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82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87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79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298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38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160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26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1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79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95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44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701B608-1255-4777-BB55-FB3584C731AD}" type="datetimeFigureOut">
              <a:rPr lang="ru-RU" smtClean="0"/>
              <a:t>27.08.2024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BB79807-BBE7-4C0B-B3F0-D20D395C7A5B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925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C6D6B4-14BB-40B2-A0A1-6F78A9E99C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Профилактика буллинга в школе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E258903-931C-4CDB-A2E8-8A27C8C03D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Повышение осведомленности о буллинге и разработка эффективных стратегий его предотвращения.</a:t>
            </a:r>
          </a:p>
        </p:txBody>
      </p:sp>
    </p:spTree>
    <p:extLst>
      <p:ext uri="{BB962C8B-B14F-4D97-AF65-F5344CB8AC3E}">
        <p14:creationId xmlns:p14="http://schemas.microsoft.com/office/powerpoint/2010/main" val="676540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29B101-23A1-46C5-BFDE-93DFAD89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03621"/>
            <a:ext cx="10058400" cy="1450757"/>
          </a:xfrm>
        </p:spPr>
        <p:txBody>
          <a:bodyPr/>
          <a:lstStyle/>
          <a:p>
            <a:pPr algn="ctr"/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67021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C2F1AE7-A006-47EE-921C-7FDE50568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буллинг?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8276D267-18D1-4D40-86BE-8A0915013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Буллинг – это преднамеренное и систематическое агрессивное поведение одного человека или группы людей по отношению к другому человеку. Включает физическое, вербальное, социальное и буллинг в интернете.</a:t>
            </a:r>
          </a:p>
          <a:p>
            <a:r>
              <a:rPr lang="ru-RU" dirty="0"/>
              <a:t>Примеры буллинга: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Оскорбления и унижения.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Физическое насилие или угрозы.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Изоляция и бойкот.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Распространение слухов.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Издевательства в интернете.</a:t>
            </a:r>
          </a:p>
        </p:txBody>
      </p:sp>
    </p:spTree>
    <p:extLst>
      <p:ext uri="{BB962C8B-B14F-4D97-AF65-F5344CB8AC3E}">
        <p14:creationId xmlns:p14="http://schemas.microsoft.com/office/powerpoint/2010/main" val="2690049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21CD9DE-D8DB-4BB2-8DFC-44DA8E01E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Почему буллинг опасен?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7D123A8-52F3-4784-A5A2-C5F0C0C1D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Некоторые полагают, что в случае буллинга – потерпевшей считается только сторона жертвы, но это не так. При буллинге – страдают три сторон  конфликтной ситуации, а именно: жертва, агрессор и свидетели буллинга.</a:t>
            </a:r>
          </a:p>
          <a:p>
            <a:r>
              <a:rPr lang="ru-RU" u="sng" dirty="0"/>
              <a:t>Последствия для жертвы:</a:t>
            </a:r>
            <a:r>
              <a:rPr lang="ru-RU" dirty="0"/>
              <a:t> психологические проблемы: тревожность, депрессия, снижение самооценки. Снижение успеваемости и мотивации к учебе. Социальная изоляция и нарушение взаимоотношений. Риск суицидальных мыслей и поведения.</a:t>
            </a:r>
          </a:p>
          <a:p>
            <a:r>
              <a:rPr lang="ru-RU" u="sng" dirty="0"/>
              <a:t>Последствия для агрессора:</a:t>
            </a:r>
            <a:r>
              <a:rPr lang="ru-RU" dirty="0"/>
              <a:t> развитие агрессивного поведения как нормы. Проблемы с законом и социальными отношениями. Негативное влияние на будущее и карьеру. </a:t>
            </a:r>
          </a:p>
          <a:p>
            <a:r>
              <a:rPr lang="ru-RU" u="sng" dirty="0"/>
              <a:t>Последствия для свидетелей:</a:t>
            </a:r>
            <a:r>
              <a:rPr lang="ru-RU" dirty="0"/>
              <a:t> чувство беспомощности и страха. Потеря доверия к школьной системе и взрослым.</a:t>
            </a:r>
          </a:p>
        </p:txBody>
      </p:sp>
    </p:spTree>
    <p:extLst>
      <p:ext uri="{BB962C8B-B14F-4D97-AF65-F5344CB8AC3E}">
        <p14:creationId xmlns:p14="http://schemas.microsoft.com/office/powerpoint/2010/main" val="3763208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7963862-5F33-4945-B903-CAC37BC3A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школьного психолога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0269042-272D-44F2-9E16-D9099EC4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Школьный психолог играет важную роль в профилактике буллинга, поскольку обладает специализированными знаниями и навыками для работы с проблемами психического и эмоционального здоровья детей. </a:t>
            </a:r>
          </a:p>
          <a:p>
            <a:r>
              <a:rPr lang="ru-RU" u="sng" dirty="0"/>
              <a:t>Основные задачи:</a:t>
            </a:r>
          </a:p>
          <a:p>
            <a:r>
              <a:rPr lang="ru-RU" dirty="0"/>
              <a:t>1. Определение уровня буллинга и выявление жертв и агрессоров.</a:t>
            </a:r>
          </a:p>
          <a:p>
            <a:r>
              <a:rPr lang="ru-RU" dirty="0"/>
              <a:t>2. Поддержка жертв буллинга, работа с агрессорами и их семьями.</a:t>
            </a:r>
          </a:p>
          <a:p>
            <a:r>
              <a:rPr lang="ru-RU" dirty="0"/>
              <a:t>3. Внедрение программ и мероприятий, направленных на снижение случаев буллинга.</a:t>
            </a:r>
          </a:p>
          <a:p>
            <a:r>
              <a:rPr lang="ru-RU" dirty="0"/>
              <a:t>4. Проведение тренингов и занятий для учеников, учителей и родителей.</a:t>
            </a:r>
          </a:p>
        </p:txBody>
      </p:sp>
    </p:spTree>
    <p:extLst>
      <p:ext uri="{BB962C8B-B14F-4D97-AF65-F5344CB8AC3E}">
        <p14:creationId xmlns:p14="http://schemas.microsoft.com/office/powerpoint/2010/main" val="346058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2805686-0021-4940-8B7F-89C83B00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Профилактические меры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A90785E-9286-4CC5-A0DF-9BA802FD1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/>
              <a:t>Разработка школьной политики: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Четкие правила и процедуры по борьбе с буллингом.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Обучение учеников навыкам решения конфликтов, развитию эмпатии и толерантности.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Открытая коммуникация между учениками, учителями и родителями.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Вовлечение свидетелей в активную позицию, обучение их тому, как правильно реагировать на буллинг.</a:t>
            </a:r>
          </a:p>
        </p:txBody>
      </p:sp>
    </p:spTree>
    <p:extLst>
      <p:ext uri="{BB962C8B-B14F-4D97-AF65-F5344CB8AC3E}">
        <p14:creationId xmlns:p14="http://schemas.microsoft.com/office/powerpoint/2010/main" val="1198300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409F281-52BD-4212-ADBE-06A2A2432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Программы и методы профилактики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C6E69E9-6938-4309-BA01-BFDA2A919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Регулярные тренинги и семинары: Обучение и информирование всех участников школьного процесса.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Классовые часы и групповые занятия: Обсуждение тем толерантности, дружбы, уважения.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Психологическая поддержка: Индивидуальные и групповые консультации для жертв и агрессоров.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Медиация конфликтов: Внедрение системы медиаторов среди учеников и учителей.</a:t>
            </a:r>
          </a:p>
        </p:txBody>
      </p:sp>
    </p:spTree>
    <p:extLst>
      <p:ext uri="{BB962C8B-B14F-4D97-AF65-F5344CB8AC3E}">
        <p14:creationId xmlns:p14="http://schemas.microsoft.com/office/powerpoint/2010/main" val="4038534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9DC08C5-5FE0-40EE-81BD-F28B91B6C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родителей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80D84181-29AE-409E-9F4D-1F7CB961B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Родители также играют критически важную роль в профилактике буллинга, так как они оказывают непосредственное влияние на поведение и развитие своих детей. Родители должны активно взаимодействовать с учителями и школьными психологами, сообщать о своих наблюдениях и подозрениях, участвовать в школьных мероприятиях и поддерживать школьные инициативы по профилактике буллинга. Это помогает создать единую стратегию и координировать усилия.</a:t>
            </a:r>
          </a:p>
          <a:p>
            <a:r>
              <a:rPr lang="ru-RU" u="sng" dirty="0"/>
              <a:t>Их участие важно по следующим причинам: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Родители должны знать признаки буллинга и быть готовы к диалогу.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Обеспечение эмоциональной поддержки, развитие доверительных отношений.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Взаимодействие с учителями и психологами для решения проблем буллинга.</a:t>
            </a:r>
          </a:p>
        </p:txBody>
      </p:sp>
    </p:spTree>
    <p:extLst>
      <p:ext uri="{BB962C8B-B14F-4D97-AF65-F5344CB8AC3E}">
        <p14:creationId xmlns:p14="http://schemas.microsoft.com/office/powerpoint/2010/main" val="350498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912C873-AB79-4F57-A2C8-5432CC9E3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Роль учителей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46A4978C-1F55-4A4B-A246-48A9611CA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Учителя находятся на переднем крае в борьбе с буллингом, так как они ежедневно взаимодействуют с учениками и непосредственно влияют на климат в классе. Их роль важна по следующим причинам: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Обучение учителей распознаванию признаков буллинга и реакций на него.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Учителя должны демонстрировать уважительное и справедливое отношение ко всем ученикам.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Активные действия при обнаружении случаев буллинга.</a:t>
            </a:r>
          </a:p>
        </p:txBody>
      </p:sp>
    </p:spTree>
    <p:extLst>
      <p:ext uri="{BB962C8B-B14F-4D97-AF65-F5344CB8AC3E}">
        <p14:creationId xmlns:p14="http://schemas.microsoft.com/office/powerpoint/2010/main" val="2011363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593184E-D059-4F40-A1C4-467C3D686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FA00A8B-7B7F-48E8-B2A8-D4566077B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Профилактика буллинга – это задача всей школьной общины. Важно объединить усилия учеников, учителей, родителей и школьного психолога для создания безопасной и поддерживающей атмосферы. Только в условиях взаимного уважения и доверия можно предотвратить буллинг и обеспечить комфортное обучение для всех.</a:t>
            </a:r>
          </a:p>
        </p:txBody>
      </p:sp>
    </p:spTree>
    <p:extLst>
      <p:ext uri="{BB962C8B-B14F-4D97-AF65-F5344CB8AC3E}">
        <p14:creationId xmlns:p14="http://schemas.microsoft.com/office/powerpoint/2010/main" val="90539089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</TotalTime>
  <Words>584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Franklin Gothic Medium</vt:lpstr>
      <vt:lpstr>Wingdings</vt:lpstr>
      <vt:lpstr>Ретро</vt:lpstr>
      <vt:lpstr>Профилактика буллинга в школе</vt:lpstr>
      <vt:lpstr>Что такое буллинг?</vt:lpstr>
      <vt:lpstr>Почему буллинг опасен?</vt:lpstr>
      <vt:lpstr>Роль школьного психолога</vt:lpstr>
      <vt:lpstr>Профилактические меры</vt:lpstr>
      <vt:lpstr>Программы и методы профилактики</vt:lpstr>
      <vt:lpstr>Роль родителей</vt:lpstr>
      <vt:lpstr>Роль учителей</vt:lpstr>
      <vt:lpstr>Заключение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буллинга в школе</dc:title>
  <dc:creator>Sidorenko Ann</dc:creator>
  <cp:lastModifiedBy>Sidorenko Ann</cp:lastModifiedBy>
  <cp:revision>3</cp:revision>
  <dcterms:created xsi:type="dcterms:W3CDTF">2024-08-27T05:23:53Z</dcterms:created>
  <dcterms:modified xsi:type="dcterms:W3CDTF">2024-08-27T05:55:35Z</dcterms:modified>
</cp:coreProperties>
</file>