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58" r:id="rId10"/>
  </p:sldIdLst>
  <p:sldSz cx="9144000" cy="5143500" type="screen16x9"/>
  <p:notesSz cx="7559675" cy="10691813"/>
  <p:defaultTextStyle>
    <a:defPPr>
      <a:defRPr lang="ru-RU"/>
    </a:defPPr>
    <a:lvl1pPr marL="0" algn="l" defTabSz="740573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1pPr>
    <a:lvl2pPr marL="370286" algn="l" defTabSz="740573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2pPr>
    <a:lvl3pPr marL="740573" algn="l" defTabSz="740573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3pPr>
    <a:lvl4pPr marL="1110859" algn="l" defTabSz="740573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4pPr>
    <a:lvl5pPr marL="1481145" algn="l" defTabSz="740573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5pPr>
    <a:lvl6pPr marL="1851431" algn="l" defTabSz="740573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6pPr>
    <a:lvl7pPr marL="2221718" algn="l" defTabSz="740573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7pPr>
    <a:lvl8pPr marL="2592004" algn="l" defTabSz="740573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8pPr>
    <a:lvl9pPr marL="2962290" algn="l" defTabSz="740573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912" y="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90000" tIns="45000" rIns="90000" bIns="4500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de-DE" sz="1400" b="0" i="0" u="none" strike="noStrike" kern="1200">
              <a:ln>
                <a:noFill/>
              </a:ln>
              <a:latin typeface="Arial" pitchFamily="18"/>
              <a:ea typeface="Andale Sans UI" pitchFamily="2"/>
              <a:cs typeface="Tahoma" pitchFamily="2"/>
            </a:endParaRPr>
          </a:p>
        </p:txBody>
      </p:sp>
      <p:sp>
        <p:nvSpPr>
          <p:cNvPr id="3" name="Дата 2"/>
          <p:cNvSpPr txBox="1">
            <a:spLocks noGrp="1"/>
          </p:cNvSpPr>
          <p:nvPr>
            <p:ph type="dt" sz="quarter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90000" tIns="45000" rIns="90000" bIns="45000" compatLnSpc="0"/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de-DE" sz="1400" b="0" i="0" u="none" strike="noStrike" kern="1200">
              <a:ln>
                <a:noFill/>
              </a:ln>
              <a:latin typeface="Arial" pitchFamily="18"/>
              <a:ea typeface="Andale Sans UI" pitchFamily="2"/>
              <a:cs typeface="Tahoma" pitchFamily="2"/>
            </a:endParaRPr>
          </a:p>
        </p:txBody>
      </p:sp>
      <p:sp>
        <p:nvSpPr>
          <p:cNvPr id="4" name="Нижний колонтитул 3"/>
          <p:cNvSpPr txBox="1">
            <a:spLocks noGrp="1"/>
          </p:cNvSpPr>
          <p:nvPr>
            <p:ph type="ftr" sz="quarte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90000" tIns="45000" rIns="90000" bIns="45000" anchor="b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de-DE" sz="1400" b="0" i="0" u="none" strike="noStrike" kern="1200">
              <a:ln>
                <a:noFill/>
              </a:ln>
              <a:latin typeface="Arial" pitchFamily="18"/>
              <a:ea typeface="Andale Sans UI" pitchFamily="2"/>
              <a:cs typeface="Tahoma" pitchFamily="2"/>
            </a:endParaRPr>
          </a:p>
        </p:txBody>
      </p:sp>
      <p:sp>
        <p:nvSpPr>
          <p:cNvPr id="5" name="Номер слайда 4"/>
          <p:cNvSpPr txBox="1">
            <a:spLocks noGrp="1"/>
          </p:cNvSpPr>
          <p:nvPr>
            <p:ph type="sldNum" sz="quarter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90000" tIns="45000" rIns="90000" bIns="45000" anchor="b" compatLnSpc="0"/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F18FCB5A-6D4C-406D-A0E6-BF060370C754}" type="slidenum">
              <a:t>‹#›</a:t>
            </a:fld>
            <a:endParaRPr lang="de-DE" sz="1400" b="0" i="0" u="none" strike="noStrike" kern="1200">
              <a:ln>
                <a:noFill/>
              </a:ln>
              <a:latin typeface="Arial" pitchFamily="18"/>
              <a:ea typeface="Andale Sans UI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5146594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12800"/>
            <a:ext cx="7123112" cy="4008438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x-none"/>
          </a:p>
        </p:txBody>
      </p:sp>
      <p:sp>
        <p:nvSpPr>
          <p:cNvPr id="4" name="Верхний колонтитул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lvl1pPr lvl="0" rtl="0" hangingPunct="0">
              <a:buNone/>
              <a:tabLst/>
              <a:defRPr lang="x-none" sz="140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x-none"/>
          </a:p>
        </p:txBody>
      </p:sp>
      <p:sp>
        <p:nvSpPr>
          <p:cNvPr id="5" name="Дата 4"/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lvl1pPr lvl="0" algn="r" rtl="0" hangingPunct="0">
              <a:buNone/>
              <a:tabLst/>
              <a:defRPr lang="x-none" sz="140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x-none"/>
          </a:p>
        </p:txBody>
      </p:sp>
      <p:sp>
        <p:nvSpPr>
          <p:cNvPr id="6" name="Нижний колонтитул 5"/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/>
          <a:lstStyle>
            <a:lvl1pPr lvl="0" rtl="0" hangingPunct="0">
              <a:buNone/>
              <a:tabLst/>
              <a:defRPr lang="x-none" sz="140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x-none"/>
          </a:p>
        </p:txBody>
      </p:sp>
      <p:sp>
        <p:nvSpPr>
          <p:cNvPr id="7" name="Номер слайда 6"/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/>
          <a:lstStyle>
            <a:lvl1pPr lvl="0" algn="r" rtl="0" hangingPunct="0">
              <a:buNone/>
              <a:tabLst/>
              <a:defRPr lang="x-none" sz="140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fld id="{6CF0AED2-A3B7-46DE-9BA7-411E6BF43DAC}" type="slidenum"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3149909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4938" marR="0" indent="-174938" rtl="0" hangingPunct="0">
      <a:tabLst/>
      <a:defRPr lang="x-none" sz="1600" b="0" i="0" u="none" strike="noStrike" kern="1200">
        <a:ln>
          <a:noFill/>
        </a:ln>
        <a:latin typeface="Arial" pitchFamily="18"/>
        <a:cs typeface="Tahoma" pitchFamily="2"/>
      </a:defRPr>
    </a:lvl1pPr>
    <a:lvl2pPr marL="370286" algn="l" defTabSz="740573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740573" algn="l" defTabSz="740573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1110859" algn="l" defTabSz="740573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481145" algn="l" defTabSz="740573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851431" algn="l" defTabSz="740573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221718" algn="l" defTabSz="740573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592004" algn="l" defTabSz="740573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2962290" algn="l" defTabSz="740573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x-non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x-non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081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163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2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326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408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489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571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65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7CBA3F6-B85E-4A3B-8C56-3C41E31D21D6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37923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2B6552F-2575-4C68-8AE3-6BF6D4814B22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821492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1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A5A173F-DDE5-4B74-87B8-DDFDBA11D77F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807233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2CB4E76-9494-40C8-B1F7-39CE24EA02DE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951832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6"/>
            <a:ext cx="7772400" cy="1125140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0816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1633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 marL="122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63266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204083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44899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85716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32653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5FEFD1C-7E9E-4917-83DE-C87AB86EAE3F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17658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101FDCE-8C36-4C86-9A12-ACE51881469C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235717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1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8167" indent="0">
              <a:buNone/>
              <a:defRPr sz="1800" b="1"/>
            </a:lvl2pPr>
            <a:lvl3pPr marL="816333" indent="0">
              <a:buNone/>
              <a:defRPr sz="1600" b="1"/>
            </a:lvl3pPr>
            <a:lvl4pPr marL="1224500" indent="0">
              <a:buNone/>
              <a:defRPr sz="1500" b="1"/>
            </a:lvl4pPr>
            <a:lvl5pPr marL="1632666" indent="0">
              <a:buNone/>
              <a:defRPr sz="1500" b="1"/>
            </a:lvl5pPr>
            <a:lvl6pPr marL="2040833" indent="0">
              <a:buNone/>
              <a:defRPr sz="1500" b="1"/>
            </a:lvl6pPr>
            <a:lvl7pPr marL="2448999" indent="0">
              <a:buNone/>
              <a:defRPr sz="1500" b="1"/>
            </a:lvl7pPr>
            <a:lvl8pPr marL="2857166" indent="0">
              <a:buNone/>
              <a:defRPr sz="1500" b="1"/>
            </a:lvl8pPr>
            <a:lvl9pPr marL="3265332" indent="0">
              <a:buNone/>
              <a:defRPr sz="15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7"/>
            <a:ext cx="4040188" cy="296346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151335"/>
            <a:ext cx="4041775" cy="479821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8167" indent="0">
              <a:buNone/>
              <a:defRPr sz="1800" b="1"/>
            </a:lvl2pPr>
            <a:lvl3pPr marL="816333" indent="0">
              <a:buNone/>
              <a:defRPr sz="1600" b="1"/>
            </a:lvl3pPr>
            <a:lvl4pPr marL="1224500" indent="0">
              <a:buNone/>
              <a:defRPr sz="1500" b="1"/>
            </a:lvl4pPr>
            <a:lvl5pPr marL="1632666" indent="0">
              <a:buNone/>
              <a:defRPr sz="1500" b="1"/>
            </a:lvl5pPr>
            <a:lvl6pPr marL="2040833" indent="0">
              <a:buNone/>
              <a:defRPr sz="1500" b="1"/>
            </a:lvl6pPr>
            <a:lvl7pPr marL="2448999" indent="0">
              <a:buNone/>
              <a:defRPr sz="1500" b="1"/>
            </a:lvl7pPr>
            <a:lvl8pPr marL="2857166" indent="0">
              <a:buNone/>
              <a:defRPr sz="1500" b="1"/>
            </a:lvl8pPr>
            <a:lvl9pPr marL="3265332" indent="0">
              <a:buNone/>
              <a:defRPr sz="15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631157"/>
            <a:ext cx="4041775" cy="296346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48EDDBA-D6D9-4E58-9CBF-4E9367975E7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031794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C42A06D-CBC9-4867-BB05-8CB9C0CC8D20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4627519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153249-5523-491D-986E-E202EE444DC8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931516747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8"/>
            <a:ext cx="3008313" cy="871538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1" y="204788"/>
            <a:ext cx="5111750" cy="4389835"/>
          </a:xfrm>
        </p:spPr>
        <p:txBody>
          <a:bodyPr/>
          <a:lstStyle>
            <a:lvl1pPr>
              <a:defRPr sz="2800"/>
            </a:lvl1pPr>
            <a:lvl2pPr>
              <a:defRPr sz="25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200"/>
            </a:lvl1pPr>
            <a:lvl2pPr marL="408167" indent="0">
              <a:buNone/>
              <a:defRPr sz="1100"/>
            </a:lvl2pPr>
            <a:lvl3pPr marL="816333" indent="0">
              <a:buNone/>
              <a:defRPr sz="900"/>
            </a:lvl3pPr>
            <a:lvl4pPr marL="1224500" indent="0">
              <a:buNone/>
              <a:defRPr sz="800"/>
            </a:lvl4pPr>
            <a:lvl5pPr marL="1632666" indent="0">
              <a:buNone/>
              <a:defRPr sz="800"/>
            </a:lvl5pPr>
            <a:lvl6pPr marL="2040833" indent="0">
              <a:buNone/>
              <a:defRPr sz="800"/>
            </a:lvl6pPr>
            <a:lvl7pPr marL="2448999" indent="0">
              <a:buNone/>
              <a:defRPr sz="800"/>
            </a:lvl7pPr>
            <a:lvl8pPr marL="2857166" indent="0">
              <a:buNone/>
              <a:defRPr sz="800"/>
            </a:lvl8pPr>
            <a:lvl9pPr marL="3265332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3096520-D6C5-42E1-B4CD-BD316A0EA0D0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283997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2"/>
            <a:ext cx="5486400" cy="3086100"/>
          </a:xfrm>
        </p:spPr>
        <p:txBody>
          <a:bodyPr/>
          <a:lstStyle>
            <a:lvl1pPr marL="0" indent="0">
              <a:buNone/>
              <a:defRPr sz="2800"/>
            </a:lvl1pPr>
            <a:lvl2pPr marL="408167" indent="0">
              <a:buNone/>
              <a:defRPr sz="2500"/>
            </a:lvl2pPr>
            <a:lvl3pPr marL="816333" indent="0">
              <a:buNone/>
              <a:defRPr sz="2100"/>
            </a:lvl3pPr>
            <a:lvl4pPr marL="1224500" indent="0">
              <a:buNone/>
              <a:defRPr sz="1800"/>
            </a:lvl4pPr>
            <a:lvl5pPr marL="1632666" indent="0">
              <a:buNone/>
              <a:defRPr sz="1800"/>
            </a:lvl5pPr>
            <a:lvl6pPr marL="2040833" indent="0">
              <a:buNone/>
              <a:defRPr sz="1800"/>
            </a:lvl6pPr>
            <a:lvl7pPr marL="2448999" indent="0">
              <a:buNone/>
              <a:defRPr sz="1800"/>
            </a:lvl7pPr>
            <a:lvl8pPr marL="2857166" indent="0">
              <a:buNone/>
              <a:defRPr sz="1800"/>
            </a:lvl8pPr>
            <a:lvl9pPr marL="3265332" indent="0">
              <a:buNone/>
              <a:defRPr sz="18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6"/>
          </a:xfrm>
        </p:spPr>
        <p:txBody>
          <a:bodyPr/>
          <a:lstStyle>
            <a:lvl1pPr marL="0" indent="0">
              <a:buNone/>
              <a:defRPr sz="1200"/>
            </a:lvl1pPr>
            <a:lvl2pPr marL="408167" indent="0">
              <a:buNone/>
              <a:defRPr sz="1100"/>
            </a:lvl2pPr>
            <a:lvl3pPr marL="816333" indent="0">
              <a:buNone/>
              <a:defRPr sz="900"/>
            </a:lvl3pPr>
            <a:lvl4pPr marL="1224500" indent="0">
              <a:buNone/>
              <a:defRPr sz="800"/>
            </a:lvl4pPr>
            <a:lvl5pPr marL="1632666" indent="0">
              <a:buNone/>
              <a:defRPr sz="800"/>
            </a:lvl5pPr>
            <a:lvl6pPr marL="2040833" indent="0">
              <a:buNone/>
              <a:defRPr sz="800"/>
            </a:lvl6pPr>
            <a:lvl7pPr marL="2448999" indent="0">
              <a:buNone/>
              <a:defRPr sz="800"/>
            </a:lvl7pPr>
            <a:lvl8pPr marL="2857166" indent="0">
              <a:buNone/>
              <a:defRPr sz="800"/>
            </a:lvl8pPr>
            <a:lvl9pPr marL="3265332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6183B75-AC8C-4238-B6E8-2E1186A65F99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461549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81633" tIns="40817" rIns="81633" bIns="40817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81633" tIns="40817" rIns="81633" bIns="40817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81633" tIns="40817" rIns="81633" bIns="40817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/>
            <a:endParaRPr lang="x-none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81633" tIns="40817" rIns="81633" bIns="40817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/>
            <a:endParaRPr lang="x-none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81633" tIns="40817" rIns="81633" bIns="40817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/>
            <a:fld id="{C5174B52-2725-4B88-80C0-6D07208F0D6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45373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816333" rtl="0" eaLnBrk="1" latinLnBrk="0" hangingPunct="1"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6125" indent="-306125" algn="l" defTabSz="816333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63271" indent="-255104" algn="l" defTabSz="816333" rtl="0" eaLnBrk="1" latinLnBrk="0" hangingPunct="1">
        <a:spcBef>
          <a:spcPct val="20000"/>
        </a:spcBef>
        <a:buFont typeface="Arial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20416" indent="-204083" algn="l" defTabSz="816333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428583" indent="-204083" algn="l" defTabSz="816333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36750" indent="-204083" algn="l" defTabSz="816333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44916" indent="-204083" algn="l" defTabSz="81633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53083" indent="-204083" algn="l" defTabSz="81633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61249" indent="-204083" algn="l" defTabSz="81633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69416" indent="-204083" algn="l" defTabSz="81633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1633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8167" algn="l" defTabSz="81633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6333" algn="l" defTabSz="81633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24500" algn="l" defTabSz="81633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32666" algn="l" defTabSz="81633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40833" algn="l" defTabSz="81633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48999" algn="l" defTabSz="81633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57166" algn="l" defTabSz="81633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65332" algn="l" defTabSz="81633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Иллюстрация концепции здорового образа жизни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2060881"/>
            <a:ext cx="3414821" cy="3082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783585" y="1273258"/>
            <a:ext cx="7772400" cy="1102519"/>
          </a:xfrm>
        </p:spPr>
        <p:txBody>
          <a:bodyPr/>
          <a:lstStyle/>
          <a:p>
            <a:r>
              <a:rPr lang="ru-RU" dirty="0" smtClean="0"/>
              <a:t>МЫ ЗА ЗДОРОВЫЙ ОБРАЗ ЖИЗНИ</a:t>
            </a:r>
            <a:endParaRPr lang="ru-RU" dirty="0"/>
          </a:p>
        </p:txBody>
      </p:sp>
      <p:sp>
        <p:nvSpPr>
          <p:cNvPr id="6" name="Полилиния 5"/>
          <p:cNvSpPr/>
          <p:nvPr/>
        </p:nvSpPr>
        <p:spPr>
          <a:xfrm>
            <a:off x="-1306575" y="-759792"/>
            <a:ext cx="3834206" cy="2098174"/>
          </a:xfrm>
          <a:custGeom>
            <a:avLst/>
            <a:gdLst>
              <a:gd name="connsiteX0" fmla="*/ 1300038 w 4226946"/>
              <a:gd name="connsiteY0" fmla="*/ 70693 h 3083798"/>
              <a:gd name="connsiteX1" fmla="*/ 4153770 w 4226946"/>
              <a:gd name="connsiteY1" fmla="*/ 1678429 h 3083798"/>
              <a:gd name="connsiteX2" fmla="*/ 3169031 w 4226946"/>
              <a:gd name="connsiteY2" fmla="*/ 2743555 h 3083798"/>
              <a:gd name="connsiteX3" fmla="*/ 878007 w 4226946"/>
              <a:gd name="connsiteY3" fmla="*/ 2994763 h 3083798"/>
              <a:gd name="connsiteX4" fmla="*/ 13849 w 4226946"/>
              <a:gd name="connsiteY4" fmla="*/ 1366931 h 3083798"/>
              <a:gd name="connsiteX5" fmla="*/ 415783 w 4226946"/>
              <a:gd name="connsiteY5" fmla="*/ 392240 h 3083798"/>
              <a:gd name="connsiteX6" fmla="*/ 1300038 w 4226946"/>
              <a:gd name="connsiteY6" fmla="*/ 70693 h 3083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226946" h="3083798">
                <a:moveTo>
                  <a:pt x="1300038" y="70693"/>
                </a:moveTo>
                <a:cubicBezTo>
                  <a:pt x="1923036" y="285058"/>
                  <a:pt x="3842271" y="1232952"/>
                  <a:pt x="4153770" y="1678429"/>
                </a:cubicBezTo>
                <a:cubicBezTo>
                  <a:pt x="4465269" y="2123906"/>
                  <a:pt x="3714992" y="2524166"/>
                  <a:pt x="3169031" y="2743555"/>
                </a:cubicBezTo>
                <a:cubicBezTo>
                  <a:pt x="2623071" y="2962944"/>
                  <a:pt x="1403871" y="3224200"/>
                  <a:pt x="878007" y="2994763"/>
                </a:cubicBezTo>
                <a:cubicBezTo>
                  <a:pt x="352143" y="2765326"/>
                  <a:pt x="90886" y="1800685"/>
                  <a:pt x="13849" y="1366931"/>
                </a:cubicBezTo>
                <a:cubicBezTo>
                  <a:pt x="-63188" y="933177"/>
                  <a:pt x="196394" y="606605"/>
                  <a:pt x="415783" y="392240"/>
                </a:cubicBezTo>
                <a:cubicBezTo>
                  <a:pt x="635172" y="177875"/>
                  <a:pt x="677040" y="-143672"/>
                  <a:pt x="1300038" y="70693"/>
                </a:cubicBez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057" tIns="37029" rIns="74057" bIns="37029" rtlCol="0" anchor="ctr"/>
          <a:lstStyle/>
          <a:p>
            <a:pPr algn="ctr"/>
            <a:endParaRPr lang="ru-RU"/>
          </a:p>
        </p:txBody>
      </p:sp>
      <p:sp>
        <p:nvSpPr>
          <p:cNvPr id="9" name="Полилиния 8"/>
          <p:cNvSpPr/>
          <p:nvPr/>
        </p:nvSpPr>
        <p:spPr>
          <a:xfrm rot="12033089">
            <a:off x="-1880691" y="3038364"/>
            <a:ext cx="4982438" cy="2871413"/>
          </a:xfrm>
          <a:custGeom>
            <a:avLst/>
            <a:gdLst>
              <a:gd name="connsiteX0" fmla="*/ 1300038 w 4226946"/>
              <a:gd name="connsiteY0" fmla="*/ 70693 h 3083798"/>
              <a:gd name="connsiteX1" fmla="*/ 4153770 w 4226946"/>
              <a:gd name="connsiteY1" fmla="*/ 1678429 h 3083798"/>
              <a:gd name="connsiteX2" fmla="*/ 3169031 w 4226946"/>
              <a:gd name="connsiteY2" fmla="*/ 2743555 h 3083798"/>
              <a:gd name="connsiteX3" fmla="*/ 878007 w 4226946"/>
              <a:gd name="connsiteY3" fmla="*/ 2994763 h 3083798"/>
              <a:gd name="connsiteX4" fmla="*/ 13849 w 4226946"/>
              <a:gd name="connsiteY4" fmla="*/ 1366931 h 3083798"/>
              <a:gd name="connsiteX5" fmla="*/ 415783 w 4226946"/>
              <a:gd name="connsiteY5" fmla="*/ 392240 h 3083798"/>
              <a:gd name="connsiteX6" fmla="*/ 1300038 w 4226946"/>
              <a:gd name="connsiteY6" fmla="*/ 70693 h 3083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226946" h="3083798">
                <a:moveTo>
                  <a:pt x="1300038" y="70693"/>
                </a:moveTo>
                <a:cubicBezTo>
                  <a:pt x="1923036" y="285058"/>
                  <a:pt x="3842271" y="1232952"/>
                  <a:pt x="4153770" y="1678429"/>
                </a:cubicBezTo>
                <a:cubicBezTo>
                  <a:pt x="4465269" y="2123906"/>
                  <a:pt x="3714992" y="2524166"/>
                  <a:pt x="3169031" y="2743555"/>
                </a:cubicBezTo>
                <a:cubicBezTo>
                  <a:pt x="2623071" y="2962944"/>
                  <a:pt x="1403871" y="3224200"/>
                  <a:pt x="878007" y="2994763"/>
                </a:cubicBezTo>
                <a:cubicBezTo>
                  <a:pt x="352143" y="2765326"/>
                  <a:pt x="90886" y="1800685"/>
                  <a:pt x="13849" y="1366931"/>
                </a:cubicBezTo>
                <a:cubicBezTo>
                  <a:pt x="-63188" y="933177"/>
                  <a:pt x="196394" y="606605"/>
                  <a:pt x="415783" y="392240"/>
                </a:cubicBezTo>
                <a:cubicBezTo>
                  <a:pt x="635172" y="177875"/>
                  <a:pt x="677040" y="-143672"/>
                  <a:pt x="1300038" y="70693"/>
                </a:cubicBez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057" tIns="37029" rIns="74057" bIns="37029" rtlCol="0" anchor="ctr"/>
          <a:lstStyle/>
          <a:p>
            <a:pPr algn="ctr"/>
            <a:endParaRPr lang="ru-RU"/>
          </a:p>
        </p:txBody>
      </p:sp>
      <p:sp>
        <p:nvSpPr>
          <p:cNvPr id="7" name="Полилиния 6"/>
          <p:cNvSpPr/>
          <p:nvPr/>
        </p:nvSpPr>
        <p:spPr>
          <a:xfrm>
            <a:off x="-1250879" y="2669737"/>
            <a:ext cx="5325091" cy="2891950"/>
          </a:xfrm>
          <a:custGeom>
            <a:avLst/>
            <a:gdLst>
              <a:gd name="connsiteX0" fmla="*/ 0 w 5470404"/>
              <a:gd name="connsiteY0" fmla="*/ 0 h 4250453"/>
              <a:gd name="connsiteX1" fmla="*/ 3366197 w 5470404"/>
              <a:gd name="connsiteY1" fmla="*/ 442128 h 4250453"/>
              <a:gd name="connsiteX2" fmla="*/ 4692580 w 5470404"/>
              <a:gd name="connsiteY2" fmla="*/ 1426866 h 4250453"/>
              <a:gd name="connsiteX3" fmla="*/ 5426110 w 5470404"/>
              <a:gd name="connsiteY3" fmla="*/ 3014506 h 4250453"/>
              <a:gd name="connsiteX4" fmla="*/ 5325626 w 5470404"/>
              <a:gd name="connsiteY4" fmla="*/ 4250453 h 4250453"/>
              <a:gd name="connsiteX0" fmla="*/ 0 w 5470404"/>
              <a:gd name="connsiteY0" fmla="*/ 0 h 4250453"/>
              <a:gd name="connsiteX1" fmla="*/ 3366197 w 5470404"/>
              <a:gd name="connsiteY1" fmla="*/ 442128 h 4250453"/>
              <a:gd name="connsiteX2" fmla="*/ 4332664 w 5470404"/>
              <a:gd name="connsiteY2" fmla="*/ 1003178 h 4250453"/>
              <a:gd name="connsiteX3" fmla="*/ 4692580 w 5470404"/>
              <a:gd name="connsiteY3" fmla="*/ 1426866 h 4250453"/>
              <a:gd name="connsiteX4" fmla="*/ 5426110 w 5470404"/>
              <a:gd name="connsiteY4" fmla="*/ 3014506 h 4250453"/>
              <a:gd name="connsiteX5" fmla="*/ 5325626 w 5470404"/>
              <a:gd name="connsiteY5" fmla="*/ 4250453 h 4250453"/>
              <a:gd name="connsiteX0" fmla="*/ 0 w 5870543"/>
              <a:gd name="connsiteY0" fmla="*/ 0 h 4250453"/>
              <a:gd name="connsiteX1" fmla="*/ 3366197 w 5870543"/>
              <a:gd name="connsiteY1" fmla="*/ 442128 h 4250453"/>
              <a:gd name="connsiteX2" fmla="*/ 4332664 w 5870543"/>
              <a:gd name="connsiteY2" fmla="*/ 1003178 h 4250453"/>
              <a:gd name="connsiteX3" fmla="*/ 4692580 w 5870543"/>
              <a:gd name="connsiteY3" fmla="*/ 1426866 h 4250453"/>
              <a:gd name="connsiteX4" fmla="*/ 5849965 w 5870543"/>
              <a:gd name="connsiteY4" fmla="*/ 1837192 h 4250453"/>
              <a:gd name="connsiteX5" fmla="*/ 5426110 w 5870543"/>
              <a:gd name="connsiteY5" fmla="*/ 3014506 h 4250453"/>
              <a:gd name="connsiteX6" fmla="*/ 5325626 w 5870543"/>
              <a:gd name="connsiteY6" fmla="*/ 4250453 h 42504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870543" h="4250453">
                <a:moveTo>
                  <a:pt x="0" y="0"/>
                </a:moveTo>
                <a:cubicBezTo>
                  <a:pt x="1292050" y="102158"/>
                  <a:pt x="2644086" y="274932"/>
                  <a:pt x="3366197" y="442128"/>
                </a:cubicBezTo>
                <a:cubicBezTo>
                  <a:pt x="4088308" y="609324"/>
                  <a:pt x="4111600" y="839055"/>
                  <a:pt x="4332664" y="1003178"/>
                </a:cubicBezTo>
                <a:cubicBezTo>
                  <a:pt x="4553728" y="1167301"/>
                  <a:pt x="4439697" y="1287864"/>
                  <a:pt x="4692580" y="1426866"/>
                </a:cubicBezTo>
                <a:cubicBezTo>
                  <a:pt x="4945464" y="1565868"/>
                  <a:pt x="5727710" y="1572585"/>
                  <a:pt x="5849965" y="1837192"/>
                </a:cubicBezTo>
                <a:cubicBezTo>
                  <a:pt x="5972220" y="2101799"/>
                  <a:pt x="5513500" y="2612296"/>
                  <a:pt x="5426110" y="3014506"/>
                </a:cubicBezTo>
                <a:cubicBezTo>
                  <a:pt x="5338720" y="3416716"/>
                  <a:pt x="5428622" y="3867778"/>
                  <a:pt x="5325626" y="4250453"/>
                </a:cubicBezTo>
              </a:path>
            </a:pathLst>
          </a:custGeom>
          <a:ln w="38100"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lIns="74057" tIns="37029" rIns="74057" bIns="37029"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Ч</a:t>
            </a:r>
            <a:r>
              <a:rPr lang="ru-RU" dirty="0" smtClean="0"/>
              <a:t>то </a:t>
            </a:r>
            <a:r>
              <a:rPr lang="ru-RU" dirty="0"/>
              <a:t>такое здоровый образ жизни? </a:t>
            </a: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457200" y="1200151"/>
            <a:ext cx="4245435" cy="339447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 smtClean="0"/>
              <a:t>Здоровый образ жизни (ЗОЖ) — это комплекс элементов, направленных на омоложение и оздоровление организма, отказ от вредных привычек и создание распорядка дня с качественным отдыхом, продуктивной работой и физической активностью. ЗОЖ состоит из сбалансированного питания, достаточной двигательной активности, полноценного отдыха, укрепления иммунитета и психического здоровья.</a:t>
            </a:r>
          </a:p>
          <a:p>
            <a:endParaRPr lang="ru-RU" dirty="0"/>
          </a:p>
        </p:txBody>
      </p:sp>
      <p:pic>
        <p:nvPicPr>
          <p:cNvPr id="8194" name="Picture 2" descr="Здоровые люди, несущие разные значк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1346918"/>
            <a:ext cx="3980030" cy="2701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0557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</a:t>
            </a:r>
            <a:r>
              <a:rPr lang="ru-RU" dirty="0" smtClean="0"/>
              <a:t>очему </a:t>
            </a:r>
            <a:r>
              <a:rPr lang="ru-RU" dirty="0"/>
              <a:t>важно вести здоровый образ жизни? </a:t>
            </a: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652950" y="1200151"/>
            <a:ext cx="8033850" cy="33944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Здоровый образ жизни имеет большое значение, так как он является фундаментом для долголетия и поддержания высокого качества жизни. Он улучшает физическое здоровье, психическое благополучие, обеспечивает энергию и продуктивность, а также способствует долголетию и социальной активности.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0239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69066"/>
            <a:ext cx="8229600" cy="857250"/>
          </a:xfrm>
        </p:spPr>
        <p:txBody>
          <a:bodyPr>
            <a:noAutofit/>
          </a:bodyPr>
          <a:lstStyle/>
          <a:p>
            <a:pPr fontAlgn="auto"/>
            <a:r>
              <a:rPr lang="ru-RU" sz="3200" dirty="0"/>
              <a:t>Как ЗОЖ влияет на наше самочувствие и успеваемость в школе?</a:t>
            </a: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3918825" y="1248932"/>
            <a:ext cx="4767773" cy="339447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 smtClean="0"/>
              <a:t>Здоровый образ жизни оказывает положительное влияние на наше самочувствие и успеваемость в школе. Он способствует укреплению физического и психического здоровья, улучшает концентрацию внимания, повышает уровень энергии и помогает справляться со стрессом. Это обеспечивает успешную учёбу и социализацию.</a:t>
            </a:r>
          </a:p>
          <a:p>
            <a:endParaRPr lang="ru-RU" dirty="0"/>
          </a:p>
        </p:txBody>
      </p:sp>
      <p:pic>
        <p:nvPicPr>
          <p:cNvPr id="6146" name="Picture 2" descr="Приоритет концептуальной иллюстраци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045" y="1346918"/>
            <a:ext cx="3230835" cy="27436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5416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69066"/>
            <a:ext cx="8229600" cy="857250"/>
          </a:xfrm>
        </p:spPr>
        <p:txBody>
          <a:bodyPr>
            <a:normAutofit fontScale="90000"/>
          </a:bodyPr>
          <a:lstStyle/>
          <a:p>
            <a:pPr fontAlgn="auto"/>
            <a:r>
              <a:rPr lang="ru-RU" dirty="0" smtClean="0"/>
              <a:t>Какие </a:t>
            </a:r>
            <a:r>
              <a:rPr lang="ru-RU" dirty="0"/>
              <a:t>вредные привычки могут негативно сказаться на здоровье? </a:t>
            </a: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456998" y="1248932"/>
            <a:ext cx="8229600" cy="3394472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dirty="0" smtClean="0"/>
              <a:t>Вредные привычки, которые могут негативно повлиять на здоровье детей:</a:t>
            </a:r>
          </a:p>
          <a:p>
            <a:r>
              <a:rPr lang="ru-RU" dirty="0" smtClean="0"/>
              <a:t>Курение: приводит к никотиновой зависимости, снижает физическую выносливость, нарушает работу дыхательной системы и сердечно-сосудистой системы.</a:t>
            </a:r>
          </a:p>
          <a:p>
            <a:r>
              <a:rPr lang="ru-RU" dirty="0" smtClean="0"/>
              <a:t>Алкоголь: негативно воздействует на развитие головного мозга, ухудшает когнитивные функции, снижает успеваемость и способствует социальной изоляции.</a:t>
            </a:r>
          </a:p>
          <a:p>
            <a:r>
              <a:rPr lang="ru-RU" dirty="0" smtClean="0"/>
              <a:t>Наркотики: вызывают стойкую зависимость, нарушают работу нервной системы и психики, ухудшают память, мотивацию и социализацию.</a:t>
            </a:r>
          </a:p>
          <a:p>
            <a:r>
              <a:rPr lang="ru-RU" dirty="0" smtClean="0"/>
              <a:t>Чрезмерное увлечение цифровыми технологиями: приводит к ухудшению внимания, нарушению сна, снижению физической активности и проблемам в межличностных отношениях.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46425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69066"/>
            <a:ext cx="8229600" cy="857250"/>
          </a:xfrm>
        </p:spPr>
        <p:txBody>
          <a:bodyPr>
            <a:noAutofit/>
          </a:bodyPr>
          <a:lstStyle/>
          <a:p>
            <a:pPr fontAlgn="auto"/>
            <a:r>
              <a:rPr lang="ru-RU" sz="3200" dirty="0"/>
              <a:t>Как можно поддерживать здоровый образ жизни в условиях городской среды? </a:t>
            </a: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3984142" y="1346918"/>
            <a:ext cx="4702456" cy="3296486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ru-RU" dirty="0" smtClean="0"/>
              <a:t>Чтобы вести здоровый образ жизни в городской среде, следует:</a:t>
            </a:r>
          </a:p>
          <a:p>
            <a:r>
              <a:rPr lang="ru-RU" dirty="0" smtClean="0"/>
              <a:t>Регулярно заниматься физической активностью: посещать парки, спортивные залы, бассейны или просто гулять.</a:t>
            </a:r>
          </a:p>
          <a:p>
            <a:r>
              <a:rPr lang="ru-RU" dirty="0" smtClean="0"/>
              <a:t>Соблюдать здоровое питание, употреблять свежие продукты и избегать пищи с большим количеством сахара, соли и жиров.</a:t>
            </a:r>
          </a:p>
          <a:p>
            <a:r>
              <a:rPr lang="ru-RU" dirty="0" smtClean="0"/>
              <a:t>Снижать уровень стресса с помощью техник релаксации, таких как глубокое дыхание, медитация или йога.</a:t>
            </a:r>
          </a:p>
          <a:p>
            <a:r>
              <a:rPr lang="ru-RU" dirty="0" smtClean="0"/>
              <a:t>Развивать социальные связи, общаться с друзьями и близкими, присоединяться к группам или сообществам по интересам.</a:t>
            </a:r>
          </a:p>
          <a:p>
            <a:r>
              <a:rPr lang="ru-RU" dirty="0" smtClean="0"/>
              <a:t>Находить время для общения с природой и окружающей средой, посещать парки и ботанические сады.</a:t>
            </a:r>
          </a:p>
          <a:p>
            <a:r>
              <a:rPr lang="ru-RU" dirty="0" smtClean="0"/>
              <a:t>Соблюдать режим сна и отдыха, придерживаться регулярного расписания сна и создавать комфортные условия для сна в спальне.</a:t>
            </a:r>
            <a:endParaRPr lang="ru-RU" dirty="0"/>
          </a:p>
        </p:txBody>
      </p:sp>
      <p:pic>
        <p:nvPicPr>
          <p:cNvPr id="7" name="Picture 2" descr="Повысьте свою концепцию иммунной системы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297925"/>
            <a:ext cx="3091241" cy="26456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16645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69066"/>
            <a:ext cx="8229600" cy="857250"/>
          </a:xfrm>
        </p:spPr>
        <p:txBody>
          <a:bodyPr>
            <a:noAutofit/>
          </a:bodyPr>
          <a:lstStyle/>
          <a:p>
            <a:pPr fontAlgn="auto"/>
            <a:r>
              <a:rPr lang="ru-RU" sz="3200" dirty="0"/>
              <a:t>Какие возможности есть у нас в школе и вне её для соблюдения ЗОЖ?</a:t>
            </a: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456998" y="1248932"/>
            <a:ext cx="8229600" cy="3394472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dirty="0" smtClean="0"/>
              <a:t>В школе и за её пределами существуют возможности для поддержания здорового образа жизни:</a:t>
            </a:r>
          </a:p>
          <a:p>
            <a:r>
              <a:rPr lang="ru-RU" dirty="0" smtClean="0"/>
              <a:t>развитие осознанного отношения к своему здоровью и физической культуре на уроках и во внеурочное время;</a:t>
            </a:r>
          </a:p>
          <a:p>
            <a:r>
              <a:rPr lang="ru-RU" dirty="0" smtClean="0"/>
              <a:t>применение эффективных методов для формирования физически, психически и эмоционально здоровой личности;</a:t>
            </a:r>
          </a:p>
          <a:p>
            <a:r>
              <a:rPr lang="ru-RU" dirty="0" smtClean="0"/>
              <a:t>обучение навыкам здорового образа жизни, гигиены и правилам безопасности;</a:t>
            </a:r>
          </a:p>
          <a:p>
            <a:r>
              <a:rPr lang="ru-RU" dirty="0" smtClean="0"/>
              <a:t>проведение систематической просветительской работы с родителями о важности здорового образа жизни;</a:t>
            </a:r>
          </a:p>
          <a:p>
            <a:r>
              <a:rPr lang="ru-RU" dirty="0" smtClean="0"/>
              <a:t>предотвращение соматических и эмоциональных перегрузок у младших школьников благодаря оптимальной учебной нагрузке, сбалансированному питанию, рациональному режиму обучения и двигательной активности;</a:t>
            </a:r>
          </a:p>
          <a:p>
            <a:r>
              <a:rPr lang="ru-RU" dirty="0" smtClean="0"/>
              <a:t>использование технологий обучения, способствующих укреплению здоровья, и создание безопасной образовательной среды на уроках;</a:t>
            </a:r>
          </a:p>
          <a:p>
            <a:r>
              <a:rPr lang="ru-RU" dirty="0" smtClean="0"/>
              <a:t>соблюдение санитарно-эпидемиологических правил и норм (СанПиН) и предоставление своевременной психологической и социальной поддержки;</a:t>
            </a:r>
          </a:p>
          <a:p>
            <a:r>
              <a:rPr lang="ru-RU" dirty="0" smtClean="0"/>
              <a:t>предоставление своевременной медицинской помощи и охрана психического здоровья.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6054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69066"/>
            <a:ext cx="8229600" cy="857250"/>
          </a:xfrm>
        </p:spPr>
        <p:txBody>
          <a:bodyPr>
            <a:noAutofit/>
          </a:bodyPr>
          <a:lstStyle/>
          <a:p>
            <a:pPr fontAlgn="auto"/>
            <a:r>
              <a:rPr lang="ru-RU" sz="3200" dirty="0"/>
              <a:t>Народная мудрость</a:t>
            </a: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101952"/>
            <a:ext cx="8229600" cy="3394472"/>
          </a:xfrm>
          <a:ln w="38100">
            <a:solidFill>
              <a:schemeClr val="accent5">
                <a:lumMod val="20000"/>
                <a:lumOff val="80000"/>
              </a:schemeClr>
            </a:solidFill>
            <a:prstDash val="sysDash"/>
          </a:ln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ru-RU" dirty="0" smtClean="0"/>
              <a:t>Где </a:t>
            </a:r>
            <a:r>
              <a:rPr lang="ru-RU" dirty="0"/>
              <a:t>здоровье, там и красота.</a:t>
            </a:r>
          </a:p>
          <a:p>
            <a:pPr marL="0" indent="0" algn="ctr">
              <a:buNone/>
            </a:pPr>
            <a:r>
              <a:rPr lang="ru-RU" dirty="0"/>
              <a:t>Добрый человек здоровее злого.</a:t>
            </a:r>
          </a:p>
          <a:p>
            <a:pPr marL="0" indent="0" algn="ctr">
              <a:buNone/>
            </a:pPr>
            <a:r>
              <a:rPr lang="ru-RU" dirty="0"/>
              <a:t>Здоровому всё и здорово.</a:t>
            </a:r>
          </a:p>
          <a:p>
            <a:pPr marL="0" indent="0" algn="ctr">
              <a:buNone/>
            </a:pPr>
            <a:r>
              <a:rPr lang="ru-RU" dirty="0"/>
              <a:t>Здоровье не купишь.</a:t>
            </a:r>
          </a:p>
          <a:p>
            <a:pPr marL="0" indent="0" algn="ctr">
              <a:buNone/>
            </a:pPr>
            <a:r>
              <a:rPr lang="ru-RU" dirty="0"/>
              <a:t>Если хочешь быть здоров, закаляйся.</a:t>
            </a:r>
          </a:p>
          <a:p>
            <a:pPr marL="0" indent="0" algn="ctr">
              <a:buNone/>
            </a:pPr>
            <a:r>
              <a:rPr lang="ru-RU" dirty="0"/>
              <a:t>Здоровье дороже золота.</a:t>
            </a:r>
          </a:p>
          <a:p>
            <a:pPr marL="0" indent="0" algn="ctr">
              <a:buNone/>
            </a:pPr>
            <a:r>
              <a:rPr lang="ru-RU" dirty="0"/>
              <a:t>Смолоду закалишься, на весь век сгодишься.</a:t>
            </a:r>
          </a:p>
          <a:p>
            <a:pPr marL="0" indent="0" algn="ctr">
              <a:buNone/>
            </a:pPr>
            <a:r>
              <a:rPr lang="ru-RU" dirty="0"/>
              <a:t>Кто встал до дня, днём здоров.</a:t>
            </a:r>
          </a:p>
          <a:p>
            <a:pPr marL="0" indent="0" algn="ctr">
              <a:buNone/>
            </a:pPr>
            <a:r>
              <a:rPr lang="ru-RU" dirty="0"/>
              <a:t>Кто активен, тот и прогрессивен.</a:t>
            </a:r>
          </a:p>
          <a:p>
            <a:endParaRPr lang="ru-RU" dirty="0"/>
          </a:p>
        </p:txBody>
      </p:sp>
      <p:grpSp>
        <p:nvGrpSpPr>
          <p:cNvPr id="3" name="Группа 2"/>
          <p:cNvGrpSpPr/>
          <p:nvPr/>
        </p:nvGrpSpPr>
        <p:grpSpPr>
          <a:xfrm rot="13928160">
            <a:off x="7112334" y="-1925858"/>
            <a:ext cx="4466645" cy="4319601"/>
            <a:chOff x="-2073331" y="3923853"/>
            <a:chExt cx="6564866" cy="4762060"/>
          </a:xfrm>
        </p:grpSpPr>
        <p:sp>
          <p:nvSpPr>
            <p:cNvPr id="7" name="Полилиния 6"/>
            <p:cNvSpPr/>
            <p:nvPr/>
          </p:nvSpPr>
          <p:spPr>
            <a:xfrm rot="12033089">
              <a:off x="-2073331" y="4465645"/>
              <a:ext cx="5492792" cy="4220268"/>
            </a:xfrm>
            <a:custGeom>
              <a:avLst/>
              <a:gdLst>
                <a:gd name="connsiteX0" fmla="*/ 1300038 w 4226946"/>
                <a:gd name="connsiteY0" fmla="*/ 70693 h 3083798"/>
                <a:gd name="connsiteX1" fmla="*/ 4153770 w 4226946"/>
                <a:gd name="connsiteY1" fmla="*/ 1678429 h 3083798"/>
                <a:gd name="connsiteX2" fmla="*/ 3169031 w 4226946"/>
                <a:gd name="connsiteY2" fmla="*/ 2743555 h 3083798"/>
                <a:gd name="connsiteX3" fmla="*/ 878007 w 4226946"/>
                <a:gd name="connsiteY3" fmla="*/ 2994763 h 3083798"/>
                <a:gd name="connsiteX4" fmla="*/ 13849 w 4226946"/>
                <a:gd name="connsiteY4" fmla="*/ 1366931 h 3083798"/>
                <a:gd name="connsiteX5" fmla="*/ 415783 w 4226946"/>
                <a:gd name="connsiteY5" fmla="*/ 392240 h 3083798"/>
                <a:gd name="connsiteX6" fmla="*/ 1300038 w 4226946"/>
                <a:gd name="connsiteY6" fmla="*/ 70693 h 30837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226946" h="3083798">
                  <a:moveTo>
                    <a:pt x="1300038" y="70693"/>
                  </a:moveTo>
                  <a:cubicBezTo>
                    <a:pt x="1923036" y="285058"/>
                    <a:pt x="3842271" y="1232952"/>
                    <a:pt x="4153770" y="1678429"/>
                  </a:cubicBezTo>
                  <a:cubicBezTo>
                    <a:pt x="4465269" y="2123906"/>
                    <a:pt x="3714992" y="2524166"/>
                    <a:pt x="3169031" y="2743555"/>
                  </a:cubicBezTo>
                  <a:cubicBezTo>
                    <a:pt x="2623071" y="2962944"/>
                    <a:pt x="1403871" y="3224200"/>
                    <a:pt x="878007" y="2994763"/>
                  </a:cubicBezTo>
                  <a:cubicBezTo>
                    <a:pt x="352143" y="2765326"/>
                    <a:pt x="90886" y="1800685"/>
                    <a:pt x="13849" y="1366931"/>
                  </a:cubicBezTo>
                  <a:cubicBezTo>
                    <a:pt x="-63188" y="933177"/>
                    <a:pt x="196394" y="606605"/>
                    <a:pt x="415783" y="392240"/>
                  </a:cubicBezTo>
                  <a:cubicBezTo>
                    <a:pt x="635172" y="177875"/>
                    <a:pt x="677040" y="-143672"/>
                    <a:pt x="1300038" y="70693"/>
                  </a:cubicBez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Полилиния 7"/>
            <p:cNvSpPr/>
            <p:nvPr/>
          </p:nvSpPr>
          <p:spPr>
            <a:xfrm>
              <a:off x="-1379008" y="3923853"/>
              <a:ext cx="5870543" cy="4250453"/>
            </a:xfrm>
            <a:custGeom>
              <a:avLst/>
              <a:gdLst>
                <a:gd name="connsiteX0" fmla="*/ 0 w 5470404"/>
                <a:gd name="connsiteY0" fmla="*/ 0 h 4250453"/>
                <a:gd name="connsiteX1" fmla="*/ 3366197 w 5470404"/>
                <a:gd name="connsiteY1" fmla="*/ 442128 h 4250453"/>
                <a:gd name="connsiteX2" fmla="*/ 4692580 w 5470404"/>
                <a:gd name="connsiteY2" fmla="*/ 1426866 h 4250453"/>
                <a:gd name="connsiteX3" fmla="*/ 5426110 w 5470404"/>
                <a:gd name="connsiteY3" fmla="*/ 3014506 h 4250453"/>
                <a:gd name="connsiteX4" fmla="*/ 5325626 w 5470404"/>
                <a:gd name="connsiteY4" fmla="*/ 4250453 h 4250453"/>
                <a:gd name="connsiteX0" fmla="*/ 0 w 5470404"/>
                <a:gd name="connsiteY0" fmla="*/ 0 h 4250453"/>
                <a:gd name="connsiteX1" fmla="*/ 3366197 w 5470404"/>
                <a:gd name="connsiteY1" fmla="*/ 442128 h 4250453"/>
                <a:gd name="connsiteX2" fmla="*/ 4332664 w 5470404"/>
                <a:gd name="connsiteY2" fmla="*/ 1003178 h 4250453"/>
                <a:gd name="connsiteX3" fmla="*/ 4692580 w 5470404"/>
                <a:gd name="connsiteY3" fmla="*/ 1426866 h 4250453"/>
                <a:gd name="connsiteX4" fmla="*/ 5426110 w 5470404"/>
                <a:gd name="connsiteY4" fmla="*/ 3014506 h 4250453"/>
                <a:gd name="connsiteX5" fmla="*/ 5325626 w 5470404"/>
                <a:gd name="connsiteY5" fmla="*/ 4250453 h 4250453"/>
                <a:gd name="connsiteX0" fmla="*/ 0 w 5870543"/>
                <a:gd name="connsiteY0" fmla="*/ 0 h 4250453"/>
                <a:gd name="connsiteX1" fmla="*/ 3366197 w 5870543"/>
                <a:gd name="connsiteY1" fmla="*/ 442128 h 4250453"/>
                <a:gd name="connsiteX2" fmla="*/ 4332664 w 5870543"/>
                <a:gd name="connsiteY2" fmla="*/ 1003178 h 4250453"/>
                <a:gd name="connsiteX3" fmla="*/ 4692580 w 5870543"/>
                <a:gd name="connsiteY3" fmla="*/ 1426866 h 4250453"/>
                <a:gd name="connsiteX4" fmla="*/ 5849965 w 5870543"/>
                <a:gd name="connsiteY4" fmla="*/ 1837192 h 4250453"/>
                <a:gd name="connsiteX5" fmla="*/ 5426110 w 5870543"/>
                <a:gd name="connsiteY5" fmla="*/ 3014506 h 4250453"/>
                <a:gd name="connsiteX6" fmla="*/ 5325626 w 5870543"/>
                <a:gd name="connsiteY6" fmla="*/ 4250453 h 42504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870543" h="4250453">
                  <a:moveTo>
                    <a:pt x="0" y="0"/>
                  </a:moveTo>
                  <a:cubicBezTo>
                    <a:pt x="1292050" y="102158"/>
                    <a:pt x="2644086" y="274932"/>
                    <a:pt x="3366197" y="442128"/>
                  </a:cubicBezTo>
                  <a:cubicBezTo>
                    <a:pt x="4088308" y="609324"/>
                    <a:pt x="4111600" y="839055"/>
                    <a:pt x="4332664" y="1003178"/>
                  </a:cubicBezTo>
                  <a:cubicBezTo>
                    <a:pt x="4553728" y="1167301"/>
                    <a:pt x="4439697" y="1287864"/>
                    <a:pt x="4692580" y="1426866"/>
                  </a:cubicBezTo>
                  <a:cubicBezTo>
                    <a:pt x="4945464" y="1565868"/>
                    <a:pt x="5727710" y="1572585"/>
                    <a:pt x="5849965" y="1837192"/>
                  </a:cubicBezTo>
                  <a:cubicBezTo>
                    <a:pt x="5972220" y="2101799"/>
                    <a:pt x="5513500" y="2612296"/>
                    <a:pt x="5426110" y="3014506"/>
                  </a:cubicBezTo>
                  <a:cubicBezTo>
                    <a:pt x="5338720" y="3416716"/>
                    <a:pt x="5428622" y="3867778"/>
                    <a:pt x="5325626" y="4250453"/>
                  </a:cubicBezTo>
                </a:path>
              </a:pathLst>
            </a:custGeom>
            <a:ln w="38100">
              <a:prstDash val="sys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1179896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783585" y="1593419"/>
            <a:ext cx="7772400" cy="1102519"/>
          </a:xfrm>
        </p:spPr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  <p:sp>
        <p:nvSpPr>
          <p:cNvPr id="9" name="Полилиния 8"/>
          <p:cNvSpPr/>
          <p:nvPr/>
        </p:nvSpPr>
        <p:spPr>
          <a:xfrm rot="12033089">
            <a:off x="-1880691" y="3038364"/>
            <a:ext cx="4982438" cy="2871413"/>
          </a:xfrm>
          <a:custGeom>
            <a:avLst/>
            <a:gdLst>
              <a:gd name="connsiteX0" fmla="*/ 1300038 w 4226946"/>
              <a:gd name="connsiteY0" fmla="*/ 70693 h 3083798"/>
              <a:gd name="connsiteX1" fmla="*/ 4153770 w 4226946"/>
              <a:gd name="connsiteY1" fmla="*/ 1678429 h 3083798"/>
              <a:gd name="connsiteX2" fmla="*/ 3169031 w 4226946"/>
              <a:gd name="connsiteY2" fmla="*/ 2743555 h 3083798"/>
              <a:gd name="connsiteX3" fmla="*/ 878007 w 4226946"/>
              <a:gd name="connsiteY3" fmla="*/ 2994763 h 3083798"/>
              <a:gd name="connsiteX4" fmla="*/ 13849 w 4226946"/>
              <a:gd name="connsiteY4" fmla="*/ 1366931 h 3083798"/>
              <a:gd name="connsiteX5" fmla="*/ 415783 w 4226946"/>
              <a:gd name="connsiteY5" fmla="*/ 392240 h 3083798"/>
              <a:gd name="connsiteX6" fmla="*/ 1300038 w 4226946"/>
              <a:gd name="connsiteY6" fmla="*/ 70693 h 3083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226946" h="3083798">
                <a:moveTo>
                  <a:pt x="1300038" y="70693"/>
                </a:moveTo>
                <a:cubicBezTo>
                  <a:pt x="1923036" y="285058"/>
                  <a:pt x="3842271" y="1232952"/>
                  <a:pt x="4153770" y="1678429"/>
                </a:cubicBezTo>
                <a:cubicBezTo>
                  <a:pt x="4465269" y="2123906"/>
                  <a:pt x="3714992" y="2524166"/>
                  <a:pt x="3169031" y="2743555"/>
                </a:cubicBezTo>
                <a:cubicBezTo>
                  <a:pt x="2623071" y="2962944"/>
                  <a:pt x="1403871" y="3224200"/>
                  <a:pt x="878007" y="2994763"/>
                </a:cubicBezTo>
                <a:cubicBezTo>
                  <a:pt x="352143" y="2765326"/>
                  <a:pt x="90886" y="1800685"/>
                  <a:pt x="13849" y="1366931"/>
                </a:cubicBezTo>
                <a:cubicBezTo>
                  <a:pt x="-63188" y="933177"/>
                  <a:pt x="196394" y="606605"/>
                  <a:pt x="415783" y="392240"/>
                </a:cubicBezTo>
                <a:cubicBezTo>
                  <a:pt x="635172" y="177875"/>
                  <a:pt x="677040" y="-143672"/>
                  <a:pt x="1300038" y="70693"/>
                </a:cubicBez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057" tIns="37029" rIns="74057" bIns="37029" rtlCol="0" anchor="ctr"/>
          <a:lstStyle/>
          <a:p>
            <a:pPr algn="ctr"/>
            <a:endParaRPr lang="ru-RU"/>
          </a:p>
        </p:txBody>
      </p:sp>
      <p:sp>
        <p:nvSpPr>
          <p:cNvPr id="7" name="Полилиния 6"/>
          <p:cNvSpPr/>
          <p:nvPr/>
        </p:nvSpPr>
        <p:spPr>
          <a:xfrm>
            <a:off x="-1250879" y="2669737"/>
            <a:ext cx="5325091" cy="2891950"/>
          </a:xfrm>
          <a:custGeom>
            <a:avLst/>
            <a:gdLst>
              <a:gd name="connsiteX0" fmla="*/ 0 w 5470404"/>
              <a:gd name="connsiteY0" fmla="*/ 0 h 4250453"/>
              <a:gd name="connsiteX1" fmla="*/ 3366197 w 5470404"/>
              <a:gd name="connsiteY1" fmla="*/ 442128 h 4250453"/>
              <a:gd name="connsiteX2" fmla="*/ 4692580 w 5470404"/>
              <a:gd name="connsiteY2" fmla="*/ 1426866 h 4250453"/>
              <a:gd name="connsiteX3" fmla="*/ 5426110 w 5470404"/>
              <a:gd name="connsiteY3" fmla="*/ 3014506 h 4250453"/>
              <a:gd name="connsiteX4" fmla="*/ 5325626 w 5470404"/>
              <a:gd name="connsiteY4" fmla="*/ 4250453 h 4250453"/>
              <a:gd name="connsiteX0" fmla="*/ 0 w 5470404"/>
              <a:gd name="connsiteY0" fmla="*/ 0 h 4250453"/>
              <a:gd name="connsiteX1" fmla="*/ 3366197 w 5470404"/>
              <a:gd name="connsiteY1" fmla="*/ 442128 h 4250453"/>
              <a:gd name="connsiteX2" fmla="*/ 4332664 w 5470404"/>
              <a:gd name="connsiteY2" fmla="*/ 1003178 h 4250453"/>
              <a:gd name="connsiteX3" fmla="*/ 4692580 w 5470404"/>
              <a:gd name="connsiteY3" fmla="*/ 1426866 h 4250453"/>
              <a:gd name="connsiteX4" fmla="*/ 5426110 w 5470404"/>
              <a:gd name="connsiteY4" fmla="*/ 3014506 h 4250453"/>
              <a:gd name="connsiteX5" fmla="*/ 5325626 w 5470404"/>
              <a:gd name="connsiteY5" fmla="*/ 4250453 h 4250453"/>
              <a:gd name="connsiteX0" fmla="*/ 0 w 5870543"/>
              <a:gd name="connsiteY0" fmla="*/ 0 h 4250453"/>
              <a:gd name="connsiteX1" fmla="*/ 3366197 w 5870543"/>
              <a:gd name="connsiteY1" fmla="*/ 442128 h 4250453"/>
              <a:gd name="connsiteX2" fmla="*/ 4332664 w 5870543"/>
              <a:gd name="connsiteY2" fmla="*/ 1003178 h 4250453"/>
              <a:gd name="connsiteX3" fmla="*/ 4692580 w 5870543"/>
              <a:gd name="connsiteY3" fmla="*/ 1426866 h 4250453"/>
              <a:gd name="connsiteX4" fmla="*/ 5849965 w 5870543"/>
              <a:gd name="connsiteY4" fmla="*/ 1837192 h 4250453"/>
              <a:gd name="connsiteX5" fmla="*/ 5426110 w 5870543"/>
              <a:gd name="connsiteY5" fmla="*/ 3014506 h 4250453"/>
              <a:gd name="connsiteX6" fmla="*/ 5325626 w 5870543"/>
              <a:gd name="connsiteY6" fmla="*/ 4250453 h 42504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870543" h="4250453">
                <a:moveTo>
                  <a:pt x="0" y="0"/>
                </a:moveTo>
                <a:cubicBezTo>
                  <a:pt x="1292050" y="102158"/>
                  <a:pt x="2644086" y="274932"/>
                  <a:pt x="3366197" y="442128"/>
                </a:cubicBezTo>
                <a:cubicBezTo>
                  <a:pt x="4088308" y="609324"/>
                  <a:pt x="4111600" y="839055"/>
                  <a:pt x="4332664" y="1003178"/>
                </a:cubicBezTo>
                <a:cubicBezTo>
                  <a:pt x="4553728" y="1167301"/>
                  <a:pt x="4439697" y="1287864"/>
                  <a:pt x="4692580" y="1426866"/>
                </a:cubicBezTo>
                <a:cubicBezTo>
                  <a:pt x="4945464" y="1565868"/>
                  <a:pt x="5727710" y="1572585"/>
                  <a:pt x="5849965" y="1837192"/>
                </a:cubicBezTo>
                <a:cubicBezTo>
                  <a:pt x="5972220" y="2101799"/>
                  <a:pt x="5513500" y="2612296"/>
                  <a:pt x="5426110" y="3014506"/>
                </a:cubicBezTo>
                <a:cubicBezTo>
                  <a:pt x="5338720" y="3416716"/>
                  <a:pt x="5428622" y="3867778"/>
                  <a:pt x="5325626" y="4250453"/>
                </a:cubicBezTo>
              </a:path>
            </a:pathLst>
          </a:custGeom>
          <a:ln w="38100"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lIns="74057" tIns="37029" rIns="74057" bIns="37029" rtlCol="0" anchor="ctr"/>
          <a:lstStyle/>
          <a:p>
            <a:pPr algn="ctr"/>
            <a:endParaRPr lang="ru-RU"/>
          </a:p>
        </p:txBody>
      </p:sp>
      <p:sp>
        <p:nvSpPr>
          <p:cNvPr id="8" name="Полилиния 7"/>
          <p:cNvSpPr/>
          <p:nvPr/>
        </p:nvSpPr>
        <p:spPr>
          <a:xfrm>
            <a:off x="6545690" y="-904721"/>
            <a:ext cx="4330772" cy="2942906"/>
          </a:xfrm>
          <a:custGeom>
            <a:avLst/>
            <a:gdLst>
              <a:gd name="connsiteX0" fmla="*/ 1300038 w 4226946"/>
              <a:gd name="connsiteY0" fmla="*/ 70693 h 3083798"/>
              <a:gd name="connsiteX1" fmla="*/ 4153770 w 4226946"/>
              <a:gd name="connsiteY1" fmla="*/ 1678429 h 3083798"/>
              <a:gd name="connsiteX2" fmla="*/ 3169031 w 4226946"/>
              <a:gd name="connsiteY2" fmla="*/ 2743555 h 3083798"/>
              <a:gd name="connsiteX3" fmla="*/ 878007 w 4226946"/>
              <a:gd name="connsiteY3" fmla="*/ 2994763 h 3083798"/>
              <a:gd name="connsiteX4" fmla="*/ 13849 w 4226946"/>
              <a:gd name="connsiteY4" fmla="*/ 1366931 h 3083798"/>
              <a:gd name="connsiteX5" fmla="*/ 415783 w 4226946"/>
              <a:gd name="connsiteY5" fmla="*/ 392240 h 3083798"/>
              <a:gd name="connsiteX6" fmla="*/ 1300038 w 4226946"/>
              <a:gd name="connsiteY6" fmla="*/ 70693 h 3083798"/>
              <a:gd name="connsiteX0" fmla="*/ 1834553 w 4761461"/>
              <a:gd name="connsiteY0" fmla="*/ 67679 h 3092424"/>
              <a:gd name="connsiteX1" fmla="*/ 4688285 w 4761461"/>
              <a:gd name="connsiteY1" fmla="*/ 1675415 h 3092424"/>
              <a:gd name="connsiteX2" fmla="*/ 3703546 w 4761461"/>
              <a:gd name="connsiteY2" fmla="*/ 2740541 h 3092424"/>
              <a:gd name="connsiteX3" fmla="*/ 1412522 w 4761461"/>
              <a:gd name="connsiteY3" fmla="*/ 2991749 h 3092424"/>
              <a:gd name="connsiteX4" fmla="*/ 5753 w 4761461"/>
              <a:gd name="connsiteY4" fmla="*/ 1203144 h 3092424"/>
              <a:gd name="connsiteX5" fmla="*/ 950298 w 4761461"/>
              <a:gd name="connsiteY5" fmla="*/ 389226 h 3092424"/>
              <a:gd name="connsiteX6" fmla="*/ 1834553 w 4761461"/>
              <a:gd name="connsiteY6" fmla="*/ 67679 h 3092424"/>
              <a:gd name="connsiteX0" fmla="*/ 1860485 w 4787393"/>
              <a:gd name="connsiteY0" fmla="*/ 67679 h 3010744"/>
              <a:gd name="connsiteX1" fmla="*/ 4714217 w 4787393"/>
              <a:gd name="connsiteY1" fmla="*/ 1675415 h 3010744"/>
              <a:gd name="connsiteX2" fmla="*/ 3729478 w 4787393"/>
              <a:gd name="connsiteY2" fmla="*/ 2740541 h 3010744"/>
              <a:gd name="connsiteX3" fmla="*/ 1438454 w 4787393"/>
              <a:gd name="connsiteY3" fmla="*/ 2991749 h 3010744"/>
              <a:gd name="connsiteX4" fmla="*/ 430628 w 4787393"/>
              <a:gd name="connsiteY4" fmla="*/ 2364697 h 3010744"/>
              <a:gd name="connsiteX5" fmla="*/ 31685 w 4787393"/>
              <a:gd name="connsiteY5" fmla="*/ 1203144 h 3010744"/>
              <a:gd name="connsiteX6" fmla="*/ 976230 w 4787393"/>
              <a:gd name="connsiteY6" fmla="*/ 389226 h 3010744"/>
              <a:gd name="connsiteX7" fmla="*/ 1860485 w 4787393"/>
              <a:gd name="connsiteY7" fmla="*/ 67679 h 3010744"/>
              <a:gd name="connsiteX0" fmla="*/ 1860485 w 4774375"/>
              <a:gd name="connsiteY0" fmla="*/ 67679 h 4325345"/>
              <a:gd name="connsiteX1" fmla="*/ 4714217 w 4774375"/>
              <a:gd name="connsiteY1" fmla="*/ 1675415 h 4325345"/>
              <a:gd name="connsiteX2" fmla="*/ 3729478 w 4774375"/>
              <a:gd name="connsiteY2" fmla="*/ 2740541 h 4325345"/>
              <a:gd name="connsiteX3" fmla="*/ 2842232 w 4774375"/>
              <a:gd name="connsiteY3" fmla="*/ 4324126 h 4325345"/>
              <a:gd name="connsiteX4" fmla="*/ 1438454 w 4774375"/>
              <a:gd name="connsiteY4" fmla="*/ 2991749 h 4325345"/>
              <a:gd name="connsiteX5" fmla="*/ 430628 w 4774375"/>
              <a:gd name="connsiteY5" fmla="*/ 2364697 h 4325345"/>
              <a:gd name="connsiteX6" fmla="*/ 31685 w 4774375"/>
              <a:gd name="connsiteY6" fmla="*/ 1203144 h 4325345"/>
              <a:gd name="connsiteX7" fmla="*/ 976230 w 4774375"/>
              <a:gd name="connsiteY7" fmla="*/ 389226 h 4325345"/>
              <a:gd name="connsiteX8" fmla="*/ 1860485 w 4774375"/>
              <a:gd name="connsiteY8" fmla="*/ 67679 h 43253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774375" h="4325345">
                <a:moveTo>
                  <a:pt x="1860485" y="67679"/>
                </a:moveTo>
                <a:cubicBezTo>
                  <a:pt x="2483483" y="282044"/>
                  <a:pt x="4402718" y="1229938"/>
                  <a:pt x="4714217" y="1675415"/>
                </a:cubicBezTo>
                <a:cubicBezTo>
                  <a:pt x="5025716" y="2120892"/>
                  <a:pt x="4041475" y="2299089"/>
                  <a:pt x="3729478" y="2740541"/>
                </a:cubicBezTo>
                <a:cubicBezTo>
                  <a:pt x="3417481" y="3181993"/>
                  <a:pt x="3224069" y="4282258"/>
                  <a:pt x="2842232" y="4324126"/>
                </a:cubicBezTo>
                <a:cubicBezTo>
                  <a:pt x="2460395" y="4365994"/>
                  <a:pt x="1840388" y="3318321"/>
                  <a:pt x="1438454" y="2991749"/>
                </a:cubicBezTo>
                <a:cubicBezTo>
                  <a:pt x="1036520" y="2665178"/>
                  <a:pt x="665090" y="2662798"/>
                  <a:pt x="430628" y="2364697"/>
                </a:cubicBezTo>
                <a:cubicBezTo>
                  <a:pt x="196166" y="2066596"/>
                  <a:pt x="-97767" y="1403435"/>
                  <a:pt x="31685" y="1203144"/>
                </a:cubicBezTo>
                <a:cubicBezTo>
                  <a:pt x="161137" y="1002853"/>
                  <a:pt x="671430" y="578470"/>
                  <a:pt x="976230" y="389226"/>
                </a:cubicBezTo>
                <a:cubicBezTo>
                  <a:pt x="1281030" y="199982"/>
                  <a:pt x="1237487" y="-146686"/>
                  <a:pt x="1860485" y="67679"/>
                </a:cubicBez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057" tIns="37029" rIns="74057" bIns="37029" rtlCol="0" anchor="ctr"/>
          <a:lstStyle/>
          <a:p>
            <a:pPr algn="ctr"/>
            <a:endParaRPr lang="ru-RU"/>
          </a:p>
        </p:txBody>
      </p:sp>
      <p:sp>
        <p:nvSpPr>
          <p:cNvPr id="10" name="Полилиния 9"/>
          <p:cNvSpPr/>
          <p:nvPr/>
        </p:nvSpPr>
        <p:spPr>
          <a:xfrm rot="11062817">
            <a:off x="2906707" y="-1460262"/>
            <a:ext cx="7541839" cy="3843843"/>
          </a:xfrm>
          <a:custGeom>
            <a:avLst/>
            <a:gdLst>
              <a:gd name="connsiteX0" fmla="*/ 0 w 5470404"/>
              <a:gd name="connsiteY0" fmla="*/ 0 h 4250453"/>
              <a:gd name="connsiteX1" fmla="*/ 3366197 w 5470404"/>
              <a:gd name="connsiteY1" fmla="*/ 442128 h 4250453"/>
              <a:gd name="connsiteX2" fmla="*/ 4692580 w 5470404"/>
              <a:gd name="connsiteY2" fmla="*/ 1426866 h 4250453"/>
              <a:gd name="connsiteX3" fmla="*/ 5426110 w 5470404"/>
              <a:gd name="connsiteY3" fmla="*/ 3014506 h 4250453"/>
              <a:gd name="connsiteX4" fmla="*/ 5325626 w 5470404"/>
              <a:gd name="connsiteY4" fmla="*/ 4250453 h 4250453"/>
              <a:gd name="connsiteX0" fmla="*/ 0 w 5470404"/>
              <a:gd name="connsiteY0" fmla="*/ 0 h 4250453"/>
              <a:gd name="connsiteX1" fmla="*/ 3366197 w 5470404"/>
              <a:gd name="connsiteY1" fmla="*/ 442128 h 4250453"/>
              <a:gd name="connsiteX2" fmla="*/ 4332664 w 5470404"/>
              <a:gd name="connsiteY2" fmla="*/ 1003178 h 4250453"/>
              <a:gd name="connsiteX3" fmla="*/ 4692580 w 5470404"/>
              <a:gd name="connsiteY3" fmla="*/ 1426866 h 4250453"/>
              <a:gd name="connsiteX4" fmla="*/ 5426110 w 5470404"/>
              <a:gd name="connsiteY4" fmla="*/ 3014506 h 4250453"/>
              <a:gd name="connsiteX5" fmla="*/ 5325626 w 5470404"/>
              <a:gd name="connsiteY5" fmla="*/ 4250453 h 4250453"/>
              <a:gd name="connsiteX0" fmla="*/ 0 w 5870543"/>
              <a:gd name="connsiteY0" fmla="*/ 0 h 4250453"/>
              <a:gd name="connsiteX1" fmla="*/ 3366197 w 5870543"/>
              <a:gd name="connsiteY1" fmla="*/ 442128 h 4250453"/>
              <a:gd name="connsiteX2" fmla="*/ 4332664 w 5870543"/>
              <a:gd name="connsiteY2" fmla="*/ 1003178 h 4250453"/>
              <a:gd name="connsiteX3" fmla="*/ 4692580 w 5870543"/>
              <a:gd name="connsiteY3" fmla="*/ 1426866 h 4250453"/>
              <a:gd name="connsiteX4" fmla="*/ 5849965 w 5870543"/>
              <a:gd name="connsiteY4" fmla="*/ 1837192 h 4250453"/>
              <a:gd name="connsiteX5" fmla="*/ 5426110 w 5870543"/>
              <a:gd name="connsiteY5" fmla="*/ 3014506 h 4250453"/>
              <a:gd name="connsiteX6" fmla="*/ 5325626 w 5870543"/>
              <a:gd name="connsiteY6" fmla="*/ 4250453 h 4250453"/>
              <a:gd name="connsiteX0" fmla="*/ 0 w 5870543"/>
              <a:gd name="connsiteY0" fmla="*/ 1399047 h 5649500"/>
              <a:gd name="connsiteX1" fmla="*/ 1337096 w 5870543"/>
              <a:gd name="connsiteY1" fmla="*/ 2576 h 5649500"/>
              <a:gd name="connsiteX2" fmla="*/ 3366197 w 5870543"/>
              <a:gd name="connsiteY2" fmla="*/ 1841175 h 5649500"/>
              <a:gd name="connsiteX3" fmla="*/ 4332664 w 5870543"/>
              <a:gd name="connsiteY3" fmla="*/ 2402225 h 5649500"/>
              <a:gd name="connsiteX4" fmla="*/ 4692580 w 5870543"/>
              <a:gd name="connsiteY4" fmla="*/ 2825913 h 5649500"/>
              <a:gd name="connsiteX5" fmla="*/ 5849965 w 5870543"/>
              <a:gd name="connsiteY5" fmla="*/ 3236239 h 5649500"/>
              <a:gd name="connsiteX6" fmla="*/ 5426110 w 5870543"/>
              <a:gd name="connsiteY6" fmla="*/ 4413553 h 5649500"/>
              <a:gd name="connsiteX7" fmla="*/ 5325626 w 5870543"/>
              <a:gd name="connsiteY7" fmla="*/ 5649500 h 5649500"/>
              <a:gd name="connsiteX0" fmla="*/ 0 w 5870543"/>
              <a:gd name="connsiteY0" fmla="*/ 1399047 h 5649500"/>
              <a:gd name="connsiteX1" fmla="*/ 1337096 w 5870543"/>
              <a:gd name="connsiteY1" fmla="*/ 2576 h 5649500"/>
              <a:gd name="connsiteX2" fmla="*/ 3806392 w 5870543"/>
              <a:gd name="connsiteY2" fmla="*/ 1404344 h 5649500"/>
              <a:gd name="connsiteX3" fmla="*/ 4332664 w 5870543"/>
              <a:gd name="connsiteY3" fmla="*/ 2402225 h 5649500"/>
              <a:gd name="connsiteX4" fmla="*/ 4692580 w 5870543"/>
              <a:gd name="connsiteY4" fmla="*/ 2825913 h 5649500"/>
              <a:gd name="connsiteX5" fmla="*/ 5849965 w 5870543"/>
              <a:gd name="connsiteY5" fmla="*/ 3236239 h 5649500"/>
              <a:gd name="connsiteX6" fmla="*/ 5426110 w 5870543"/>
              <a:gd name="connsiteY6" fmla="*/ 4413553 h 5649500"/>
              <a:gd name="connsiteX7" fmla="*/ 5325626 w 5870543"/>
              <a:gd name="connsiteY7" fmla="*/ 5649500 h 5649500"/>
              <a:gd name="connsiteX0" fmla="*/ 0 w 5870543"/>
              <a:gd name="connsiteY0" fmla="*/ 1399047 h 5649500"/>
              <a:gd name="connsiteX1" fmla="*/ 1337096 w 5870543"/>
              <a:gd name="connsiteY1" fmla="*/ 2576 h 5649500"/>
              <a:gd name="connsiteX2" fmla="*/ 3539632 w 5870543"/>
              <a:gd name="connsiteY2" fmla="*/ 1737190 h 5649500"/>
              <a:gd name="connsiteX3" fmla="*/ 4332664 w 5870543"/>
              <a:gd name="connsiteY3" fmla="*/ 2402225 h 5649500"/>
              <a:gd name="connsiteX4" fmla="*/ 4692580 w 5870543"/>
              <a:gd name="connsiteY4" fmla="*/ 2825913 h 5649500"/>
              <a:gd name="connsiteX5" fmla="*/ 5849965 w 5870543"/>
              <a:gd name="connsiteY5" fmla="*/ 3236239 h 5649500"/>
              <a:gd name="connsiteX6" fmla="*/ 5426110 w 5870543"/>
              <a:gd name="connsiteY6" fmla="*/ 4413553 h 5649500"/>
              <a:gd name="connsiteX7" fmla="*/ 5325626 w 5870543"/>
              <a:gd name="connsiteY7" fmla="*/ 5649500 h 5649500"/>
              <a:gd name="connsiteX0" fmla="*/ 0 w 5870543"/>
              <a:gd name="connsiteY0" fmla="*/ 1399047 h 5649500"/>
              <a:gd name="connsiteX1" fmla="*/ 1337096 w 5870543"/>
              <a:gd name="connsiteY1" fmla="*/ 2576 h 5649500"/>
              <a:gd name="connsiteX2" fmla="*/ 3539632 w 5870543"/>
              <a:gd name="connsiteY2" fmla="*/ 1737190 h 5649500"/>
              <a:gd name="connsiteX3" fmla="*/ 4332664 w 5870543"/>
              <a:gd name="connsiteY3" fmla="*/ 2402225 h 5649500"/>
              <a:gd name="connsiteX4" fmla="*/ 4983384 w 5870543"/>
              <a:gd name="connsiteY4" fmla="*/ 2017569 h 5649500"/>
              <a:gd name="connsiteX5" fmla="*/ 5849965 w 5870543"/>
              <a:gd name="connsiteY5" fmla="*/ 3236239 h 5649500"/>
              <a:gd name="connsiteX6" fmla="*/ 5426110 w 5870543"/>
              <a:gd name="connsiteY6" fmla="*/ 4413553 h 5649500"/>
              <a:gd name="connsiteX7" fmla="*/ 5325626 w 5870543"/>
              <a:gd name="connsiteY7" fmla="*/ 5649500 h 5649500"/>
              <a:gd name="connsiteX0" fmla="*/ 0 w 8314354"/>
              <a:gd name="connsiteY0" fmla="*/ 1399047 h 5649500"/>
              <a:gd name="connsiteX1" fmla="*/ 1337096 w 8314354"/>
              <a:gd name="connsiteY1" fmla="*/ 2576 h 5649500"/>
              <a:gd name="connsiteX2" fmla="*/ 3539632 w 8314354"/>
              <a:gd name="connsiteY2" fmla="*/ 1737190 h 5649500"/>
              <a:gd name="connsiteX3" fmla="*/ 4332664 w 8314354"/>
              <a:gd name="connsiteY3" fmla="*/ 2402225 h 5649500"/>
              <a:gd name="connsiteX4" fmla="*/ 4983384 w 8314354"/>
              <a:gd name="connsiteY4" fmla="*/ 2017569 h 5649500"/>
              <a:gd name="connsiteX5" fmla="*/ 8310034 w 8314354"/>
              <a:gd name="connsiteY5" fmla="*/ 2987335 h 5649500"/>
              <a:gd name="connsiteX6" fmla="*/ 5426110 w 8314354"/>
              <a:gd name="connsiteY6" fmla="*/ 4413553 h 5649500"/>
              <a:gd name="connsiteX7" fmla="*/ 5325626 w 8314354"/>
              <a:gd name="connsiteY7" fmla="*/ 5649500 h 5649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314354" h="5649500">
                <a:moveTo>
                  <a:pt x="0" y="1399047"/>
                </a:moveTo>
                <a:cubicBezTo>
                  <a:pt x="497371" y="1461044"/>
                  <a:pt x="776063" y="-71112"/>
                  <a:pt x="1337096" y="2576"/>
                </a:cubicBezTo>
                <a:cubicBezTo>
                  <a:pt x="1898129" y="76264"/>
                  <a:pt x="3040371" y="1337249"/>
                  <a:pt x="3539632" y="1737190"/>
                </a:cubicBezTo>
                <a:cubicBezTo>
                  <a:pt x="4038893" y="2137131"/>
                  <a:pt x="4111600" y="2238102"/>
                  <a:pt x="4332664" y="2402225"/>
                </a:cubicBezTo>
                <a:cubicBezTo>
                  <a:pt x="4553728" y="2566348"/>
                  <a:pt x="4320489" y="1920051"/>
                  <a:pt x="4983384" y="2017569"/>
                </a:cubicBezTo>
                <a:cubicBezTo>
                  <a:pt x="5646279" y="2115087"/>
                  <a:pt x="8187779" y="2722728"/>
                  <a:pt x="8310034" y="2987335"/>
                </a:cubicBezTo>
                <a:cubicBezTo>
                  <a:pt x="8432289" y="3251942"/>
                  <a:pt x="5923511" y="3969859"/>
                  <a:pt x="5426110" y="4413553"/>
                </a:cubicBezTo>
                <a:cubicBezTo>
                  <a:pt x="4928709" y="4857247"/>
                  <a:pt x="5428622" y="5266825"/>
                  <a:pt x="5325626" y="5649500"/>
                </a:cubicBezTo>
              </a:path>
            </a:pathLst>
          </a:custGeom>
          <a:ln w="38100"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lIns="74057" tIns="37029" rIns="74057" bIns="37029"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035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</TotalTime>
  <Words>600</Words>
  <Application>Microsoft Office PowerPoint</Application>
  <PresentationFormat>Экран (16:9)</PresentationFormat>
  <Paragraphs>42</Paragraphs>
  <Slides>9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Andale Sans UI</vt:lpstr>
      <vt:lpstr>Arial</vt:lpstr>
      <vt:lpstr>Calibri</vt:lpstr>
      <vt:lpstr>Tahoma</vt:lpstr>
      <vt:lpstr>Times New Roman</vt:lpstr>
      <vt:lpstr>Тема Office</vt:lpstr>
      <vt:lpstr>МЫ ЗА ЗДОРОВЫЙ ОБРАЗ ЖИЗНИ</vt:lpstr>
      <vt:lpstr>Что такое здоровый образ жизни? </vt:lpstr>
      <vt:lpstr>Почему важно вести здоровый образ жизни? </vt:lpstr>
      <vt:lpstr>Как ЗОЖ влияет на наше самочувствие и успеваемость в школе?</vt:lpstr>
      <vt:lpstr>Какие вредные привычки могут негативно сказаться на здоровье? </vt:lpstr>
      <vt:lpstr>Как можно поддерживать здоровый образ жизни в условиях городской среды? </vt:lpstr>
      <vt:lpstr>Какие возможности есть у нас в школе и вне её для соблюдения ЗОЖ?</vt:lpstr>
      <vt:lpstr>Народная мудрость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МЫ ЗА ЗДОРОВЫЙ ОБРАЗ ЖИЗНИ</dc:title>
  <dc:creator>марина</dc:creator>
  <cp:lastModifiedBy>admin</cp:lastModifiedBy>
  <cp:revision>7</cp:revision>
  <dcterms:created xsi:type="dcterms:W3CDTF">2009-04-16T11:32:32Z</dcterms:created>
  <dcterms:modified xsi:type="dcterms:W3CDTF">2025-09-12T19:31:22Z</dcterms:modified>
</cp:coreProperties>
</file>