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F46A0D-2ADA-4569-ADB1-A968BDE3165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3F8616-DE6A-40F5-A426-5F07DE913D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Как сформировать у детей привычку к здоровому питанию?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1" y="-668610"/>
            <a:ext cx="572177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такое привычка к здоровому питанию?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9600" dirty="0" smtClean="0"/>
              <a:t>Устойчивое и </a:t>
            </a:r>
            <a:r>
              <a:rPr lang="ru-RU" sz="9600" b="1" dirty="0" smtClean="0"/>
              <a:t>автоматическое поведение</a:t>
            </a:r>
            <a:r>
              <a:rPr lang="ru-RU" sz="9600" dirty="0" smtClean="0"/>
              <a:t> в выборе полезных продуктов.</a:t>
            </a:r>
          </a:p>
          <a:p>
            <a:pPr lvl="0"/>
            <a:r>
              <a:rPr lang="ru-RU" sz="9600" dirty="0" smtClean="0"/>
              <a:t>Способность </a:t>
            </a:r>
            <a:r>
              <a:rPr lang="ru-RU" sz="9600" b="1" dirty="0" smtClean="0"/>
              <a:t>осознанно регулировать</a:t>
            </a:r>
            <a:r>
              <a:rPr lang="ru-RU" sz="9600" dirty="0" smtClean="0"/>
              <a:t> своё питание.</a:t>
            </a:r>
          </a:p>
          <a:p>
            <a:pPr lvl="0"/>
            <a:r>
              <a:rPr lang="ru-RU" sz="9600" dirty="0" smtClean="0"/>
              <a:t>Удовольствие от здоровой еды, а не отказ от вкусного.</a:t>
            </a:r>
          </a:p>
          <a:p>
            <a:pPr lvl="0"/>
            <a:r>
              <a:rPr lang="ru-RU" sz="9600" dirty="0" smtClean="0"/>
              <a:t>Привычка включает:</a:t>
            </a:r>
            <a:br>
              <a:rPr lang="ru-RU" sz="9600" dirty="0" smtClean="0"/>
            </a:br>
            <a:r>
              <a:rPr lang="ru-RU" sz="9600" dirty="0" smtClean="0"/>
              <a:t>- Регулярность,</a:t>
            </a:r>
            <a:br>
              <a:rPr lang="ru-RU" sz="9600" dirty="0" smtClean="0"/>
            </a:br>
            <a:r>
              <a:rPr lang="ru-RU" sz="9600" dirty="0" smtClean="0"/>
              <a:t>- Осознанность,</a:t>
            </a:r>
            <a:br>
              <a:rPr lang="ru-RU" sz="9600" dirty="0" smtClean="0"/>
            </a:br>
            <a:r>
              <a:rPr lang="ru-RU" sz="9600" dirty="0" smtClean="0"/>
              <a:t>- Понимание пользы,</a:t>
            </a:r>
            <a:br>
              <a:rPr lang="ru-RU" sz="9600" dirty="0" smtClean="0"/>
            </a:br>
            <a:r>
              <a:rPr lang="ru-RU" sz="9600" dirty="0" smtClean="0"/>
              <a:t>- Поддержку среды.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8"/>
          <a:stretch/>
        </p:blipFill>
        <p:spPr>
          <a:xfrm>
            <a:off x="4211960" y="2527990"/>
            <a:ext cx="4680520" cy="26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Почему детям трудно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питаться </a:t>
            </a:r>
            <a:r>
              <a:rPr lang="ru-RU" b="1" dirty="0"/>
              <a:t>правильно?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800" dirty="0"/>
              <a:t>Агрессивная реклама </a:t>
            </a:r>
            <a:r>
              <a:rPr lang="ru-RU" sz="2800" dirty="0" err="1"/>
              <a:t>фастфуда</a:t>
            </a:r>
            <a:r>
              <a:rPr lang="ru-RU" sz="2800" dirty="0"/>
              <a:t> и сладостей</a:t>
            </a:r>
          </a:p>
          <a:p>
            <a:pPr lvl="0"/>
            <a:r>
              <a:rPr lang="ru-RU" sz="2800" dirty="0"/>
              <a:t>Привлекательная упаковка и маркетинг</a:t>
            </a:r>
          </a:p>
          <a:p>
            <a:pPr lvl="0"/>
            <a:r>
              <a:rPr lang="ru-RU" sz="2800" dirty="0"/>
              <a:t>Пример взрослых с вредными привычками</a:t>
            </a:r>
          </a:p>
          <a:p>
            <a:pPr lvl="0"/>
            <a:r>
              <a:rPr lang="ru-RU" sz="2800" dirty="0"/>
              <a:t>Отсутствие знаний о продуктах</a:t>
            </a:r>
          </a:p>
          <a:p>
            <a:pPr lvl="0"/>
            <a:r>
              <a:rPr lang="ru-RU" sz="2800" dirty="0"/>
              <a:t>Еда как поощрение / наказание</a:t>
            </a:r>
          </a:p>
          <a:p>
            <a:pPr lvl="0"/>
            <a:r>
              <a:rPr lang="ru-RU" sz="2800" dirty="0"/>
              <a:t>Стрессовое </a:t>
            </a:r>
            <a:r>
              <a:rPr lang="ru-RU" sz="2800" dirty="0" smtClean="0"/>
              <a:t>переедание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649">
            <a:off x="6360850" y="2817573"/>
            <a:ext cx="2754535" cy="29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Принципы формирования здоровой привычки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Регулярность и повторяемость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ритуалы питания.</a:t>
            </a:r>
          </a:p>
          <a:p>
            <a:pPr lvl="0"/>
            <a:r>
              <a:rPr lang="ru-RU" b="1" dirty="0"/>
              <a:t>Доступность полезных продуктов</a:t>
            </a:r>
            <a:r>
              <a:rPr lang="ru-RU" dirty="0"/>
              <a:t> дома и в школе.</a:t>
            </a:r>
          </a:p>
          <a:p>
            <a:pPr lvl="0"/>
            <a:r>
              <a:rPr lang="ru-RU" b="1" dirty="0"/>
              <a:t>Личный пример взрослых.</a:t>
            </a:r>
            <a:endParaRPr lang="ru-RU" dirty="0"/>
          </a:p>
          <a:p>
            <a:pPr lvl="0"/>
            <a:r>
              <a:rPr lang="ru-RU" b="1" dirty="0"/>
              <a:t>Позитивный подход:</a:t>
            </a:r>
            <a:r>
              <a:rPr lang="ru-RU" dirty="0"/>
              <a:t> без запретов, но с объяснениями.</a:t>
            </a:r>
          </a:p>
          <a:p>
            <a:pPr lvl="0"/>
            <a:r>
              <a:rPr lang="ru-RU" b="1" dirty="0" err="1"/>
              <a:t>Вовлечённость</a:t>
            </a:r>
            <a:r>
              <a:rPr lang="ru-RU" b="1" dirty="0"/>
              <a:t> ребёнка:</a:t>
            </a:r>
            <a:r>
              <a:rPr lang="ru-RU" dirty="0"/>
              <a:t> выбор, готовка, планирование.</a:t>
            </a:r>
          </a:p>
          <a:p>
            <a:pPr lvl="0"/>
            <a:r>
              <a:rPr lang="ru-RU" b="1" dirty="0"/>
              <a:t>Наглядность:</a:t>
            </a:r>
            <a:r>
              <a:rPr lang="ru-RU" dirty="0"/>
              <a:t> тарелка здорового питания, визуализация.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3638"/>
            <a:ext cx="3579862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/>
              <a:t>Главный источник питания и модели поведения.</a:t>
            </a:r>
            <a:endParaRPr lang="ru-RU" dirty="0"/>
          </a:p>
          <a:p>
            <a:pPr lvl="0"/>
            <a:r>
              <a:rPr lang="ru-RU" dirty="0"/>
              <a:t>Пример: «Мы едим вместе, без гаджетов».</a:t>
            </a:r>
          </a:p>
          <a:p>
            <a:pPr lvl="0"/>
            <a:r>
              <a:rPr lang="ru-RU" dirty="0"/>
              <a:t>Обсуждение продуктов, их свойств, пользы.</a:t>
            </a:r>
          </a:p>
          <a:p>
            <a:pPr lvl="0"/>
            <a:r>
              <a:rPr lang="ru-RU" dirty="0"/>
              <a:t>Совместное составление меню, походы за покупками.</a:t>
            </a:r>
          </a:p>
          <a:p>
            <a:pPr lvl="0"/>
            <a:r>
              <a:rPr lang="ru-RU" dirty="0"/>
              <a:t>Совместная готовка: ребёнок как участник, а не наблюдатель.</a:t>
            </a:r>
          </a:p>
          <a:p>
            <a:pPr lvl="0"/>
            <a:r>
              <a:rPr lang="ru-RU" dirty="0"/>
              <a:t>Минимизация запретов: заменять, а не отнимать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6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говорить 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ребёнком </a:t>
            </a:r>
            <a:r>
              <a:rPr lang="ru-RU" b="1" dirty="0"/>
              <a:t>о </a:t>
            </a:r>
            <a:r>
              <a:rPr lang="ru-RU" b="1" dirty="0" smtClean="0"/>
              <a:t>питании?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14451"/>
            <a:ext cx="8579296" cy="328017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Без угроз и морализации</a:t>
            </a:r>
          </a:p>
          <a:p>
            <a:pPr lvl="0"/>
            <a:r>
              <a:rPr lang="ru-RU" dirty="0"/>
              <a:t>Через вопрос: «Что ты чувствуешь после этой еды?»</a:t>
            </a:r>
          </a:p>
          <a:p>
            <a:pPr lvl="0"/>
            <a:r>
              <a:rPr lang="ru-RU" dirty="0"/>
              <a:t>С акцентом на </a:t>
            </a:r>
            <a:r>
              <a:rPr lang="ru-RU" b="1" dirty="0"/>
              <a:t>силу, энергию, настроение</a:t>
            </a:r>
            <a:r>
              <a:rPr lang="ru-RU" dirty="0"/>
              <a:t>, а не вес</a:t>
            </a:r>
          </a:p>
          <a:p>
            <a:pPr lvl="0"/>
            <a:r>
              <a:rPr lang="ru-RU" dirty="0"/>
              <a:t>Без стыда: не критиковать тело или пищевые выборы</a:t>
            </a:r>
          </a:p>
          <a:p>
            <a:pPr lvl="0"/>
            <a:r>
              <a:rPr lang="ru-RU" dirty="0"/>
              <a:t>Подчёркивать свободу выбора и личную ответственность</a:t>
            </a:r>
          </a:p>
          <a:p>
            <a:pPr lvl="0"/>
            <a:r>
              <a:rPr lang="ru-RU" dirty="0"/>
              <a:t>Использовать язык </a:t>
            </a:r>
            <a:r>
              <a:rPr lang="ru-RU" b="1" dirty="0"/>
              <a:t>интереса, а не </a:t>
            </a:r>
            <a:r>
              <a:rPr lang="ru-RU" b="1" dirty="0" smtClean="0"/>
              <a:t>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82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Возможные трудности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решения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38651"/>
              </p:ext>
            </p:extLst>
          </p:nvPr>
        </p:nvGraphicFramePr>
        <p:xfrm>
          <a:off x="467544" y="1707654"/>
          <a:ext cx="8229600" cy="2498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Возможное решение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Отказ от овощей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 подачи, дегустации, включение в любимые блюда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Привычка к сладкому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Постепенная замена: фрукты, сухофрукты, домашние десерты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Переедание / заедание стресса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Учим слушать тело, даём альтернативные способы снятия стресса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Пищевые конфликты в семье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Объединение усилий, обсуждение, пример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7144" marB="7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5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/>
              <a:t>Здоровое питание </a:t>
            </a:r>
            <a:r>
              <a:rPr lang="ru-RU" sz="2800" dirty="0" smtClean="0"/>
              <a:t>– это </a:t>
            </a:r>
            <a:r>
              <a:rPr lang="ru-RU" sz="2800" b="1" dirty="0"/>
              <a:t>не временная диета</a:t>
            </a:r>
            <a:r>
              <a:rPr lang="ru-RU" sz="2800" dirty="0"/>
              <a:t>, а стиль жизни.</a:t>
            </a:r>
          </a:p>
          <a:p>
            <a:pPr lvl="0"/>
            <a:r>
              <a:rPr lang="ru-RU" sz="2800" dirty="0"/>
              <a:t>Привычка формируется через </a:t>
            </a:r>
            <a:r>
              <a:rPr lang="ru-RU" sz="2800" b="1" dirty="0"/>
              <a:t>повторение, участие, пример и позитив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Важно, чтобы ребёнок </a:t>
            </a:r>
            <a:r>
              <a:rPr lang="ru-RU" sz="2800" b="1" dirty="0"/>
              <a:t>не боялся еды</a:t>
            </a:r>
            <a:r>
              <a:rPr lang="ru-RU" sz="2800" dirty="0"/>
              <a:t>, а понимал её ценность.</a:t>
            </a:r>
          </a:p>
          <a:p>
            <a:pPr lvl="0"/>
            <a:r>
              <a:rPr lang="ru-RU" sz="2800" dirty="0"/>
              <a:t>Роль </a:t>
            </a:r>
            <a:r>
              <a:rPr lang="ru-RU" sz="2800" dirty="0" smtClean="0"/>
              <a:t>взрослых – </a:t>
            </a:r>
            <a:r>
              <a:rPr lang="ru-RU" sz="2800" dirty="0"/>
              <a:t>создать условия, поддерживать и вдохновлять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0" b="50000"/>
          <a:stretch/>
        </p:blipFill>
        <p:spPr>
          <a:xfrm>
            <a:off x="4973004" y="3291830"/>
            <a:ext cx="4170996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2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</TotalTime>
  <Words>330</Words>
  <Application>Microsoft Office PowerPoint</Application>
  <PresentationFormat>Экран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Century Gothic</vt:lpstr>
      <vt:lpstr>Times New Roman</vt:lpstr>
      <vt:lpstr>Аптека</vt:lpstr>
      <vt:lpstr>Как сформировать у детей привычку к здоровому питанию?</vt:lpstr>
      <vt:lpstr>Что такое привычка к здоровому питанию?</vt:lpstr>
      <vt:lpstr>Почему детям трудно  питаться правильно?</vt:lpstr>
      <vt:lpstr>Принципы формирования здоровой привычки</vt:lpstr>
      <vt:lpstr>Роль семьи</vt:lpstr>
      <vt:lpstr>Как говорить с  ребёнком о питании?</vt:lpstr>
      <vt:lpstr>Возможные трудности  и решения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сформировать у детей привычку к здоровому питанию?</dc:title>
  <dc:creator>Natasha Golovchits</dc:creator>
  <cp:lastModifiedBy>admin</cp:lastModifiedBy>
  <cp:revision>4</cp:revision>
  <dcterms:created xsi:type="dcterms:W3CDTF">2025-05-24T11:45:21Z</dcterms:created>
  <dcterms:modified xsi:type="dcterms:W3CDTF">2025-10-09T18:44:55Z</dcterms:modified>
</cp:coreProperties>
</file>