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25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bg_instruction_cards_infourok_SAFE_fight_witness_help_juni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20040" cy="10689336"/>
          </a:xfrm>
          <a:prstGeom prst="rect">
            <a:avLst/>
          </a:prstGeom>
          <a:solidFill>
            <a:srgbClr val="FDE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12840" y="266283"/>
            <a:ext cx="653640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611A15"/>
                </a:solidFill>
                <a:latin typeface="Arial"/>
              </a:defRPr>
            </a:pP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делать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стал</a:t>
            </a:r>
            <a:r>
              <a:rPr sz="2400" dirty="0"/>
              <a:t> </a:t>
            </a:r>
            <a:r>
              <a:rPr sz="2400" dirty="0" err="1"/>
              <a:t>свидетелем</a:t>
            </a:r>
            <a:r>
              <a:rPr sz="2400" dirty="0"/>
              <a:t> </a:t>
            </a:r>
            <a:r>
              <a:rPr sz="2400" dirty="0" err="1"/>
              <a:t>драки</a:t>
            </a:r>
            <a:r>
              <a:rPr sz="2400" dirty="0"/>
              <a:t> </a:t>
            </a:r>
            <a:endParaRPr lang="ru-RU" sz="2400" dirty="0" smtClean="0"/>
          </a:p>
          <a:p>
            <a:pPr algn="ctr">
              <a:defRPr sz="3600" b="1">
                <a:solidFill>
                  <a:srgbClr val="611A15"/>
                </a:solidFill>
                <a:latin typeface="Arial"/>
              </a:defRPr>
            </a:pPr>
            <a:r>
              <a:rPr sz="2000" i="1" dirty="0" err="1" smtClean="0"/>
              <a:t>как</a:t>
            </a:r>
            <a:r>
              <a:rPr sz="2000" i="1" dirty="0" smtClean="0"/>
              <a:t> </a:t>
            </a:r>
            <a:r>
              <a:rPr sz="2000" i="1" dirty="0" err="1"/>
              <a:t>помочь</a:t>
            </a:r>
            <a:r>
              <a:rPr sz="2000" i="1" dirty="0"/>
              <a:t>, </a:t>
            </a:r>
            <a:r>
              <a:rPr sz="2000" i="1" dirty="0" err="1"/>
              <a:t>не</a:t>
            </a:r>
            <a:r>
              <a:rPr sz="2000" i="1" dirty="0"/>
              <a:t> </a:t>
            </a:r>
            <a:r>
              <a:rPr sz="2000" i="1" dirty="0" err="1"/>
              <a:t>рискуя</a:t>
            </a:r>
            <a:r>
              <a:rPr sz="2000" i="1" dirty="0"/>
              <a:t> </a:t>
            </a:r>
            <a:r>
              <a:rPr sz="2000" i="1" dirty="0" err="1"/>
              <a:t>собой</a:t>
            </a:r>
            <a:endParaRPr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6323" y="1097280"/>
            <a:ext cx="6949440" cy="4401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  <a:defRPr sz="2000">
                <a:solidFill>
                  <a:srgbClr val="611A15"/>
                </a:solidFill>
                <a:latin typeface="Arial"/>
              </a:defRPr>
            </a:pPr>
            <a:r>
              <a:rPr dirty="0" smtClean="0"/>
              <a:t>• </a:t>
            </a:r>
            <a:r>
              <a:rPr dirty="0" err="1"/>
              <a:t>Памятка</a:t>
            </a:r>
            <a:r>
              <a:rPr dirty="0"/>
              <a:t> </a:t>
            </a:r>
            <a:r>
              <a:rPr dirty="0" err="1"/>
              <a:t>учит</a:t>
            </a:r>
            <a:r>
              <a:rPr dirty="0"/>
              <a:t> </a:t>
            </a:r>
            <a:r>
              <a:rPr dirty="0" err="1"/>
              <a:t>подростков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действовать</a:t>
            </a:r>
            <a:r>
              <a:rPr dirty="0"/>
              <a:t> </a:t>
            </a:r>
            <a:r>
              <a:rPr dirty="0" err="1"/>
              <a:t>свидетелям</a:t>
            </a:r>
            <a:r>
              <a:rPr dirty="0"/>
              <a:t> </a:t>
            </a:r>
            <a:r>
              <a:rPr dirty="0" err="1"/>
              <a:t>драки</a:t>
            </a:r>
            <a:r>
              <a:rPr dirty="0"/>
              <a:t>, </a:t>
            </a:r>
            <a:r>
              <a:rPr dirty="0" err="1"/>
              <a:t>сохранять</a:t>
            </a:r>
            <a:r>
              <a:rPr dirty="0"/>
              <a:t> </a:t>
            </a:r>
            <a:r>
              <a:rPr dirty="0" err="1"/>
              <a:t>безопасность</a:t>
            </a:r>
            <a:r>
              <a:rPr dirty="0"/>
              <a:t>, </a:t>
            </a:r>
            <a:r>
              <a:rPr dirty="0" err="1"/>
              <a:t>обращаться</a:t>
            </a:r>
            <a:r>
              <a:rPr dirty="0"/>
              <a:t> к </a:t>
            </a:r>
            <a:r>
              <a:rPr dirty="0" err="1"/>
              <a:t>взрослым</a:t>
            </a:r>
            <a:r>
              <a:rPr dirty="0"/>
              <a:t> и </a:t>
            </a:r>
            <a:r>
              <a:rPr dirty="0" err="1"/>
              <a:t>помогать</a:t>
            </a:r>
            <a:r>
              <a:rPr dirty="0"/>
              <a:t> </a:t>
            </a:r>
            <a:r>
              <a:rPr dirty="0" err="1"/>
              <a:t>пострадавшим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риска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.</a:t>
            </a:r>
          </a:p>
          <a:p>
            <a:pPr algn="l">
              <a:lnSpc>
                <a:spcPts val="2600"/>
              </a:lnSpc>
              <a:defRPr sz="2000">
                <a:solidFill>
                  <a:srgbClr val="611A15"/>
                </a:solidFill>
                <a:latin typeface="Arial"/>
              </a:defRPr>
            </a:pPr>
            <a:r>
              <a:rPr dirty="0"/>
              <a:t>• </a:t>
            </a:r>
            <a:r>
              <a:rPr dirty="0" err="1"/>
              <a:t>Содержит</a:t>
            </a:r>
            <a:r>
              <a:rPr dirty="0"/>
              <a:t> </a:t>
            </a:r>
            <a:r>
              <a:rPr dirty="0" err="1"/>
              <a:t>алгоритм</a:t>
            </a:r>
            <a:r>
              <a:rPr dirty="0"/>
              <a:t>, </a:t>
            </a:r>
            <a:r>
              <a:rPr dirty="0" err="1"/>
              <a:t>например</a:t>
            </a:r>
            <a:r>
              <a:rPr dirty="0"/>
              <a:t>, </a:t>
            </a:r>
            <a:r>
              <a:rPr dirty="0" err="1"/>
              <a:t>вызов</a:t>
            </a:r>
            <a:r>
              <a:rPr dirty="0"/>
              <a:t> </a:t>
            </a:r>
            <a:r>
              <a:rPr dirty="0" err="1"/>
              <a:t>взрослых</a:t>
            </a:r>
            <a:r>
              <a:rPr dirty="0"/>
              <a:t>, </a:t>
            </a:r>
            <a:r>
              <a:rPr dirty="0" err="1"/>
              <a:t>звонок</a:t>
            </a:r>
            <a:r>
              <a:rPr dirty="0"/>
              <a:t> в </a:t>
            </a:r>
            <a:r>
              <a:rPr dirty="0" err="1"/>
              <a:t>полицию</a:t>
            </a:r>
            <a:r>
              <a:rPr dirty="0"/>
              <a:t>, </a:t>
            </a:r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пострадавших</a:t>
            </a:r>
            <a:r>
              <a:rPr dirty="0"/>
              <a:t> и </a:t>
            </a:r>
            <a:r>
              <a:rPr dirty="0" err="1"/>
              <a:t>фиксация</a:t>
            </a:r>
            <a:r>
              <a:rPr dirty="0"/>
              <a:t> </a:t>
            </a:r>
            <a:r>
              <a:rPr dirty="0" err="1"/>
              <a:t>деталей</a:t>
            </a:r>
            <a:r>
              <a:rPr dirty="0"/>
              <a:t>.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избежать</a:t>
            </a:r>
            <a:r>
              <a:rPr dirty="0"/>
              <a:t> </a:t>
            </a:r>
            <a:r>
              <a:rPr dirty="0" err="1"/>
              <a:t>ошибок</a:t>
            </a:r>
            <a:r>
              <a:rPr dirty="0"/>
              <a:t> и </a:t>
            </a:r>
            <a:r>
              <a:rPr dirty="0" err="1"/>
              <a:t>защитить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в </a:t>
            </a:r>
            <a:r>
              <a:rPr dirty="0" err="1"/>
              <a:t>опасной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.</a:t>
            </a:r>
          </a:p>
          <a:p>
            <a:pPr algn="l">
              <a:lnSpc>
                <a:spcPts val="2600"/>
              </a:lnSpc>
              <a:defRPr sz="2000">
                <a:solidFill>
                  <a:srgbClr val="611A15"/>
                </a:solidFill>
                <a:latin typeface="Arial"/>
              </a:defRPr>
            </a:pPr>
            <a:r>
              <a:rPr dirty="0"/>
              <a:t>• </a:t>
            </a:r>
            <a:r>
              <a:rPr dirty="0" err="1"/>
              <a:t>Подходит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школьников</a:t>
            </a:r>
            <a:r>
              <a:rPr dirty="0"/>
              <a:t>, </a:t>
            </a:r>
            <a:r>
              <a:rPr dirty="0" err="1"/>
              <a:t>родителей</a:t>
            </a:r>
            <a:r>
              <a:rPr dirty="0"/>
              <a:t> и </a:t>
            </a:r>
            <a:r>
              <a:rPr dirty="0" err="1"/>
              <a:t>педагогов</a:t>
            </a:r>
            <a:r>
              <a:rPr dirty="0"/>
              <a:t>.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использоваться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классных</a:t>
            </a:r>
            <a:r>
              <a:rPr dirty="0"/>
              <a:t> </a:t>
            </a:r>
            <a:r>
              <a:rPr dirty="0" err="1"/>
              <a:t>часах</a:t>
            </a:r>
            <a:r>
              <a:rPr dirty="0"/>
              <a:t>, </a:t>
            </a:r>
            <a:r>
              <a:rPr dirty="0" err="1"/>
              <a:t>беседах</a:t>
            </a:r>
            <a:r>
              <a:rPr dirty="0"/>
              <a:t> о </a:t>
            </a:r>
            <a:r>
              <a:rPr dirty="0" err="1"/>
              <a:t>безопасности</a:t>
            </a:r>
            <a:r>
              <a:rPr dirty="0"/>
              <a:t> и в </a:t>
            </a:r>
            <a:r>
              <a:rPr dirty="0" err="1"/>
              <a:t>профилактических</a:t>
            </a:r>
            <a:r>
              <a:rPr dirty="0"/>
              <a:t> </a:t>
            </a:r>
            <a:r>
              <a:rPr dirty="0" err="1"/>
              <a:t>программах</a:t>
            </a:r>
            <a:r>
              <a:rPr dirty="0"/>
              <a:t>.</a:t>
            </a:r>
          </a:p>
          <a:p>
            <a:pPr algn="l">
              <a:lnSpc>
                <a:spcPts val="2600"/>
              </a:lnSpc>
              <a:defRPr sz="2000">
                <a:solidFill>
                  <a:srgbClr val="611A15"/>
                </a:solidFill>
                <a:latin typeface="Arial"/>
              </a:defRPr>
            </a:pPr>
            <a:r>
              <a:rPr dirty="0"/>
              <a:t>• </a:t>
            </a:r>
            <a:r>
              <a:rPr dirty="0" err="1"/>
              <a:t>Делает</a:t>
            </a:r>
            <a:r>
              <a:rPr dirty="0"/>
              <a:t> </a:t>
            </a:r>
            <a:r>
              <a:rPr dirty="0" err="1"/>
              <a:t>акцент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ответственности</a:t>
            </a:r>
            <a:r>
              <a:rPr dirty="0"/>
              <a:t>, </a:t>
            </a:r>
            <a:r>
              <a:rPr dirty="0" err="1"/>
              <a:t>здравом</a:t>
            </a:r>
            <a:r>
              <a:rPr dirty="0"/>
              <a:t> </a:t>
            </a:r>
            <a:r>
              <a:rPr dirty="0" err="1"/>
              <a:t>смысле</a:t>
            </a:r>
            <a:r>
              <a:rPr dirty="0"/>
              <a:t> и </a:t>
            </a:r>
            <a:r>
              <a:rPr dirty="0" err="1"/>
              <a:t>умении</a:t>
            </a:r>
            <a:r>
              <a:rPr dirty="0"/>
              <a:t> </a:t>
            </a:r>
            <a:r>
              <a:rPr dirty="0" err="1"/>
              <a:t>сохранять</a:t>
            </a:r>
            <a:r>
              <a:rPr dirty="0"/>
              <a:t> </a:t>
            </a:r>
            <a:r>
              <a:rPr dirty="0" err="1"/>
              <a:t>контроль</a:t>
            </a:r>
            <a:r>
              <a:rPr dirty="0"/>
              <a:t> в </a:t>
            </a:r>
            <a:r>
              <a:rPr dirty="0" err="1"/>
              <a:t>конфликтных</a:t>
            </a:r>
            <a:r>
              <a:rPr dirty="0"/>
              <a:t> </a:t>
            </a:r>
            <a:r>
              <a:rPr dirty="0" err="1"/>
              <a:t>ситуациях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помочь</a:t>
            </a:r>
            <a:r>
              <a:rPr dirty="0"/>
              <a:t> </a:t>
            </a:r>
            <a:r>
              <a:rPr dirty="0" err="1"/>
              <a:t>другим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пострадать</a:t>
            </a:r>
            <a:r>
              <a:rPr dirty="0"/>
              <a:t> </a:t>
            </a:r>
            <a:r>
              <a:rPr dirty="0" err="1"/>
              <a:t>самому</a:t>
            </a:r>
            <a:r>
              <a:rPr dirty="0"/>
              <a:t>.</a:t>
            </a:r>
          </a:p>
        </p:txBody>
      </p:sp>
      <p:pic>
        <p:nvPicPr>
          <p:cNvPr id="6" name="Picture 5" descr="visual_slide2_character_SAFE_fight_witness_help_juni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46" y="5123543"/>
            <a:ext cx="3739092" cy="5608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528" y="10232136"/>
            <a:ext cx="18288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>
                <a:solidFill>
                  <a:srgbClr val="611A15"/>
                </a:solidFill>
                <a:latin typeface="Arial"/>
              </a:defRPr>
            </a:pPr>
            <a:r>
              <a:t>Памятка «Что делать, если стал свидетелем драки»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bg_instruction_cards_infourok_SAFE_fight_witness_help_junior_soft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20040" cy="10689336"/>
          </a:xfrm>
          <a:prstGeom prst="rect">
            <a:avLst/>
          </a:prstGeom>
          <a:solidFill>
            <a:srgbClr val="FDE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55321" y="91439"/>
            <a:ext cx="64514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611A15"/>
                </a:solidFill>
                <a:latin typeface="Arial"/>
              </a:defRPr>
            </a:pP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делать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стал</a:t>
            </a:r>
            <a:r>
              <a:rPr sz="2400" dirty="0"/>
              <a:t> </a:t>
            </a:r>
            <a:r>
              <a:rPr sz="2400" dirty="0" err="1"/>
              <a:t>свидетелем</a:t>
            </a:r>
            <a:r>
              <a:rPr sz="2400" dirty="0"/>
              <a:t> </a:t>
            </a:r>
            <a:r>
              <a:rPr sz="2400" dirty="0" err="1" smtClean="0"/>
              <a:t>драки</a:t>
            </a:r>
            <a:endParaRPr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6323" y="64007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43" y="64007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Оцени обстановку: сколько людей дерутся, есть ли опасные предметы, где выходы. Держись в стороне и ищи взрослых поблизости. Не вмешивайся руками, если есть риск травмы вообще.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3" y="17932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243" y="17932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Главное — твоя безопасность. Держись на дистанции, выбирай точку обзора, где видно всё, но до тебя не дотянутся. Не переходи дорогу дерущимся и держи путь ухода открытым.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23" y="294639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43" y="294639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Сразу зови взрослых: учителя, охрану, родителей. Их вмешательство безопаснее и результативнее. Сообщи место и суть происходящего, попроси подойти немедленно к месту конфликта.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23" y="409956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243" y="409956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Если рядом нет взрослых, звони в полицию или охрану. Назови адрес, ориентиры, число участников, наличие оружия. Говори спокойно сейчас, жди в безопасном месте, не приближаясь.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323" y="525272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243" y="525272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Не разнимай драку руками: это опасно и чревато травмой. Лучше громко окликни участников или подай звуковой сигнал, чтобы привлечь внимание взрослых и других свидетелей рядом.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323" y="640588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6.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243" y="640588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Ищи союзников: обратись к друзьям и прохожим, распределите действия. Один зовёт взрослых, другой звонит в полицию, третий наблюдает издалека. Вместе безопаснее и быстрее.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23" y="75590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7.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43" y="75590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Используй телефон: звони взрослым или в полицию, включай громкую связь. При необходимости сними короткое видео для последующего разбора, оставаясь на безопасной дистанции.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323" y="871220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8.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243" y="871220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Говори громко и ровно: «Я вызываю полицию!». Такая фраза остужает участников: понимают, что помощь в пути и ответственность неизбежна. Повтори её, если давление продолжается.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7528" y="10232136"/>
            <a:ext cx="18288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>
                <a:solidFill>
                  <a:srgbClr val="611A15"/>
                </a:solidFill>
                <a:latin typeface="Arial"/>
              </a:defRPr>
            </a:pPr>
            <a:r>
              <a:t>Памятка «Что делать, если стал свидетелем драки»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bg_instruction_cards_infourok_SAFE_fight_witness_help_junior_soft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20040" cy="10689336"/>
          </a:xfrm>
          <a:prstGeom prst="rect">
            <a:avLst/>
          </a:prstGeom>
          <a:solidFill>
            <a:srgbClr val="FDE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55321" y="91439"/>
            <a:ext cx="64514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611A15"/>
                </a:solidFill>
                <a:latin typeface="Arial"/>
              </a:defRPr>
            </a:pP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делать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стал</a:t>
            </a:r>
            <a:r>
              <a:rPr sz="2400" dirty="0"/>
              <a:t> </a:t>
            </a:r>
            <a:r>
              <a:rPr sz="2400" dirty="0" err="1"/>
              <a:t>свидетелем</a:t>
            </a:r>
            <a:r>
              <a:rPr sz="2400" dirty="0"/>
              <a:t> </a:t>
            </a:r>
            <a:r>
              <a:rPr sz="2400" dirty="0" err="1" smtClean="0"/>
              <a:t>драки</a:t>
            </a:r>
            <a:endParaRPr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6323" y="64007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43" y="64007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Когда драка закончится, помоги пострадавшим: позови взрослых, дай воды, проводи к медпункту. Действуй бережно, без обвинений. Помогай, но не рискуй своей безопасностью вовсе.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3" y="17932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243" y="17932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Запоминай детали: место, время, приметы участников и свидетелей, что стало началом. Эти сведения помогут взрослым и полиции разобраться и предупредить повторение случая потом.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23" y="294639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43" y="294639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Если это в школе, немедленно позови учителя или администрацию. У них есть полномочия разнять участников, обеспечить безопасность и оформить случившееся по правилам учреждения.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23" y="409956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243" y="409956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Не снимай драку ради развлечения и не публикуй в соцсетях. Это унижает людей и разжигает конфликт. Видео показывай взрослым или полиции при необходимости для разбирательства.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323" y="525272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243" y="525272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Держись рядом с друзьями. Группа свидетелей безопаснее одиночки: кто-то звонит в полицию, кто-то зовёт взрослых. Вместе легче помочь и не дать конфликту перекинуться на вас.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323" y="640588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243" y="640588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Сохраняй спокойствие и дыши ровно. Паника мешает видеть картину целиком. Холодная голова поможет, кого звать, как безопасно привлечь внимание и поддержать пострадавших потом.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23" y="75590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43" y="75590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Не поддавайся толпе, если требуют вмешаться или снимать. Твоя задача — безопасность, не участие. Зови взрослых, привлекай помощь, держи дистанцию и контролируй ситуацию рядом.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323" y="871220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16.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243" y="871220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На улице обращайся к взрослым напрямую: «Пожалуйста, помогите, вызовите полицию». Такая просьба эффективнее общего крика. Укажи точку и покажи направление, где идёт конфликт.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7528" y="10232136"/>
            <a:ext cx="18288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>
                <a:solidFill>
                  <a:srgbClr val="611A15"/>
                </a:solidFill>
                <a:latin typeface="Arial"/>
              </a:defRPr>
            </a:pPr>
            <a:r>
              <a:t>Памятка «Что делать, если стал свидетелем драки»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bg_instruction_cards_infourok_SAFE_fight_witness_help_junior_soft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088" cy="10689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20040" cy="10689336"/>
          </a:xfrm>
          <a:prstGeom prst="rect">
            <a:avLst/>
          </a:prstGeom>
          <a:solidFill>
            <a:srgbClr val="FDE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12841" y="91439"/>
            <a:ext cx="65364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611A15"/>
                </a:solidFill>
                <a:latin typeface="Arial"/>
              </a:defRPr>
            </a:pP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делать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стал</a:t>
            </a:r>
            <a:r>
              <a:rPr sz="2400" dirty="0"/>
              <a:t> </a:t>
            </a:r>
            <a:r>
              <a:rPr sz="2400" dirty="0" err="1"/>
              <a:t>свидетелем</a:t>
            </a:r>
            <a:r>
              <a:rPr sz="2400" dirty="0"/>
              <a:t> </a:t>
            </a:r>
            <a:r>
              <a:rPr sz="2400" dirty="0" err="1"/>
              <a:t>драки</a:t>
            </a:r>
            <a:r>
              <a:rPr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323" y="64007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43" y="640079"/>
            <a:ext cx="6446520" cy="117981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всё</a:t>
            </a:r>
            <a:r>
              <a:rPr dirty="0"/>
              <a:t> </a:t>
            </a:r>
            <a:r>
              <a:rPr dirty="0" err="1"/>
              <a:t>закончилось</a:t>
            </a:r>
            <a:r>
              <a:rPr dirty="0"/>
              <a:t>, </a:t>
            </a:r>
            <a:r>
              <a:rPr dirty="0" err="1"/>
              <a:t>сообщи</a:t>
            </a:r>
            <a:r>
              <a:rPr dirty="0"/>
              <a:t> </a:t>
            </a:r>
            <a:r>
              <a:rPr dirty="0" err="1"/>
              <a:t>родителям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классному</a:t>
            </a:r>
            <a:r>
              <a:rPr dirty="0"/>
              <a:t> </a:t>
            </a:r>
            <a:r>
              <a:rPr lang="ru-RU" dirty="0" smtClean="0"/>
              <a:t>руководителю</a:t>
            </a:r>
            <a:r>
              <a:rPr dirty="0" smtClean="0"/>
              <a:t>. </a:t>
            </a:r>
            <a:r>
              <a:rPr dirty="0" err="1"/>
              <a:t>Важно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взрослые</a:t>
            </a:r>
            <a:r>
              <a:rPr dirty="0"/>
              <a:t> </a:t>
            </a:r>
            <a:r>
              <a:rPr dirty="0" err="1"/>
              <a:t>знали</a:t>
            </a:r>
            <a:r>
              <a:rPr dirty="0"/>
              <a:t> о </a:t>
            </a:r>
            <a:r>
              <a:rPr dirty="0" err="1"/>
              <a:t>событии</a:t>
            </a:r>
            <a:r>
              <a:rPr dirty="0"/>
              <a:t>, </a:t>
            </a:r>
            <a:r>
              <a:rPr dirty="0" err="1"/>
              <a:t>разобрались</a:t>
            </a:r>
            <a:r>
              <a:rPr dirty="0"/>
              <a:t> в </a:t>
            </a:r>
            <a:r>
              <a:rPr dirty="0" err="1"/>
              <a:t>причинах</a:t>
            </a:r>
            <a:r>
              <a:rPr dirty="0"/>
              <a:t> и </a:t>
            </a:r>
            <a:r>
              <a:rPr dirty="0" err="1"/>
              <a:t>помогли</a:t>
            </a:r>
            <a:r>
              <a:rPr dirty="0"/>
              <a:t> </a:t>
            </a:r>
            <a:r>
              <a:rPr dirty="0" err="1"/>
              <a:t>предупредить</a:t>
            </a:r>
            <a:r>
              <a:rPr dirty="0"/>
              <a:t> </a:t>
            </a:r>
            <a:r>
              <a:rPr dirty="0" err="1"/>
              <a:t>повторение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3" y="17932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243" y="17932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провоцируй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dirty="0" err="1"/>
              <a:t>насмешками</a:t>
            </a:r>
            <a:r>
              <a:rPr dirty="0"/>
              <a:t> и </a:t>
            </a:r>
            <a:r>
              <a:rPr dirty="0" err="1"/>
              <a:t>криками</a:t>
            </a:r>
            <a:r>
              <a:rPr dirty="0"/>
              <a:t>: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агрессия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растёт</a:t>
            </a:r>
            <a:r>
              <a:rPr dirty="0"/>
              <a:t>. </a:t>
            </a:r>
            <a:r>
              <a:rPr dirty="0" err="1"/>
              <a:t>Твоя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— </a:t>
            </a:r>
            <a:r>
              <a:rPr dirty="0" err="1"/>
              <a:t>позвать</a:t>
            </a:r>
            <a:r>
              <a:rPr dirty="0"/>
              <a:t> </a:t>
            </a:r>
            <a:r>
              <a:rPr dirty="0" err="1"/>
              <a:t>взрослых</a:t>
            </a:r>
            <a:r>
              <a:rPr dirty="0"/>
              <a:t>, а </a:t>
            </a:r>
            <a:r>
              <a:rPr dirty="0" err="1"/>
              <a:t>затем</a:t>
            </a:r>
            <a:r>
              <a:rPr dirty="0"/>
              <a:t> </a:t>
            </a:r>
            <a:r>
              <a:rPr dirty="0" err="1"/>
              <a:t>помочь</a:t>
            </a:r>
            <a:r>
              <a:rPr dirty="0"/>
              <a:t> </a:t>
            </a:r>
            <a:r>
              <a:rPr dirty="0" err="1"/>
              <a:t>пострадавшим</a:t>
            </a:r>
            <a:r>
              <a:rPr dirty="0"/>
              <a:t> </a:t>
            </a:r>
            <a:r>
              <a:rPr dirty="0" err="1"/>
              <a:t>безопасным</a:t>
            </a:r>
            <a:r>
              <a:rPr dirty="0"/>
              <a:t> </a:t>
            </a:r>
            <a:r>
              <a:rPr dirty="0" err="1"/>
              <a:t>способом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рискуя</a:t>
            </a:r>
            <a:r>
              <a:rPr dirty="0"/>
              <a:t> </a:t>
            </a:r>
            <a:r>
              <a:rPr dirty="0" err="1"/>
              <a:t>собой</a:t>
            </a:r>
            <a: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23" y="294639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43" y="294639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Заранее выучи несколько коротких фраз: «Зову взрослого», «Вызываю полицию», «Отойдите». Тренировка делает речь уверенной и помогает действовать спокойно, без лишней паники.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23" y="409956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243" y="409956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Имей план выхода: ближайший магазин, охрана, школа, освещённая площадка. Продуманный маршрут и записанные номера снижают тревогу и помогают действовать быстро и безопасно.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323" y="525272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243" y="525272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играй</a:t>
            </a:r>
            <a:r>
              <a:rPr dirty="0"/>
              <a:t> в </a:t>
            </a:r>
            <a:r>
              <a:rPr dirty="0" err="1"/>
              <a:t>героя</a:t>
            </a:r>
            <a:r>
              <a:rPr dirty="0"/>
              <a:t>. </a:t>
            </a:r>
            <a:r>
              <a:rPr dirty="0" err="1"/>
              <a:t>Твоя</a:t>
            </a:r>
            <a:r>
              <a:rPr dirty="0"/>
              <a:t> </a:t>
            </a:r>
            <a:r>
              <a:rPr dirty="0" err="1"/>
              <a:t>задача</a:t>
            </a:r>
            <a:r>
              <a:rPr dirty="0"/>
              <a:t> — </a:t>
            </a:r>
            <a:r>
              <a:rPr dirty="0" err="1"/>
              <a:t>помощь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риска</a:t>
            </a:r>
            <a:r>
              <a:rPr dirty="0"/>
              <a:t>: </a:t>
            </a:r>
            <a:r>
              <a:rPr dirty="0" err="1"/>
              <a:t>звони</a:t>
            </a:r>
            <a:r>
              <a:rPr dirty="0"/>
              <a:t> в </a:t>
            </a:r>
            <a:r>
              <a:rPr dirty="0" err="1"/>
              <a:t>полицию</a:t>
            </a:r>
            <a:r>
              <a:rPr dirty="0"/>
              <a:t> </a:t>
            </a:r>
            <a:r>
              <a:rPr dirty="0" err="1"/>
              <a:t>обращайся</a:t>
            </a:r>
            <a:r>
              <a:rPr dirty="0"/>
              <a:t> к </a:t>
            </a:r>
            <a:r>
              <a:rPr dirty="0" err="1"/>
              <a:t>охране</a:t>
            </a:r>
            <a:r>
              <a:rPr dirty="0"/>
              <a:t>, </a:t>
            </a:r>
            <a:r>
              <a:rPr dirty="0" err="1"/>
              <a:t>зови</a:t>
            </a:r>
            <a:r>
              <a:rPr dirty="0"/>
              <a:t> </a:t>
            </a:r>
            <a:r>
              <a:rPr dirty="0" err="1"/>
              <a:t>учителей</a:t>
            </a:r>
            <a:r>
              <a:rPr dirty="0"/>
              <a:t>. </a:t>
            </a:r>
            <a:r>
              <a:rPr dirty="0" err="1"/>
              <a:t>Физическое</a:t>
            </a:r>
            <a:r>
              <a:rPr dirty="0"/>
              <a:t> </a:t>
            </a:r>
            <a:r>
              <a:rPr dirty="0" err="1"/>
              <a:t>вмешательство</a:t>
            </a:r>
            <a:r>
              <a:rPr dirty="0"/>
              <a:t> </a:t>
            </a:r>
            <a:r>
              <a:rPr dirty="0" err="1"/>
              <a:t>опасно</a:t>
            </a:r>
            <a:r>
              <a:rPr dirty="0"/>
              <a:t> и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перевести</a:t>
            </a:r>
            <a:r>
              <a:rPr dirty="0"/>
              <a:t> </a:t>
            </a:r>
            <a:r>
              <a:rPr dirty="0" err="1"/>
              <a:t>агрессию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тебя</a:t>
            </a:r>
            <a:r>
              <a:rPr dirty="0"/>
              <a:t> </a:t>
            </a:r>
            <a:r>
              <a:rPr dirty="0" err="1"/>
              <a:t>самого</a:t>
            </a:r>
            <a:r>
              <a:rPr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323" y="640588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243" y="640588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Если конфликт перерос в массовую драку, отойди на безопасное расстояние и звони в полицию. Держи дистанцию, предупреди свидетелей и не подвергай риску себя и окружающих людей.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23" y="7559039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43" y="7559039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Поддержи тех, кто рядом и боится. Скажи: «Мы вместе вызовем помощь». Совместные действия дают опору, помогают не оставлять пострадавших и уменьшают шанс расширения конфликта.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323" y="8712200"/>
            <a:ext cx="73152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1">
                <a:latin typeface="Arial"/>
              </a:defRPr>
            </a:pPr>
            <a:r>
              <a:t>24.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243" y="8712200"/>
            <a:ext cx="6446520" cy="1016000"/>
          </a:xfrm>
          <a:prstGeom prst="rect">
            <a:avLst/>
          </a:prstGeom>
          <a:noFill/>
        </p:spPr>
        <p:txBody>
          <a:bodyPr wrap="square" lIns="50800" tIns="25400" rIns="50800" bIns="25400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800">
                <a:latin typeface="Arial"/>
              </a:defRPr>
            </a:pPr>
            <a:r>
              <a:t>После происшествия расскажи взрослым детали. Твоё свидетельство важно для разбора, профилактики и помощи пострадавшим. Откровенность защищает других и укрепляет безопасность.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7528" y="10232136"/>
            <a:ext cx="18288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>
                <a:solidFill>
                  <a:srgbClr val="611A15"/>
                </a:solidFill>
                <a:latin typeface="Arial"/>
              </a:defRPr>
            </a:pPr>
            <a:r>
              <a:t>Памятка «Что делать, если стал свидетелем драки»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939</Words>
  <Application>Microsoft Office PowerPoint</Application>
  <PresentationFormat>Произвольный</PresentationFormat>
  <Paragraphs>61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>generated using python-pptx</dc:description>
  <cp:lastModifiedBy>TechnoMix</cp:lastModifiedBy>
  <cp:revision>3</cp:revision>
  <dcterms:created xsi:type="dcterms:W3CDTF">2013-01-27T09:14:16Z</dcterms:created>
  <dcterms:modified xsi:type="dcterms:W3CDTF">2025-08-20T19:18:07Z</dcterms:modified>
  <cp:category/>
</cp:coreProperties>
</file>