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81" r:id="rId2"/>
    <p:sldId id="292" r:id="rId3"/>
    <p:sldId id="309" r:id="rId4"/>
    <p:sldId id="315" r:id="rId5"/>
    <p:sldId id="308" r:id="rId6"/>
    <p:sldId id="311" r:id="rId7"/>
    <p:sldId id="293" r:id="rId8"/>
    <p:sldId id="295" r:id="rId9"/>
    <p:sldId id="312" r:id="rId10"/>
    <p:sldId id="299" r:id="rId11"/>
    <p:sldId id="307" r:id="rId12"/>
    <p:sldId id="314" r:id="rId13"/>
    <p:sldId id="313" r:id="rId14"/>
    <p:sldId id="297" r:id="rId15"/>
    <p:sldId id="318" r:id="rId16"/>
    <p:sldId id="273" r:id="rId17"/>
    <p:sldId id="274" r:id="rId18"/>
    <p:sldId id="316" r:id="rId19"/>
    <p:sldId id="283" r:id="rId20"/>
    <p:sldId id="317" r:id="rId21"/>
    <p:sldId id="31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374" autoAdjust="0"/>
  </p:normalViewPr>
  <p:slideViewPr>
    <p:cSldViewPr snapToGrid="0">
      <p:cViewPr varScale="1">
        <p:scale>
          <a:sx n="96" d="100"/>
          <a:sy n="96" d="100"/>
        </p:scale>
        <p:origin x="-828" y="-90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473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F8082C-0922-4249-A612-B415F5231620}" type="datetime1">
              <a:rPr lang="en-US" smtClean="0"/>
              <a:pPr/>
              <a:t>2/13/2025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1572" y="663882"/>
            <a:ext cx="10830839" cy="3169085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Вредные привычки</a:t>
            </a:r>
            <a:b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75000"/>
                  </a:schemeClr>
                </a:solidFill>
              </a:rPr>
              <a:t>или зависимость?</a:t>
            </a:r>
            <a:endParaRPr lang="ru-RU" sz="7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5435" y="536713"/>
            <a:ext cx="10836964" cy="7255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ЗАВИСИМОСТЬ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139" y="1401417"/>
            <a:ext cx="11115261" cy="492318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- это физическая и психическая потребность приёма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психоактивного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вещества (или совершения определённого действия).</a:t>
            </a:r>
          </a:p>
          <a:p>
            <a:pPr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Зависимый человек не в состоянии вести обычную жизнь.</a:t>
            </a:r>
          </a:p>
          <a:p>
            <a:pPr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Ему постоянны нужны деньги, чтобы принимать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</a:rPr>
              <a:t>психоактивные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 вещества. </a:t>
            </a:r>
          </a:p>
          <a:p>
            <a:pPr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Он перестаёт учиться, работать, встречаться с друзьями, перестаёт нормально есть и спать. </a:t>
            </a:r>
          </a:p>
          <a:p>
            <a:pPr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Начинаются серьёзные финансовые проблемы, </a:t>
            </a:r>
          </a:p>
          <a:p>
            <a:pPr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проблемы со здоровьем, </a:t>
            </a:r>
          </a:p>
          <a:p>
            <a:pPr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проблемы с родными и близкими. </a:t>
            </a:r>
          </a:p>
          <a:p>
            <a:pPr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Он теряет доверие окружающих. </a:t>
            </a:r>
          </a:p>
          <a:p>
            <a:pPr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Его могут уволить с работы. </a:t>
            </a:r>
          </a:p>
          <a:p>
            <a:pPr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Он может попасть в тюрьму. </a:t>
            </a:r>
          </a:p>
          <a:p>
            <a:pPr>
              <a:spcBef>
                <a:spcPct val="0"/>
              </a:spcBef>
              <a:buNone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И самое страшное – потерять жизнь.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WhatsApp Image 2025-02-13 at 14.04.15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7087" y="3139341"/>
            <a:ext cx="3742918" cy="37186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66530" y="874643"/>
            <a:ext cx="11015871" cy="5526156"/>
          </a:xfrm>
        </p:spPr>
        <p:txBody>
          <a:bodyPr>
            <a:normAutofit fontScale="55000" lnSpcReduction="20000"/>
          </a:bodyPr>
          <a:lstStyle/>
          <a:p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</a:rPr>
              <a:t>Алкоголизм.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Регулярное</a:t>
            </a: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употребление алкогольных напитков приводит к </a:t>
            </a:r>
            <a:r>
              <a:rPr lang="ru-RU" sz="4000" b="1" i="1" dirty="0" err="1" smtClean="0">
                <a:solidFill>
                  <a:schemeClr val="accent1">
                    <a:lumMod val="75000"/>
                  </a:schemeClr>
                </a:solidFill>
              </a:rPr>
              <a:t>сердечно-сосудистым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 заболеваниям, болезням печени и других внутренних органов. Негативно отражается на внешнем виде человека, повышает риск несчастных случаев, поскольку человек теряет контроль над собой.</a:t>
            </a:r>
            <a:endParaRPr lang="ru-RU" sz="1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</a:rPr>
              <a:t>Курение.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Токсические вещества, которые содержатся в табачных продуктах, вызывают болезни легких, ухудшают состояние сердца и сосудов, что повышает риск инфаркта и инсульта. Негативно сказывается на состоянии зубов, кожи, волос.</a:t>
            </a:r>
          </a:p>
          <a:p>
            <a:pPr>
              <a:buNone/>
            </a:pP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</a:rPr>
              <a:t>Наркомания.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Наркотики быстро вызывают зависимость, приводят к тяжелым психическим и физическим нарушениям. Значительно сокращают продолжительность жизни.</a:t>
            </a:r>
          </a:p>
          <a:p>
            <a:pPr>
              <a:buNone/>
            </a:pPr>
            <a:endParaRPr lang="ru-RU" sz="2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4700" b="1" dirty="0" err="1" smtClean="0">
                <a:solidFill>
                  <a:schemeClr val="accent1">
                    <a:lumMod val="75000"/>
                  </a:schemeClr>
                </a:solidFill>
              </a:rPr>
              <a:t>Игромания</a:t>
            </a:r>
            <a:r>
              <a:rPr lang="ru-RU" sz="4700" b="1" dirty="0" smtClean="0">
                <a:solidFill>
                  <a:schemeClr val="accent1">
                    <a:lumMod val="75000"/>
                  </a:schemeClr>
                </a:solidFill>
              </a:rPr>
              <a:t> (азартные и компьютерные игры). </a:t>
            </a: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Из увлечения игры быстро превращаются в зависимость и приводят к проблемам в личной и социальной жизни, финансовым затруднениям. Очень страдает психика. </a:t>
            </a:r>
          </a:p>
          <a:p>
            <a:pPr>
              <a:buNone/>
            </a:pPr>
            <a:endParaRPr lang="ru-RU" sz="4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4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47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ru-RU" sz="47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6652" y="655984"/>
            <a:ext cx="11035749" cy="5744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Избавиться от зависимостей самостоятельно очень тяжело. </a:t>
            </a:r>
          </a:p>
          <a:p>
            <a:pPr algn="ctr">
              <a:buNone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>Во многих случаях требуется помощь специалиста.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Помочь может обращение к психологу, врачу психиатру-наркологу.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Возможно, для лечения понадобятся медицинские препараты (таблетки). </a:t>
            </a:r>
          </a:p>
          <a:p>
            <a:pPr algn="ctr">
              <a:buNone/>
            </a:pP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WhatsApp Image 2025-02-13 at 14.57.2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4380" y="3058283"/>
            <a:ext cx="3803239" cy="37997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16836" y="437322"/>
            <a:ext cx="11065565" cy="56586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Формирование полезных привычек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 и борьба с вредными – залог успешного будущего любого человека</a:t>
            </a:r>
          </a:p>
          <a:p>
            <a:pPr algn="ctr">
              <a:buNone/>
            </a:pP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WhatsApp Image 2025-02-13 at 15.04.5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757" y="2546980"/>
            <a:ext cx="4291154" cy="4311020"/>
          </a:xfrm>
          <a:prstGeom prst="rect">
            <a:avLst/>
          </a:prstGeom>
        </p:spPr>
      </p:pic>
      <p:pic>
        <p:nvPicPr>
          <p:cNvPr id="6" name="Рисунок 5" descr="WhatsApp Image 2025-02-13 at 15.12.2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6484" y="2520793"/>
            <a:ext cx="4116338" cy="41583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96349" y="457200"/>
            <a:ext cx="10986052" cy="563880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chemeClr val="accent1">
                    <a:lumMod val="75000"/>
                  </a:schemeClr>
                </a:solidFill>
              </a:rPr>
              <a:t>Замечал ли ты у себя вредные привычки?</a:t>
            </a: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Есть перед телевизором, компьютером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Читать во время еды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Быстро есть, есть на бегу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Есть всё подряд, не думая; мало жевать, глотать быстро, не пережёвывая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Разговаривать с набитым ртом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Бегать за едой во время просмотра фильма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Перекусывать (частые перекусы)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Заедать стрессы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Есть сладкое вместо еды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Постоянно есть сладкое – заканчивать приём пищи сладким, есть сладкое с чаем, перекусывать сладким, награждать себя конфеткой за любое действие и утешать тоже конфеткой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Перебивать собеседника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Делать уроки под телевизор, музыку, радио, любой фоновый шум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Дёргать (трясти) ногой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Ковырять заусенцы, сдирать кожу на пальцах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«Цыкать» зубом – быстро пропускать воздух сквозь зубы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Прочищать горло, чтобы оттянуть момент ответа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Отвлекаться на телефон в процессе любого (полезного) действия,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постоянно листать Тик-ток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Ковырять в ушах или ковырять кожу во время монолога или диалога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Использовать в речи слова-паразиты или нецензурную лексику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Разговаривать по телефону часами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Откладывать то, что нужно сделать, «на потом»  и др.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WhatsApp Image 2025-02-13 at 15.17.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4591" y="3266061"/>
            <a:ext cx="3578685" cy="35919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96349" y="457200"/>
            <a:ext cx="10986052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Как избавиться от вредных привычек?</a:t>
            </a: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Первый шаг – распознать у себя вредную привычку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Постараться понять, с чем связана вредная привычка, когда она проявляется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Терпеливо, спокойно пытаться избавиться от неё. Быстро это не получится, ведь формируется привычка довольно долго, и на то, чтобы отказаться от привычных действий, потребуется столько же времени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Попробовать заменить вредную привычку на полезную. Например, вместо газировки пить чистую воду. Вместо конфет есть фрукты и овощи.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7749" y="387626"/>
            <a:ext cx="11201400" cy="264380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Одна из самых распространённых современных вредных привычек – ежедневно проводить много времени за компьютером или в телефоне.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9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7443" y="2971800"/>
            <a:ext cx="872655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Среднестатистический подросток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проводит за компьютером </a:t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6-7 часов в день.</a:t>
            </a:r>
            <a:endParaRPr lang="ru-RU" sz="2600" dirty="0"/>
          </a:p>
        </p:txBody>
      </p:sp>
      <p:pic>
        <p:nvPicPr>
          <p:cNvPr id="8" name="Рисунок 7" descr="WhatsApp Image 2025-02-10 at 11.28.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4635" y="2176486"/>
            <a:ext cx="4468653" cy="447279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5616" y="225468"/>
            <a:ext cx="10946117" cy="209034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Игромания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– английское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геймблинг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»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или латинское «</a:t>
            </a:r>
            <a:r>
              <a:rPr lang="ru-RU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Лудомания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» (</a:t>
            </a:r>
            <a:r>
              <a:rPr lang="en-US" sz="28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ludo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играю) -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психологическая зависимость от азартных игр в казино,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игровых клубах, на тотализаторах, в сети Интернет и т.д.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WhatsApp Image 2025-02-10 at 11.38.36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1291" y="2763079"/>
            <a:ext cx="3974135" cy="3856382"/>
          </a:xfrm>
          <a:prstGeom prst="rect">
            <a:avLst/>
          </a:prstGeom>
        </p:spPr>
      </p:pic>
      <p:pic>
        <p:nvPicPr>
          <p:cNvPr id="11" name="Рисунок 10" descr="WhatsApp Image 2025-02-10 at 11.43.54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466" y="2743201"/>
            <a:ext cx="3976158" cy="390607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8416" y="477076"/>
            <a:ext cx="11403319" cy="192819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Игромания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развивается медленно и совершенно незаметно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26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6287" y="1828800"/>
            <a:ext cx="89750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Сначала человек просто проводит за компьютером много времени, потом всё своё свободное время.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Потом он начинает тратить на игры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время, отведённое для сна, учёбы,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встреч с друзьями,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еды, 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гигиенических процедур и т.д.</a:t>
            </a:r>
            <a:endParaRPr lang="ru-RU" sz="2400" dirty="0"/>
          </a:p>
        </p:txBody>
      </p:sp>
      <p:pic>
        <p:nvPicPr>
          <p:cNvPr id="7" name="Рисунок 6" descr="WhatsApp Image 2025-02-13 at 15.59.1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6842" y="2363881"/>
            <a:ext cx="4452731" cy="444448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8307" y="1"/>
            <a:ext cx="11194092" cy="17536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Признаки игровой зависимости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789043"/>
            <a:ext cx="10959548" cy="4535557"/>
          </a:xfrm>
        </p:spPr>
        <p:txBody>
          <a:bodyPr>
            <a:noAutofit/>
          </a:bodyPr>
          <a:lstStyle/>
          <a:p>
            <a:pPr marL="285750" indent="-285750" algn="ctr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Сильное раздражение при попытках близких </a:t>
            </a:r>
          </a:p>
          <a:p>
            <a:pPr marL="285750" indent="-285750" algn="ctr">
              <a:spcBef>
                <a:spcPct val="0"/>
              </a:spcBef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людей ограничить время игры или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интернет-серфинга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ct val="0"/>
              </a:spcBef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Повышение настроения в периоды, которые человек проводит за компьютером</a:t>
            </a:r>
          </a:p>
          <a:p>
            <a:pPr algn="ctr">
              <a:spcBef>
                <a:spcPct val="0"/>
              </a:spcBef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ctr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Сведение к минимуму личного общения, переписка через интернет или социальные сети</a:t>
            </a:r>
          </a:p>
          <a:p>
            <a:pPr algn="ctr">
              <a:spcBef>
                <a:spcPct val="0"/>
              </a:spcBef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Потеря интереса ко всему, кроме игр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974035" y="536713"/>
            <a:ext cx="10608365" cy="55592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Действие, выполняющееся с определённой регулярностью, становится привычкой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 descr="WhatsApp Image 2025-02-13 at 11.30.5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2977" y="2812774"/>
            <a:ext cx="3871049" cy="3896139"/>
          </a:xfrm>
          <a:prstGeom prst="rect">
            <a:avLst/>
          </a:prstGeom>
        </p:spPr>
      </p:pic>
      <p:pic>
        <p:nvPicPr>
          <p:cNvPr id="9" name="Рисунок 8" descr="WhatsApp Image 2025-02-13 at 11.47.20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5924" y="2759605"/>
            <a:ext cx="3908580" cy="395924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8307" y="1"/>
            <a:ext cx="11194092" cy="17536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Признаки зависимости от ПАВ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789043"/>
            <a:ext cx="10959548" cy="4535557"/>
          </a:xfrm>
        </p:spPr>
        <p:txBody>
          <a:bodyPr>
            <a:noAutofit/>
          </a:bodyPr>
          <a:lstStyle/>
          <a:p>
            <a:pPr marL="285750" indent="-285750" algn="ctr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Ты просто не можешь не употреблять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психоактивное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вещество – будь то курение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вейпа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, потребление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насвая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или алкоголя (любого, в любой дозе, даже самой маленькой).</a:t>
            </a:r>
          </a:p>
          <a:p>
            <a:pPr marL="285750" indent="-285750" algn="ctr">
              <a:spcBef>
                <a:spcPct val="0"/>
              </a:spcBef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spcBef>
                <a:spcPct val="0"/>
              </a:spcBef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В этом случае обязательно обращение за помощью к специалистам!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8307" y="1"/>
            <a:ext cx="11194092" cy="17536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ПОМНИ: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96348" y="1620079"/>
            <a:ext cx="10972800" cy="4704522"/>
          </a:xfrm>
        </p:spPr>
        <p:txBody>
          <a:bodyPr>
            <a:noAutofit/>
          </a:bodyPr>
          <a:lstStyle/>
          <a:p>
            <a:pPr marL="285750" indent="-285750" algn="ctr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Легче не приобретать вредную привычку, чем от неё избавляться</a:t>
            </a:r>
          </a:p>
          <a:p>
            <a:pPr algn="ctr">
              <a:spcBef>
                <a:spcPct val="0"/>
              </a:spcBef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Мудрее не дать вредной привычке превратиться в зависимость, чем потом просить помощь специалистов</a:t>
            </a:r>
          </a:p>
          <a:p>
            <a:pPr algn="ctr">
              <a:spcBef>
                <a:spcPct val="0"/>
              </a:spcBef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 algn="ctr">
              <a:spcBef>
                <a:spcPct val="0"/>
              </a:spcBef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Очень важно развивать у себя полезные привычки , потому что они не только помогают сделать жизнь комфортнее, но и могут стать барьером для развития зависимостей</a:t>
            </a:r>
          </a:p>
          <a:p>
            <a:pPr algn="ctr">
              <a:spcBef>
                <a:spcPct val="0"/>
              </a:spcBef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spcBef>
                <a:spcPct val="0"/>
              </a:spcBef>
              <a:buNone/>
            </a:pP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-1"/>
            <a:ext cx="11002617" cy="5456584"/>
          </a:xfrm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</a:rPr>
              <a:t>Привычка -  это привычный способ поведения, </a:t>
            </a:r>
          </a:p>
          <a:p>
            <a:pPr lvl="0" algn="ctr">
              <a:buNone/>
            </a:pPr>
            <a:r>
              <a:rPr lang="ru-RU" sz="4100" b="1" dirty="0" smtClean="0">
                <a:solidFill>
                  <a:schemeClr val="accent1">
                    <a:lumMod val="75000"/>
                  </a:schemeClr>
                </a:solidFill>
              </a:rPr>
              <a:t>который в определённых условиях становится потребностью, 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например:</a:t>
            </a:r>
          </a:p>
          <a:p>
            <a:pPr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привычка рано вставать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привычка бегать по утрам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привычка давать организму физическую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нагрузку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привычка заканчивать приём пищи десертом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привычка в течение дня регулярно пить воду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привычка подолгу болтать по телефону и т.д.</a:t>
            </a:r>
          </a:p>
          <a:p>
            <a:pPr algn="ctr"/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 descr="WhatsApp Image 2025-02-13 at 12.50.4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67987" y="2256183"/>
            <a:ext cx="4327529" cy="432352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6287" y="944216"/>
            <a:ext cx="10976114" cy="515178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Привычки  можно разделить на полезные и вредные</a:t>
            </a:r>
          </a:p>
          <a:p>
            <a:pPr lvl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Полезные привычки – действия, укрепляющие здоровье         человека, 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помогающие 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улучшать отношения 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с другими людьми,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достигать цели.</a:t>
            </a:r>
          </a:p>
          <a:p>
            <a:pPr algn="ctr">
              <a:buNone/>
            </a:pP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WhatsApp Image 2025-02-13 at 12.58.5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7983" y="2575450"/>
            <a:ext cx="4355135" cy="42825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65922" y="258418"/>
            <a:ext cx="10916478" cy="874644"/>
          </a:xfrm>
        </p:spPr>
        <p:txBody>
          <a:bodyPr>
            <a:normAutofit/>
          </a:bodyPr>
          <a:lstStyle/>
          <a:p>
            <a:pPr marL="274320" indent="-274320" algn="ctr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Какие привычки могут принести человеку пользу: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9600" y="1361661"/>
            <a:ext cx="10999304" cy="496293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Пить достаточно чистой воды в течение дня</a:t>
            </a:r>
          </a:p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Начинать день с хороших новостей</a:t>
            </a:r>
          </a:p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Регулярно проветривать учебный класс, комнату</a:t>
            </a:r>
          </a:p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Делать минутные перерывы – физкультминутки</a:t>
            </a:r>
          </a:p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Физкультминутки для глаз</a:t>
            </a:r>
          </a:p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Читать вместе книги и обсуждать их</a:t>
            </a:r>
          </a:p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Поздравлять с днём рождения (соблюдая традиции)</a:t>
            </a:r>
          </a:p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Обедать вместе (медленно пережёвывать пищу, не торопиться, уделять приёму пищи достаточно внимания)</a:t>
            </a:r>
          </a:p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Делиться хобби с друг другом</a:t>
            </a:r>
          </a:p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Регулярно мыть руки</a:t>
            </a:r>
          </a:p>
          <a:p>
            <a:pPr algn="ctr"/>
            <a:r>
              <a:rPr lang="ru-RU" sz="4300" b="1" dirty="0" smtClean="0">
                <a:solidFill>
                  <a:schemeClr val="accent1">
                    <a:lumMod val="75000"/>
                  </a:schemeClr>
                </a:solidFill>
              </a:rPr>
              <a:t>Проводить перемены активно и/или полезно и др.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6470" y="188843"/>
            <a:ext cx="11005931" cy="6172200"/>
          </a:xfrm>
        </p:spPr>
        <p:txBody>
          <a:bodyPr/>
          <a:lstStyle/>
          <a:p>
            <a:pPr lvl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Вредные привычки – действия,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оцениваемые негативно с точки зрения социальных норм 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поведения или в отношении процесса формирования личности, например: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привычка грызть ногти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привычка сплёвывать на пол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привычка опаздывать 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привычка вести малоподвижный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образ жизни и пр.</a:t>
            </a:r>
          </a:p>
          <a:p>
            <a:pPr lvl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WhatsApp Image 2025-02-13 at 13.06.15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9887" y="2202314"/>
            <a:ext cx="4512506" cy="45166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7444" y="487016"/>
            <a:ext cx="11400182" cy="6052931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Вредные привычки,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влияющие негативно на здоровье человека:</a:t>
            </a:r>
          </a:p>
          <a:p>
            <a:pPr algn="ctr">
              <a:buNone/>
            </a:pPr>
            <a:endParaRPr lang="ru-RU" sz="1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Несоблюдение режима дня (поздние подъёмы, поздние засыпания)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Еда на бегу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Перекусы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Переедание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Привычка есть и смотреть телевизор или листать новостные ленты 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соцсетях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Привычка отвлекаться от любого процесса, чтобы проверить сообщения в телефоне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Ковыряние кожи</a:t>
            </a:r>
          </a:p>
          <a:p>
            <a:pPr lvl="0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Привычка пробовать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психоактивные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вещества  или экспериментировать с ними и др.</a:t>
            </a:r>
          </a:p>
          <a:p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7443" y="298174"/>
            <a:ext cx="11549269" cy="5963478"/>
          </a:xfrm>
        </p:spPr>
        <p:txBody>
          <a:bodyPr/>
          <a:lstStyle/>
          <a:p>
            <a:pPr lvl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Привычки могут быть настолько опасными, что со временем разрушающе действуют и на здоровье человека, </a:t>
            </a:r>
          </a:p>
          <a:p>
            <a:pPr lvl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и, в целом, на его жизнь.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От любой привычки непросто избавиться.</a:t>
            </a:r>
          </a:p>
          <a:p>
            <a:pPr lvl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Но искоренить у себя вредную 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привычку сложнее, чем распрощаться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 полезной. </a:t>
            </a:r>
          </a:p>
          <a:p>
            <a:pPr lvl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WhatsApp Image 2025-02-13 at 13.16.0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2287" y="2652979"/>
            <a:ext cx="4101548" cy="40559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96349" y="566530"/>
            <a:ext cx="10972800" cy="580445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Вредные привычки, которым человек не сопротивляется,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 приводят к зависимостями.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Так, привычка постоянно покупать разные вещи без особой необходимости приводит к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шопоголизму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;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привычка проводить всё свободное время в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соцсетях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превращается в интернет-зависимость,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привычка пробовать разные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психоактивные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вещества развивает в человеке никотиновую,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алкогольную или наркотическую зависимость .</a:t>
            </a:r>
          </a:p>
          <a:p>
            <a:pPr lvl="0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WhatsApp Image 2025-02-13 at 14.22.1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2217" y="2769268"/>
            <a:ext cx="3896280" cy="389988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1899</TotalTime>
  <Words>887</Words>
  <Application>Microsoft Office PowerPoint</Application>
  <PresentationFormat>Произвольный</PresentationFormat>
  <Paragraphs>153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Вредные привычки или зависимость?</vt:lpstr>
      <vt:lpstr>Слайд 2</vt:lpstr>
      <vt:lpstr>Слайд 3</vt:lpstr>
      <vt:lpstr>Слайд 4</vt:lpstr>
      <vt:lpstr>Какие привычки могут принести человеку пользу:</vt:lpstr>
      <vt:lpstr>Слайд 6</vt:lpstr>
      <vt:lpstr>Слайд 7</vt:lpstr>
      <vt:lpstr>Слайд 8</vt:lpstr>
      <vt:lpstr>Слайд 9</vt:lpstr>
      <vt:lpstr>ЗАВИСИМОСТЬ</vt:lpstr>
      <vt:lpstr>Слайд 11</vt:lpstr>
      <vt:lpstr>Слайд 12</vt:lpstr>
      <vt:lpstr>Слайд 13</vt:lpstr>
      <vt:lpstr>Слайд 14</vt:lpstr>
      <vt:lpstr>Слайд 15</vt:lpstr>
      <vt:lpstr> Одна из самых распространённых современных вредных привычек – ежедневно проводить много времени за компьютером или в телефоне.  </vt:lpstr>
      <vt:lpstr>Игромания– английское «геймблинг»  или латинское «Лудомания» (ludo – играю) -  психологическая зависимость от азартных игр в казино,  игровых клубах, на тотализаторах, в сети Интернет и т.д.</vt:lpstr>
      <vt:lpstr>Игромания развивается медленно и совершенно незаметно  </vt:lpstr>
      <vt:lpstr>Признаки игровой зависимости </vt:lpstr>
      <vt:lpstr>Признаки зависимости от ПАВ </vt:lpstr>
      <vt:lpstr>ПОМНИ: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ИГРОМАНИЯ</dc:title>
  <dc:creator>Инна</dc:creator>
  <cp:lastModifiedBy>user</cp:lastModifiedBy>
  <cp:revision>196</cp:revision>
  <dcterms:created xsi:type="dcterms:W3CDTF">2020-10-05T06:38:45Z</dcterms:created>
  <dcterms:modified xsi:type="dcterms:W3CDTF">2025-02-13T09:16:36Z</dcterms:modified>
</cp:coreProperties>
</file>