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6" r:id="rId5"/>
    <p:sldId id="275" r:id="rId6"/>
    <p:sldId id="284" r:id="rId7"/>
    <p:sldId id="283" r:id="rId8"/>
    <p:sldId id="282" r:id="rId9"/>
    <p:sldId id="281" r:id="rId10"/>
    <p:sldId id="280" r:id="rId11"/>
    <p:sldId id="274" r:id="rId12"/>
    <p:sldId id="285" r:id="rId13"/>
    <p:sldId id="286" r:id="rId14"/>
    <p:sldId id="287" r:id="rId15"/>
    <p:sldId id="272" r:id="rId16"/>
  </p:sldIdLst>
  <p:sldSz cx="10439400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8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-1482" y="-60"/>
      </p:cViewPr>
      <p:guideLst>
        <p:guide orient="horz" pos="3288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708486"/>
            <a:ext cx="8873490" cy="3634458"/>
          </a:xfrm>
        </p:spPr>
        <p:txBody>
          <a:bodyPr anchor="b"/>
          <a:lstStyle>
            <a:lvl1pPr algn="ctr">
              <a:defRPr sz="68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5483102"/>
            <a:ext cx="7829550" cy="2520438"/>
          </a:xfrm>
        </p:spPr>
        <p:txBody>
          <a:bodyPr/>
          <a:lstStyle>
            <a:lvl1pPr marL="0" indent="0" algn="ctr">
              <a:buNone/>
              <a:defRPr sz="2740"/>
            </a:lvl1pPr>
            <a:lvl2pPr marL="521985" indent="0" algn="ctr">
              <a:buNone/>
              <a:defRPr sz="2283"/>
            </a:lvl2pPr>
            <a:lvl3pPr marL="1043970" indent="0" algn="ctr">
              <a:buNone/>
              <a:defRPr sz="2055"/>
            </a:lvl3pPr>
            <a:lvl4pPr marL="1565956" indent="0" algn="ctr">
              <a:buNone/>
              <a:defRPr sz="1827"/>
            </a:lvl4pPr>
            <a:lvl5pPr marL="2087941" indent="0" algn="ctr">
              <a:buNone/>
              <a:defRPr sz="1827"/>
            </a:lvl5pPr>
            <a:lvl6pPr marL="2609926" indent="0" algn="ctr">
              <a:buNone/>
              <a:defRPr sz="1827"/>
            </a:lvl6pPr>
            <a:lvl7pPr marL="3131911" indent="0" algn="ctr">
              <a:buNone/>
              <a:defRPr sz="1827"/>
            </a:lvl7pPr>
            <a:lvl8pPr marL="3653897" indent="0" algn="ctr">
              <a:buNone/>
              <a:defRPr sz="1827"/>
            </a:lvl8pPr>
            <a:lvl9pPr marL="4175882" indent="0" algn="ctr">
              <a:buNone/>
              <a:defRPr sz="182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0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555801"/>
            <a:ext cx="2250996" cy="88469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555801"/>
            <a:ext cx="6622494" cy="88469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2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2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2602603"/>
            <a:ext cx="9003983" cy="4342500"/>
          </a:xfrm>
        </p:spPr>
        <p:txBody>
          <a:bodyPr anchor="b"/>
          <a:lstStyle>
            <a:lvl1pPr>
              <a:defRPr sz="68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6986185"/>
            <a:ext cx="9003983" cy="2283618"/>
          </a:xfrm>
        </p:spPr>
        <p:txBody>
          <a:bodyPr/>
          <a:lstStyle>
            <a:lvl1pPr marL="0" indent="0">
              <a:buNone/>
              <a:defRPr sz="2740">
                <a:solidFill>
                  <a:schemeClr val="tx1"/>
                </a:solidFill>
              </a:defRPr>
            </a:lvl1pPr>
            <a:lvl2pPr marL="521985" indent="0">
              <a:buNone/>
              <a:defRPr sz="2283">
                <a:solidFill>
                  <a:schemeClr val="tx1">
                    <a:tint val="75000"/>
                  </a:schemeClr>
                </a:solidFill>
              </a:defRPr>
            </a:lvl2pPr>
            <a:lvl3pPr marL="1043970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3pPr>
            <a:lvl4pPr marL="1565956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4pPr>
            <a:lvl5pPr marL="2087941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5pPr>
            <a:lvl6pPr marL="2609926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6pPr>
            <a:lvl7pPr marL="3131911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7pPr>
            <a:lvl8pPr marL="3653897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8pPr>
            <a:lvl9pPr marL="4175882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7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779007"/>
            <a:ext cx="4436745" cy="6623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779007"/>
            <a:ext cx="4436745" cy="6623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4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555804"/>
            <a:ext cx="9003983" cy="20178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2559104"/>
            <a:ext cx="4416355" cy="1254177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1985" indent="0">
              <a:buNone/>
              <a:defRPr sz="2283" b="1"/>
            </a:lvl2pPr>
            <a:lvl3pPr marL="1043970" indent="0">
              <a:buNone/>
              <a:defRPr sz="2055" b="1"/>
            </a:lvl3pPr>
            <a:lvl4pPr marL="1565956" indent="0">
              <a:buNone/>
              <a:defRPr sz="1827" b="1"/>
            </a:lvl4pPr>
            <a:lvl5pPr marL="2087941" indent="0">
              <a:buNone/>
              <a:defRPr sz="1827" b="1"/>
            </a:lvl5pPr>
            <a:lvl6pPr marL="2609926" indent="0">
              <a:buNone/>
              <a:defRPr sz="1827" b="1"/>
            </a:lvl6pPr>
            <a:lvl7pPr marL="3131911" indent="0">
              <a:buNone/>
              <a:defRPr sz="1827" b="1"/>
            </a:lvl7pPr>
            <a:lvl8pPr marL="3653897" indent="0">
              <a:buNone/>
              <a:defRPr sz="1827" b="1"/>
            </a:lvl8pPr>
            <a:lvl9pPr marL="4175882" indent="0">
              <a:buNone/>
              <a:defRPr sz="182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3813281"/>
            <a:ext cx="4416355" cy="5608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2559104"/>
            <a:ext cx="4438105" cy="1254177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1985" indent="0">
              <a:buNone/>
              <a:defRPr sz="2283" b="1"/>
            </a:lvl2pPr>
            <a:lvl3pPr marL="1043970" indent="0">
              <a:buNone/>
              <a:defRPr sz="2055" b="1"/>
            </a:lvl3pPr>
            <a:lvl4pPr marL="1565956" indent="0">
              <a:buNone/>
              <a:defRPr sz="1827" b="1"/>
            </a:lvl4pPr>
            <a:lvl5pPr marL="2087941" indent="0">
              <a:buNone/>
              <a:defRPr sz="1827" b="1"/>
            </a:lvl5pPr>
            <a:lvl6pPr marL="2609926" indent="0">
              <a:buNone/>
              <a:defRPr sz="1827" b="1"/>
            </a:lvl6pPr>
            <a:lvl7pPr marL="3131911" indent="0">
              <a:buNone/>
              <a:defRPr sz="1827" b="1"/>
            </a:lvl7pPr>
            <a:lvl8pPr marL="3653897" indent="0">
              <a:buNone/>
              <a:defRPr sz="1827" b="1"/>
            </a:lvl8pPr>
            <a:lvl9pPr marL="4175882" indent="0">
              <a:buNone/>
              <a:defRPr sz="182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3813281"/>
            <a:ext cx="4438105" cy="5608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6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0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695960"/>
            <a:ext cx="3366978" cy="2435860"/>
          </a:xfrm>
        </p:spPr>
        <p:txBody>
          <a:bodyPr anchor="b"/>
          <a:lstStyle>
            <a:lvl1pPr>
              <a:defRPr sz="365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503083"/>
            <a:ext cx="5284946" cy="7418740"/>
          </a:xfrm>
        </p:spPr>
        <p:txBody>
          <a:bodyPr/>
          <a:lstStyle>
            <a:lvl1pPr>
              <a:defRPr sz="3653"/>
            </a:lvl1pPr>
            <a:lvl2pPr>
              <a:defRPr sz="3197"/>
            </a:lvl2pPr>
            <a:lvl3pPr>
              <a:defRPr sz="2740"/>
            </a:lvl3pPr>
            <a:lvl4pPr>
              <a:defRPr sz="2283"/>
            </a:lvl4pPr>
            <a:lvl5pPr>
              <a:defRPr sz="2283"/>
            </a:lvl5pPr>
            <a:lvl6pPr>
              <a:defRPr sz="2283"/>
            </a:lvl6pPr>
            <a:lvl7pPr>
              <a:defRPr sz="2283"/>
            </a:lvl7pPr>
            <a:lvl8pPr>
              <a:defRPr sz="2283"/>
            </a:lvl8pPr>
            <a:lvl9pPr>
              <a:defRPr sz="228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3131820"/>
            <a:ext cx="3366978" cy="5802084"/>
          </a:xfrm>
        </p:spPr>
        <p:txBody>
          <a:bodyPr/>
          <a:lstStyle>
            <a:lvl1pPr marL="0" indent="0">
              <a:buNone/>
              <a:defRPr sz="1827"/>
            </a:lvl1pPr>
            <a:lvl2pPr marL="521985" indent="0">
              <a:buNone/>
              <a:defRPr sz="1598"/>
            </a:lvl2pPr>
            <a:lvl3pPr marL="1043970" indent="0">
              <a:buNone/>
              <a:defRPr sz="1370"/>
            </a:lvl3pPr>
            <a:lvl4pPr marL="1565956" indent="0">
              <a:buNone/>
              <a:defRPr sz="1142"/>
            </a:lvl4pPr>
            <a:lvl5pPr marL="2087941" indent="0">
              <a:buNone/>
              <a:defRPr sz="1142"/>
            </a:lvl5pPr>
            <a:lvl6pPr marL="2609926" indent="0">
              <a:buNone/>
              <a:defRPr sz="1142"/>
            </a:lvl6pPr>
            <a:lvl7pPr marL="3131911" indent="0">
              <a:buNone/>
              <a:defRPr sz="1142"/>
            </a:lvl7pPr>
            <a:lvl8pPr marL="3653897" indent="0">
              <a:buNone/>
              <a:defRPr sz="1142"/>
            </a:lvl8pPr>
            <a:lvl9pPr marL="4175882" indent="0">
              <a:buNone/>
              <a:defRPr sz="114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2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695960"/>
            <a:ext cx="3366978" cy="2435860"/>
          </a:xfrm>
        </p:spPr>
        <p:txBody>
          <a:bodyPr anchor="b"/>
          <a:lstStyle>
            <a:lvl1pPr>
              <a:defRPr sz="365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503083"/>
            <a:ext cx="5284946" cy="7418740"/>
          </a:xfrm>
        </p:spPr>
        <p:txBody>
          <a:bodyPr anchor="t"/>
          <a:lstStyle>
            <a:lvl1pPr marL="0" indent="0">
              <a:buNone/>
              <a:defRPr sz="3653"/>
            </a:lvl1pPr>
            <a:lvl2pPr marL="521985" indent="0">
              <a:buNone/>
              <a:defRPr sz="3197"/>
            </a:lvl2pPr>
            <a:lvl3pPr marL="1043970" indent="0">
              <a:buNone/>
              <a:defRPr sz="2740"/>
            </a:lvl3pPr>
            <a:lvl4pPr marL="1565956" indent="0">
              <a:buNone/>
              <a:defRPr sz="2283"/>
            </a:lvl4pPr>
            <a:lvl5pPr marL="2087941" indent="0">
              <a:buNone/>
              <a:defRPr sz="2283"/>
            </a:lvl5pPr>
            <a:lvl6pPr marL="2609926" indent="0">
              <a:buNone/>
              <a:defRPr sz="2283"/>
            </a:lvl6pPr>
            <a:lvl7pPr marL="3131911" indent="0">
              <a:buNone/>
              <a:defRPr sz="2283"/>
            </a:lvl7pPr>
            <a:lvl8pPr marL="3653897" indent="0">
              <a:buNone/>
              <a:defRPr sz="2283"/>
            </a:lvl8pPr>
            <a:lvl9pPr marL="4175882" indent="0">
              <a:buNone/>
              <a:defRPr sz="228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3131820"/>
            <a:ext cx="3366978" cy="5802084"/>
          </a:xfrm>
        </p:spPr>
        <p:txBody>
          <a:bodyPr/>
          <a:lstStyle>
            <a:lvl1pPr marL="0" indent="0">
              <a:buNone/>
              <a:defRPr sz="1827"/>
            </a:lvl1pPr>
            <a:lvl2pPr marL="521985" indent="0">
              <a:buNone/>
              <a:defRPr sz="1598"/>
            </a:lvl2pPr>
            <a:lvl3pPr marL="1043970" indent="0">
              <a:buNone/>
              <a:defRPr sz="1370"/>
            </a:lvl3pPr>
            <a:lvl4pPr marL="1565956" indent="0">
              <a:buNone/>
              <a:defRPr sz="1142"/>
            </a:lvl4pPr>
            <a:lvl5pPr marL="2087941" indent="0">
              <a:buNone/>
              <a:defRPr sz="1142"/>
            </a:lvl5pPr>
            <a:lvl6pPr marL="2609926" indent="0">
              <a:buNone/>
              <a:defRPr sz="1142"/>
            </a:lvl6pPr>
            <a:lvl7pPr marL="3131911" indent="0">
              <a:buNone/>
              <a:defRPr sz="1142"/>
            </a:lvl7pPr>
            <a:lvl8pPr marL="3653897" indent="0">
              <a:buNone/>
              <a:defRPr sz="1142"/>
            </a:lvl8pPr>
            <a:lvl9pPr marL="4175882" indent="0">
              <a:buNone/>
              <a:defRPr sz="114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4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555804"/>
            <a:ext cx="9003983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779007"/>
            <a:ext cx="9003983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9675780"/>
            <a:ext cx="23488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8F28-CFBC-4015-AB4A-C3BEBAA42C9A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9675780"/>
            <a:ext cx="352329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9675780"/>
            <a:ext cx="23488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FF0F-461C-4ADD-924C-BC0D76432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1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43970" rtl="0" eaLnBrk="1" latinLnBrk="0" hangingPunct="1">
        <a:lnSpc>
          <a:spcPct val="90000"/>
        </a:lnSpc>
        <a:spcBef>
          <a:spcPct val="0"/>
        </a:spcBef>
        <a:buNone/>
        <a:defRPr sz="50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993" indent="-260993" algn="l" defTabSz="1043970" rtl="0" eaLnBrk="1" latinLnBrk="0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1pPr>
      <a:lvl2pPr marL="782978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63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283" kern="1200">
          <a:solidFill>
            <a:schemeClr val="tx1"/>
          </a:solidFill>
          <a:latin typeface="+mn-lt"/>
          <a:ea typeface="+mn-ea"/>
          <a:cs typeface="+mn-cs"/>
        </a:defRPr>
      </a:lvl3pPr>
      <a:lvl4pPr marL="1826948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4pPr>
      <a:lvl5pPr marL="2348934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5pPr>
      <a:lvl6pPr marL="2870919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392904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914889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436875" indent="-260993" algn="l" defTabSz="1043970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1pPr>
      <a:lvl2pPr marL="521985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1043970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3pPr>
      <a:lvl4pPr marL="1565956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4pPr>
      <a:lvl5pPr marL="2087941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5pPr>
      <a:lvl6pPr marL="2609926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131911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653897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175882" algn="l" defTabSz="1043970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9BEF2-EE03-4EA4-8AFA-B79F278EA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F4BB26-2902-4A9D-BEE5-EB591C119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E6462E0-0CD2-4954-8883-AC0F115A8E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6347" r="2103" b="3079"/>
          <a:stretch/>
        </p:blipFill>
        <p:spPr>
          <a:xfrm>
            <a:off x="2472702" y="3496017"/>
            <a:ext cx="5493996" cy="5099186"/>
          </a:xfrm>
          <a:prstGeom prst="rect">
            <a:avLst/>
          </a:prstGeom>
        </p:spPr>
      </p:pic>
      <p:sp>
        <p:nvSpPr>
          <p:cNvPr id="4" name="AutoShape 4" descr="https://x-lines.ru/letters/i/cyrillicscript/1065/000000/40/0/4nq7bcgtodem7wfw4n67bcgtthopbxgtoxemjwcy4n9pdyqtomeaaegoz9eabwf6rdemxwfw4n9pdygoz5emfwcc4n4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56" y="1923494"/>
            <a:ext cx="806608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32735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Держи голову в холоде, живот в голоде, а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ноги в ..…………………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тепле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46623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Двигайся больше,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проживёшь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дольше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46623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Крепок телом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–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 </a:t>
            </a:r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богат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и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делом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466236" y="3819317"/>
            <a:ext cx="7506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Здоровье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дороже</a:t>
            </a:r>
            <a:endParaRPr lang="ru-RU" sz="4400" b="1" dirty="0" smtClean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золота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32735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Коли болен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—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 </a:t>
            </a:r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так лечись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, </a:t>
            </a:r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а здоров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—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берегись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9BEF2-EE03-4EA4-8AFA-B79F278EA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F4BB26-2902-4A9D-BEE5-EB591C119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0CDEDE-B96D-4790-AE64-F0E77D47D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06" t="15781" r="9561"/>
          <a:stretch/>
        </p:blipFill>
        <p:spPr>
          <a:xfrm>
            <a:off x="2623049" y="2444297"/>
            <a:ext cx="5471886" cy="55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46623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ad Script" panose="02000000000000000000" pitchFamily="2" charset="0"/>
              </a:rPr>
              <a:t>Береги платье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Bad Script" panose="02000000000000000000" pitchFamily="2" charset="0"/>
              </a:rPr>
              <a:t>снова,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Bad Script" panose="02000000000000000000" pitchFamily="2" charset="0"/>
              </a:rPr>
              <a:t> а здоровье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Bad Script" panose="02000000000000000000" pitchFamily="2" charset="0"/>
              </a:rPr>
              <a:t>смолоду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46623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В дом</a:t>
            </a:r>
            <a:r>
              <a:rPr lang="ru-RU" sz="4400" b="1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, </a:t>
            </a:r>
            <a:r>
              <a:rPr lang="ru-RU" sz="4400" b="1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куда</a:t>
            </a:r>
          </a:p>
          <a:p>
            <a:pPr algn="ctr"/>
            <a:r>
              <a:rPr lang="ru-RU" sz="4400" b="1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 </a:t>
            </a:r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не заглядывает солнце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,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заглянет врач</a:t>
            </a:r>
          </a:p>
        </p:txBody>
      </p:sp>
    </p:spTree>
    <p:extLst>
      <p:ext uri="{BB962C8B-B14F-4D97-AF65-F5344CB8AC3E}">
        <p14:creationId xmlns:p14="http://schemas.microsoft.com/office/powerpoint/2010/main" val="41164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46623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И смекалка нужна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,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 и закалка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важна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46623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Лучше сорок раз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вспотеть, чем один раз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заиндеветь</a:t>
            </a:r>
          </a:p>
        </p:txBody>
      </p:sp>
    </p:spTree>
    <p:extLst>
      <p:ext uri="{BB962C8B-B14F-4D97-AF65-F5344CB8AC3E}">
        <p14:creationId xmlns:p14="http://schemas.microsoft.com/office/powerpoint/2010/main" val="41164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466236" y="3819317"/>
            <a:ext cx="7506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Живешь каково и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здоровье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таково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46623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Ешь чеснок и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лук- </a:t>
            </a:r>
            <a:endParaRPr lang="ru-RU" sz="4400" b="1" dirty="0" smtClean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не возьмет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недуг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32735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Живешь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каково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 </a:t>
            </a:r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и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здоровье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таково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35B84281-FB66-4F9D-AF5A-190D859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4A09F15-3A5C-4FB9-83C9-77F8368E2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D23041F6-1015-4FA3-AD32-BA4E921703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F5C18-0AF2-47E7-A23D-4DB059205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D7B659-F593-47C7-AC1D-718F84345E5D}"/>
              </a:ext>
            </a:extLst>
          </p:cNvPr>
          <p:cNvSpPr txBox="1"/>
          <p:nvPr/>
        </p:nvSpPr>
        <p:spPr>
          <a:xfrm>
            <a:off x="3439886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ED5085-E65E-4F8A-AA7D-5ED358422139}"/>
              </a:ext>
            </a:extLst>
          </p:cNvPr>
          <p:cNvSpPr txBox="1"/>
          <p:nvPr/>
        </p:nvSpPr>
        <p:spPr>
          <a:xfrm>
            <a:off x="1327356" y="3819317"/>
            <a:ext cx="7506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После обеда полежи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,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 </a:t>
            </a:r>
            <a:r>
              <a:rPr lang="ru-RU" sz="4400" b="1" dirty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после </a:t>
            </a:r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ужина</a:t>
            </a: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.………………… 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ED7D31">
                    <a:lumMod val="50000"/>
                  </a:srgbClr>
                </a:solidFill>
                <a:latin typeface="Bad Script" panose="02000000000000000000" pitchFamily="2" charset="0"/>
              </a:rPr>
              <a:t>походи</a:t>
            </a:r>
            <a:endParaRPr lang="ru-RU" sz="4400" b="1" dirty="0">
              <a:solidFill>
                <a:srgbClr val="ED7D31">
                  <a:lumMod val="50000"/>
                </a:srgb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114</Words>
  <Application>Microsoft Office PowerPoint</Application>
  <PresentationFormat>Произвольный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Ирина</cp:lastModifiedBy>
  <cp:revision>17</cp:revision>
  <dcterms:created xsi:type="dcterms:W3CDTF">2025-04-14T20:51:55Z</dcterms:created>
  <dcterms:modified xsi:type="dcterms:W3CDTF">2025-04-25T13:21:40Z</dcterms:modified>
</cp:coreProperties>
</file>