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18"/>
  </p:handoutMasterIdLst>
  <p:sldIdLst>
    <p:sldId id="256" r:id="rId5"/>
    <p:sldId id="260" r:id="rId6"/>
    <p:sldId id="276" r:id="rId7"/>
    <p:sldId id="277" r:id="rId8"/>
    <p:sldId id="278" r:id="rId9"/>
    <p:sldId id="279" r:id="rId10"/>
    <p:sldId id="281" r:id="rId11"/>
    <p:sldId id="282" r:id="rId12"/>
    <p:sldId id="280" r:id="rId13"/>
    <p:sldId id="283" r:id="rId14"/>
    <p:sldId id="284" r:id="rId15"/>
    <p:sldId id="285" r:id="rId16"/>
    <p:sldId id="275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AEEFFC"/>
    <a:srgbClr val="97EAFB"/>
    <a:srgbClr val="97F1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86" y="40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59" d="100"/>
          <a:sy n="59" d="100"/>
        </p:scale>
        <p:origin x="256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1043CB-B768-41E0-9FBE-91E76D71338D}" type="datetimeFigureOut">
              <a:rPr lang="ru-RU" smtClean="0"/>
              <a:t>05.04.2025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8C7947-BB5E-4C61-BA50-1045C0442D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16689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slideMaster" Target="../slideMasters/slideMaster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audio" Target="../media/audio1.wav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746" y="669318"/>
            <a:ext cx="9934575" cy="3946653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909666" y="1107661"/>
            <a:ext cx="8372671" cy="2967134"/>
          </a:xfrm>
        </p:spPr>
        <p:txBody>
          <a:bodyPr anchor="ctr">
            <a:normAutofit/>
          </a:bodyPr>
          <a:lstStyle>
            <a:lvl1pPr algn="ctr">
              <a:defRPr sz="4800">
                <a:latin typeface="Comic Sans MS" panose="030F0702030302020204" pitchFamily="66" charset="0"/>
              </a:defRPr>
            </a:lvl1pPr>
          </a:lstStyle>
          <a:p>
            <a:r>
              <a:rPr lang="ru-RU" dirty="0"/>
              <a:t>Введите сюда название презентации</a:t>
            </a:r>
            <a:endParaRPr lang="en-US" dirty="0"/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12" y="3994064"/>
            <a:ext cx="2580477" cy="2757066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3426" y="4701021"/>
            <a:ext cx="2676525" cy="1752600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3555" y="73078"/>
            <a:ext cx="1514475" cy="1924050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3750" y="0"/>
            <a:ext cx="1247775" cy="1200150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2363" y="5925827"/>
            <a:ext cx="962025" cy="590550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298" y="2305121"/>
            <a:ext cx="1335317" cy="902856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46981">
            <a:off x="2877094" y="5027739"/>
            <a:ext cx="1190625" cy="590550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447133">
            <a:off x="4857827" y="5583801"/>
            <a:ext cx="1038225" cy="1047750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01725">
            <a:off x="11182911" y="2147012"/>
            <a:ext cx="971551" cy="1295400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058" y="160446"/>
            <a:ext cx="1189375" cy="1413942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0978" y="4143435"/>
            <a:ext cx="1200151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7641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>
        <p14:pan dir="u"/>
      </p:transition>
    </mc:Choice>
    <mc:Fallback xmlns="">
      <p:transition spd="slow" advClick="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опро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2563312" y="889686"/>
            <a:ext cx="7065377" cy="1994055"/>
          </a:xfrm>
        </p:spPr>
        <p:txBody>
          <a:bodyPr/>
          <a:lstStyle>
            <a:lvl1pPr algn="ctr">
              <a:defRPr lang="ru-RU" sz="3600" kern="1200" baseline="0" dirty="0" smtClean="0">
                <a:solidFill>
                  <a:schemeClr val="tx1"/>
                </a:solidFill>
                <a:latin typeface="Comic Sans MS" panose="030F0702030302020204" pitchFamily="66" charset="0"/>
                <a:ea typeface="+mj-ea"/>
                <a:cs typeface="+mj-cs"/>
              </a:defRPr>
            </a:lvl1pPr>
          </a:lstStyle>
          <a:p>
            <a:r>
              <a:rPr lang="ru-RU" dirty="0"/>
              <a:t>Введите сюда вопрос</a:t>
            </a:r>
          </a:p>
        </p:txBody>
      </p:sp>
    </p:spTree>
    <p:extLst>
      <p:ext uri="{BB962C8B-B14F-4D97-AF65-F5344CB8AC3E}">
        <p14:creationId xmlns:p14="http://schemas.microsoft.com/office/powerpoint/2010/main" val="1248611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>
        <p14:pan dir="u"/>
      </p:transition>
    </mc:Choice>
    <mc:Fallback xmlns="">
      <p:transition spd="slow" advClick="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ина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3703" y="1148799"/>
            <a:ext cx="7520662" cy="298769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2926866" y="1619854"/>
            <a:ext cx="6338272" cy="1942748"/>
          </a:xfrm>
        </p:spPr>
        <p:txBody>
          <a:bodyPr anchor="ctr">
            <a:normAutofit/>
          </a:bodyPr>
          <a:lstStyle>
            <a:lvl1pPr algn="ctr">
              <a:defRPr sz="4800">
                <a:latin typeface="Comic Sans MS" panose="030F0702030302020204" pitchFamily="66" charset="0"/>
              </a:defRPr>
            </a:lvl1pPr>
          </a:lstStyle>
          <a:p>
            <a:r>
              <a:rPr lang="ru-RU" dirty="0"/>
              <a:t>Молодец !</a:t>
            </a:r>
            <a:endParaRPr lang="en-US" dirty="0"/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13" y="3994064"/>
            <a:ext cx="2316132" cy="2474631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2986" y="4607546"/>
            <a:ext cx="1932896" cy="1265669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7655" y="408441"/>
            <a:ext cx="1080658" cy="1372911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7277" y="250836"/>
            <a:ext cx="1247775" cy="1200150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3307" y="5561242"/>
            <a:ext cx="808329" cy="496202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344" y="1619854"/>
            <a:ext cx="1442735" cy="975486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12733">
            <a:off x="3095022" y="5531869"/>
            <a:ext cx="1190625" cy="590550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67752">
            <a:off x="4870713" y="5547467"/>
            <a:ext cx="941707" cy="950347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01725">
            <a:off x="10178792" y="2153101"/>
            <a:ext cx="924327" cy="1232435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831" y="157018"/>
            <a:ext cx="1088456" cy="1293968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6356" y="4096790"/>
            <a:ext cx="781485" cy="992362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3787" y="5658514"/>
            <a:ext cx="821592" cy="810181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819884">
            <a:off x="2562843" y="4138241"/>
            <a:ext cx="334800" cy="1035983"/>
          </a:xfrm>
          <a:prstGeom prst="rect">
            <a:avLst/>
          </a:prstGeom>
        </p:spPr>
      </p:pic>
      <p:pic>
        <p:nvPicPr>
          <p:cNvPr id="25" name="Рисунок 24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5312" y="4106455"/>
            <a:ext cx="762106" cy="791047"/>
          </a:xfrm>
          <a:prstGeom prst="rect">
            <a:avLst/>
          </a:prstGeom>
        </p:spPr>
      </p:pic>
      <p:pic>
        <p:nvPicPr>
          <p:cNvPr id="26" name="Рисунок 25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959" y="2938641"/>
            <a:ext cx="913483" cy="776162"/>
          </a:xfrm>
          <a:prstGeom prst="rect">
            <a:avLst/>
          </a:prstGeom>
        </p:spPr>
      </p:pic>
      <p:pic>
        <p:nvPicPr>
          <p:cNvPr id="28" name="Рисунок 27"/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8575" y="97483"/>
            <a:ext cx="1340567" cy="1051316"/>
          </a:xfrm>
          <a:prstGeom prst="rect">
            <a:avLst/>
          </a:prstGeom>
        </p:spPr>
      </p:pic>
      <p:pic>
        <p:nvPicPr>
          <p:cNvPr id="29" name="Рисунок 28"/>
          <p:cNvPicPr>
            <a:picLocks noChangeAspect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5327" y="166197"/>
            <a:ext cx="1342076" cy="1192957"/>
          </a:xfrm>
          <a:prstGeom prst="rect">
            <a:avLst/>
          </a:prstGeom>
        </p:spPr>
      </p:pic>
      <p:pic>
        <p:nvPicPr>
          <p:cNvPr id="31" name="Рисунок 30"/>
          <p:cNvPicPr>
            <a:picLocks noChangeAspect="1"/>
          </p:cNvPicPr>
          <p:nvPr userDrawn="1"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99386">
            <a:off x="4786126" y="4446131"/>
            <a:ext cx="928595" cy="878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2650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>
        <p14:pan dir="u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1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3" presetID="34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 2.22222E-6 L 0 -0.03797 " pathEditMode="relative" rAng="0" ptsTypes="AA">
                                      <p:cBhvr>
                                        <p:cTn id="114" dur="7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898"/>
                                    </p:animMotion>
                                    <p:animRot by="1500000">
                                      <p:cBhvr>
                                        <p:cTn id="115" dur="37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16" dur="37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17" dur="375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18" dur="375" fill="hold">
                                          <p:stCondLst>
                                            <p:cond delay="1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EEF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837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7" r:id="rId2"/>
    <p:sldLayoutId id="2147483656" r:id="rId3"/>
  </p:sldLayoutIdLst>
  <mc:AlternateContent xmlns:mc="http://schemas.openxmlformats.org/markup-compatibility/2006" xmlns:p14="http://schemas.microsoft.com/office/powerpoint/2010/main">
    <mc:Choice Requires="p14">
      <p:transition spd="slow" p14:dur="2500" advClick="0">
        <p14:pan dir="u"/>
      </p:transition>
    </mc:Choice>
    <mc:Fallback xmlns="">
      <p:transition spd="slow" advClick="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13" Type="http://schemas.openxmlformats.org/officeDocument/2006/relationships/image" Target="../media/image29.png"/><Relationship Id="rId18" Type="http://schemas.openxmlformats.org/officeDocument/2006/relationships/image" Target="../media/image34.png"/><Relationship Id="rId3" Type="http://schemas.openxmlformats.org/officeDocument/2006/relationships/image" Target="../media/image20.png"/><Relationship Id="rId7" Type="http://schemas.openxmlformats.org/officeDocument/2006/relationships/audio" Target="../media/audio3.wav"/><Relationship Id="rId12" Type="http://schemas.openxmlformats.org/officeDocument/2006/relationships/image" Target="../media/image28.svg"/><Relationship Id="rId17" Type="http://schemas.openxmlformats.org/officeDocument/2006/relationships/image" Target="../media/image33.png"/><Relationship Id="rId2" Type="http://schemas.openxmlformats.org/officeDocument/2006/relationships/audio" Target="../media/audio2.wav"/><Relationship Id="rId16" Type="http://schemas.openxmlformats.org/officeDocument/2006/relationships/image" Target="../media/image32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11" Type="http://schemas.openxmlformats.org/officeDocument/2006/relationships/image" Target="../media/image27.png"/><Relationship Id="rId5" Type="http://schemas.openxmlformats.org/officeDocument/2006/relationships/image" Target="../media/image22.png"/><Relationship Id="rId15" Type="http://schemas.openxmlformats.org/officeDocument/2006/relationships/image" Target="../media/image31.png"/><Relationship Id="rId10" Type="http://schemas.openxmlformats.org/officeDocument/2006/relationships/image" Target="../media/image26.png"/><Relationship Id="rId19" Type="http://schemas.openxmlformats.org/officeDocument/2006/relationships/image" Target="../media/image35.png"/><Relationship Id="rId4" Type="http://schemas.openxmlformats.org/officeDocument/2006/relationships/image" Target="../media/image21.png"/><Relationship Id="rId9" Type="http://schemas.openxmlformats.org/officeDocument/2006/relationships/image" Target="../media/image25.svg"/><Relationship Id="rId14" Type="http://schemas.openxmlformats.org/officeDocument/2006/relationships/image" Target="../media/image3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13" Type="http://schemas.openxmlformats.org/officeDocument/2006/relationships/image" Target="../media/image29.png"/><Relationship Id="rId18" Type="http://schemas.openxmlformats.org/officeDocument/2006/relationships/image" Target="../media/image34.png"/><Relationship Id="rId3" Type="http://schemas.openxmlformats.org/officeDocument/2006/relationships/image" Target="../media/image20.png"/><Relationship Id="rId7" Type="http://schemas.openxmlformats.org/officeDocument/2006/relationships/audio" Target="../media/audio3.wav"/><Relationship Id="rId12" Type="http://schemas.openxmlformats.org/officeDocument/2006/relationships/image" Target="../media/image28.svg"/><Relationship Id="rId17" Type="http://schemas.openxmlformats.org/officeDocument/2006/relationships/image" Target="../media/image33.png"/><Relationship Id="rId2" Type="http://schemas.openxmlformats.org/officeDocument/2006/relationships/audio" Target="../media/audio2.wav"/><Relationship Id="rId16" Type="http://schemas.openxmlformats.org/officeDocument/2006/relationships/image" Target="../media/image32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11" Type="http://schemas.openxmlformats.org/officeDocument/2006/relationships/image" Target="../media/image27.png"/><Relationship Id="rId5" Type="http://schemas.openxmlformats.org/officeDocument/2006/relationships/image" Target="../media/image22.png"/><Relationship Id="rId15" Type="http://schemas.openxmlformats.org/officeDocument/2006/relationships/image" Target="../media/image31.png"/><Relationship Id="rId10" Type="http://schemas.openxmlformats.org/officeDocument/2006/relationships/image" Target="../media/image26.png"/><Relationship Id="rId19" Type="http://schemas.openxmlformats.org/officeDocument/2006/relationships/image" Target="../media/image35.png"/><Relationship Id="rId4" Type="http://schemas.openxmlformats.org/officeDocument/2006/relationships/image" Target="../media/image21.png"/><Relationship Id="rId9" Type="http://schemas.openxmlformats.org/officeDocument/2006/relationships/image" Target="../media/image25.svg"/><Relationship Id="rId14" Type="http://schemas.openxmlformats.org/officeDocument/2006/relationships/image" Target="../media/image30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13" Type="http://schemas.openxmlformats.org/officeDocument/2006/relationships/image" Target="../media/image29.png"/><Relationship Id="rId18" Type="http://schemas.openxmlformats.org/officeDocument/2006/relationships/image" Target="../media/image34.png"/><Relationship Id="rId3" Type="http://schemas.openxmlformats.org/officeDocument/2006/relationships/image" Target="../media/image20.png"/><Relationship Id="rId7" Type="http://schemas.openxmlformats.org/officeDocument/2006/relationships/audio" Target="../media/audio3.wav"/><Relationship Id="rId12" Type="http://schemas.openxmlformats.org/officeDocument/2006/relationships/image" Target="../media/image28.svg"/><Relationship Id="rId17" Type="http://schemas.openxmlformats.org/officeDocument/2006/relationships/image" Target="../media/image33.png"/><Relationship Id="rId2" Type="http://schemas.openxmlformats.org/officeDocument/2006/relationships/audio" Target="../media/audio2.wav"/><Relationship Id="rId16" Type="http://schemas.openxmlformats.org/officeDocument/2006/relationships/image" Target="../media/image32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11" Type="http://schemas.openxmlformats.org/officeDocument/2006/relationships/image" Target="../media/image27.png"/><Relationship Id="rId5" Type="http://schemas.openxmlformats.org/officeDocument/2006/relationships/image" Target="../media/image22.png"/><Relationship Id="rId15" Type="http://schemas.openxmlformats.org/officeDocument/2006/relationships/image" Target="../media/image31.png"/><Relationship Id="rId10" Type="http://schemas.openxmlformats.org/officeDocument/2006/relationships/image" Target="../media/image26.png"/><Relationship Id="rId19" Type="http://schemas.openxmlformats.org/officeDocument/2006/relationships/image" Target="../media/image35.png"/><Relationship Id="rId4" Type="http://schemas.openxmlformats.org/officeDocument/2006/relationships/image" Target="../media/image21.png"/><Relationship Id="rId9" Type="http://schemas.openxmlformats.org/officeDocument/2006/relationships/image" Target="../media/image25.svg"/><Relationship Id="rId14" Type="http://schemas.openxmlformats.org/officeDocument/2006/relationships/image" Target="../media/image3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13" Type="http://schemas.openxmlformats.org/officeDocument/2006/relationships/image" Target="../media/image29.png"/><Relationship Id="rId18" Type="http://schemas.openxmlformats.org/officeDocument/2006/relationships/image" Target="../media/image34.png"/><Relationship Id="rId3" Type="http://schemas.openxmlformats.org/officeDocument/2006/relationships/image" Target="../media/image20.png"/><Relationship Id="rId7" Type="http://schemas.openxmlformats.org/officeDocument/2006/relationships/audio" Target="../media/audio3.wav"/><Relationship Id="rId12" Type="http://schemas.openxmlformats.org/officeDocument/2006/relationships/image" Target="../media/image28.svg"/><Relationship Id="rId17" Type="http://schemas.openxmlformats.org/officeDocument/2006/relationships/image" Target="../media/image33.png"/><Relationship Id="rId2" Type="http://schemas.openxmlformats.org/officeDocument/2006/relationships/audio" Target="../media/audio2.wav"/><Relationship Id="rId16" Type="http://schemas.openxmlformats.org/officeDocument/2006/relationships/image" Target="../media/image32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11" Type="http://schemas.openxmlformats.org/officeDocument/2006/relationships/image" Target="../media/image27.png"/><Relationship Id="rId5" Type="http://schemas.openxmlformats.org/officeDocument/2006/relationships/image" Target="../media/image22.png"/><Relationship Id="rId15" Type="http://schemas.openxmlformats.org/officeDocument/2006/relationships/image" Target="../media/image31.png"/><Relationship Id="rId10" Type="http://schemas.openxmlformats.org/officeDocument/2006/relationships/image" Target="../media/image26.png"/><Relationship Id="rId19" Type="http://schemas.openxmlformats.org/officeDocument/2006/relationships/image" Target="../media/image35.png"/><Relationship Id="rId4" Type="http://schemas.openxmlformats.org/officeDocument/2006/relationships/image" Target="../media/image21.png"/><Relationship Id="rId9" Type="http://schemas.openxmlformats.org/officeDocument/2006/relationships/image" Target="../media/image25.svg"/><Relationship Id="rId14" Type="http://schemas.openxmlformats.org/officeDocument/2006/relationships/image" Target="../media/image3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13" Type="http://schemas.openxmlformats.org/officeDocument/2006/relationships/image" Target="../media/image29.png"/><Relationship Id="rId18" Type="http://schemas.openxmlformats.org/officeDocument/2006/relationships/image" Target="../media/image34.png"/><Relationship Id="rId3" Type="http://schemas.openxmlformats.org/officeDocument/2006/relationships/image" Target="../media/image20.png"/><Relationship Id="rId7" Type="http://schemas.openxmlformats.org/officeDocument/2006/relationships/audio" Target="../media/audio3.wav"/><Relationship Id="rId12" Type="http://schemas.openxmlformats.org/officeDocument/2006/relationships/image" Target="../media/image28.svg"/><Relationship Id="rId17" Type="http://schemas.openxmlformats.org/officeDocument/2006/relationships/image" Target="../media/image33.png"/><Relationship Id="rId2" Type="http://schemas.openxmlformats.org/officeDocument/2006/relationships/audio" Target="../media/audio2.wav"/><Relationship Id="rId16" Type="http://schemas.openxmlformats.org/officeDocument/2006/relationships/image" Target="../media/image32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11" Type="http://schemas.openxmlformats.org/officeDocument/2006/relationships/image" Target="../media/image27.png"/><Relationship Id="rId5" Type="http://schemas.openxmlformats.org/officeDocument/2006/relationships/image" Target="../media/image22.png"/><Relationship Id="rId15" Type="http://schemas.openxmlformats.org/officeDocument/2006/relationships/image" Target="../media/image31.png"/><Relationship Id="rId10" Type="http://schemas.openxmlformats.org/officeDocument/2006/relationships/image" Target="../media/image26.png"/><Relationship Id="rId19" Type="http://schemas.openxmlformats.org/officeDocument/2006/relationships/image" Target="../media/image35.png"/><Relationship Id="rId4" Type="http://schemas.openxmlformats.org/officeDocument/2006/relationships/image" Target="../media/image21.png"/><Relationship Id="rId9" Type="http://schemas.openxmlformats.org/officeDocument/2006/relationships/image" Target="../media/image25.svg"/><Relationship Id="rId14" Type="http://schemas.openxmlformats.org/officeDocument/2006/relationships/image" Target="../media/image3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13" Type="http://schemas.openxmlformats.org/officeDocument/2006/relationships/image" Target="../media/image29.png"/><Relationship Id="rId18" Type="http://schemas.openxmlformats.org/officeDocument/2006/relationships/image" Target="../media/image34.png"/><Relationship Id="rId3" Type="http://schemas.openxmlformats.org/officeDocument/2006/relationships/image" Target="../media/image20.png"/><Relationship Id="rId7" Type="http://schemas.openxmlformats.org/officeDocument/2006/relationships/audio" Target="../media/audio3.wav"/><Relationship Id="rId12" Type="http://schemas.openxmlformats.org/officeDocument/2006/relationships/image" Target="../media/image28.svg"/><Relationship Id="rId17" Type="http://schemas.openxmlformats.org/officeDocument/2006/relationships/image" Target="../media/image33.png"/><Relationship Id="rId2" Type="http://schemas.openxmlformats.org/officeDocument/2006/relationships/audio" Target="../media/audio2.wav"/><Relationship Id="rId16" Type="http://schemas.openxmlformats.org/officeDocument/2006/relationships/image" Target="../media/image32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11" Type="http://schemas.openxmlformats.org/officeDocument/2006/relationships/image" Target="../media/image27.png"/><Relationship Id="rId5" Type="http://schemas.openxmlformats.org/officeDocument/2006/relationships/image" Target="../media/image22.png"/><Relationship Id="rId15" Type="http://schemas.openxmlformats.org/officeDocument/2006/relationships/image" Target="../media/image31.png"/><Relationship Id="rId10" Type="http://schemas.openxmlformats.org/officeDocument/2006/relationships/image" Target="../media/image26.png"/><Relationship Id="rId19" Type="http://schemas.openxmlformats.org/officeDocument/2006/relationships/image" Target="../media/image35.png"/><Relationship Id="rId4" Type="http://schemas.openxmlformats.org/officeDocument/2006/relationships/image" Target="../media/image21.png"/><Relationship Id="rId9" Type="http://schemas.openxmlformats.org/officeDocument/2006/relationships/image" Target="../media/image25.svg"/><Relationship Id="rId14" Type="http://schemas.openxmlformats.org/officeDocument/2006/relationships/image" Target="../media/image3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13" Type="http://schemas.openxmlformats.org/officeDocument/2006/relationships/image" Target="../media/image29.png"/><Relationship Id="rId18" Type="http://schemas.openxmlformats.org/officeDocument/2006/relationships/image" Target="../media/image34.png"/><Relationship Id="rId3" Type="http://schemas.openxmlformats.org/officeDocument/2006/relationships/image" Target="../media/image20.png"/><Relationship Id="rId7" Type="http://schemas.openxmlformats.org/officeDocument/2006/relationships/audio" Target="../media/audio3.wav"/><Relationship Id="rId12" Type="http://schemas.openxmlformats.org/officeDocument/2006/relationships/image" Target="../media/image28.svg"/><Relationship Id="rId17" Type="http://schemas.openxmlformats.org/officeDocument/2006/relationships/image" Target="../media/image33.png"/><Relationship Id="rId2" Type="http://schemas.openxmlformats.org/officeDocument/2006/relationships/audio" Target="../media/audio2.wav"/><Relationship Id="rId16" Type="http://schemas.openxmlformats.org/officeDocument/2006/relationships/image" Target="../media/image32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11" Type="http://schemas.openxmlformats.org/officeDocument/2006/relationships/image" Target="../media/image27.png"/><Relationship Id="rId5" Type="http://schemas.openxmlformats.org/officeDocument/2006/relationships/image" Target="../media/image22.png"/><Relationship Id="rId15" Type="http://schemas.openxmlformats.org/officeDocument/2006/relationships/image" Target="../media/image31.png"/><Relationship Id="rId10" Type="http://schemas.openxmlformats.org/officeDocument/2006/relationships/image" Target="../media/image26.png"/><Relationship Id="rId19" Type="http://schemas.openxmlformats.org/officeDocument/2006/relationships/image" Target="../media/image35.png"/><Relationship Id="rId4" Type="http://schemas.openxmlformats.org/officeDocument/2006/relationships/image" Target="../media/image21.png"/><Relationship Id="rId9" Type="http://schemas.openxmlformats.org/officeDocument/2006/relationships/image" Target="../media/image25.svg"/><Relationship Id="rId14" Type="http://schemas.openxmlformats.org/officeDocument/2006/relationships/image" Target="../media/image3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13" Type="http://schemas.openxmlformats.org/officeDocument/2006/relationships/image" Target="../media/image29.png"/><Relationship Id="rId18" Type="http://schemas.openxmlformats.org/officeDocument/2006/relationships/image" Target="../media/image34.png"/><Relationship Id="rId3" Type="http://schemas.openxmlformats.org/officeDocument/2006/relationships/image" Target="../media/image20.png"/><Relationship Id="rId7" Type="http://schemas.openxmlformats.org/officeDocument/2006/relationships/audio" Target="../media/audio3.wav"/><Relationship Id="rId12" Type="http://schemas.openxmlformats.org/officeDocument/2006/relationships/image" Target="../media/image28.svg"/><Relationship Id="rId17" Type="http://schemas.openxmlformats.org/officeDocument/2006/relationships/image" Target="../media/image33.png"/><Relationship Id="rId2" Type="http://schemas.openxmlformats.org/officeDocument/2006/relationships/audio" Target="../media/audio2.wav"/><Relationship Id="rId16" Type="http://schemas.openxmlformats.org/officeDocument/2006/relationships/image" Target="../media/image32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11" Type="http://schemas.openxmlformats.org/officeDocument/2006/relationships/image" Target="../media/image27.png"/><Relationship Id="rId5" Type="http://schemas.openxmlformats.org/officeDocument/2006/relationships/image" Target="../media/image22.png"/><Relationship Id="rId15" Type="http://schemas.openxmlformats.org/officeDocument/2006/relationships/image" Target="../media/image31.png"/><Relationship Id="rId10" Type="http://schemas.openxmlformats.org/officeDocument/2006/relationships/image" Target="../media/image26.png"/><Relationship Id="rId19" Type="http://schemas.openxmlformats.org/officeDocument/2006/relationships/image" Target="../media/image35.png"/><Relationship Id="rId4" Type="http://schemas.openxmlformats.org/officeDocument/2006/relationships/image" Target="../media/image21.png"/><Relationship Id="rId9" Type="http://schemas.openxmlformats.org/officeDocument/2006/relationships/image" Target="../media/image25.svg"/><Relationship Id="rId14" Type="http://schemas.openxmlformats.org/officeDocument/2006/relationships/image" Target="../media/image3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13" Type="http://schemas.openxmlformats.org/officeDocument/2006/relationships/image" Target="../media/image29.png"/><Relationship Id="rId18" Type="http://schemas.openxmlformats.org/officeDocument/2006/relationships/image" Target="../media/image34.png"/><Relationship Id="rId3" Type="http://schemas.openxmlformats.org/officeDocument/2006/relationships/image" Target="../media/image20.png"/><Relationship Id="rId7" Type="http://schemas.openxmlformats.org/officeDocument/2006/relationships/audio" Target="../media/audio3.wav"/><Relationship Id="rId12" Type="http://schemas.openxmlformats.org/officeDocument/2006/relationships/image" Target="../media/image28.svg"/><Relationship Id="rId17" Type="http://schemas.openxmlformats.org/officeDocument/2006/relationships/image" Target="../media/image33.png"/><Relationship Id="rId2" Type="http://schemas.openxmlformats.org/officeDocument/2006/relationships/audio" Target="../media/audio2.wav"/><Relationship Id="rId16" Type="http://schemas.openxmlformats.org/officeDocument/2006/relationships/image" Target="../media/image32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11" Type="http://schemas.openxmlformats.org/officeDocument/2006/relationships/image" Target="../media/image27.png"/><Relationship Id="rId5" Type="http://schemas.openxmlformats.org/officeDocument/2006/relationships/image" Target="../media/image22.png"/><Relationship Id="rId15" Type="http://schemas.openxmlformats.org/officeDocument/2006/relationships/image" Target="../media/image31.png"/><Relationship Id="rId10" Type="http://schemas.openxmlformats.org/officeDocument/2006/relationships/image" Target="../media/image26.png"/><Relationship Id="rId19" Type="http://schemas.openxmlformats.org/officeDocument/2006/relationships/image" Target="../media/image35.png"/><Relationship Id="rId4" Type="http://schemas.openxmlformats.org/officeDocument/2006/relationships/image" Target="../media/image21.png"/><Relationship Id="rId9" Type="http://schemas.openxmlformats.org/officeDocument/2006/relationships/image" Target="../media/image25.svg"/><Relationship Id="rId14" Type="http://schemas.openxmlformats.org/officeDocument/2006/relationships/image" Target="../media/image3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13" Type="http://schemas.openxmlformats.org/officeDocument/2006/relationships/image" Target="../media/image29.png"/><Relationship Id="rId18" Type="http://schemas.openxmlformats.org/officeDocument/2006/relationships/image" Target="../media/image34.png"/><Relationship Id="rId3" Type="http://schemas.openxmlformats.org/officeDocument/2006/relationships/image" Target="../media/image20.png"/><Relationship Id="rId7" Type="http://schemas.openxmlformats.org/officeDocument/2006/relationships/audio" Target="../media/audio3.wav"/><Relationship Id="rId12" Type="http://schemas.openxmlformats.org/officeDocument/2006/relationships/image" Target="../media/image28.svg"/><Relationship Id="rId17" Type="http://schemas.openxmlformats.org/officeDocument/2006/relationships/image" Target="../media/image33.png"/><Relationship Id="rId2" Type="http://schemas.openxmlformats.org/officeDocument/2006/relationships/audio" Target="../media/audio2.wav"/><Relationship Id="rId16" Type="http://schemas.openxmlformats.org/officeDocument/2006/relationships/image" Target="../media/image32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11" Type="http://schemas.openxmlformats.org/officeDocument/2006/relationships/image" Target="../media/image27.png"/><Relationship Id="rId5" Type="http://schemas.openxmlformats.org/officeDocument/2006/relationships/image" Target="../media/image22.png"/><Relationship Id="rId15" Type="http://schemas.openxmlformats.org/officeDocument/2006/relationships/image" Target="../media/image31.png"/><Relationship Id="rId10" Type="http://schemas.openxmlformats.org/officeDocument/2006/relationships/image" Target="../media/image26.png"/><Relationship Id="rId19" Type="http://schemas.openxmlformats.org/officeDocument/2006/relationships/image" Target="../media/image35.png"/><Relationship Id="rId4" Type="http://schemas.openxmlformats.org/officeDocument/2006/relationships/image" Target="../media/image21.png"/><Relationship Id="rId9" Type="http://schemas.openxmlformats.org/officeDocument/2006/relationships/image" Target="../media/image25.svg"/><Relationship Id="rId14" Type="http://schemas.openxmlformats.org/officeDocument/2006/relationships/image" Target="../media/image3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13" Type="http://schemas.openxmlformats.org/officeDocument/2006/relationships/image" Target="../media/image29.png"/><Relationship Id="rId18" Type="http://schemas.openxmlformats.org/officeDocument/2006/relationships/image" Target="../media/image34.png"/><Relationship Id="rId3" Type="http://schemas.openxmlformats.org/officeDocument/2006/relationships/image" Target="../media/image20.png"/><Relationship Id="rId7" Type="http://schemas.openxmlformats.org/officeDocument/2006/relationships/audio" Target="../media/audio3.wav"/><Relationship Id="rId12" Type="http://schemas.openxmlformats.org/officeDocument/2006/relationships/image" Target="../media/image28.svg"/><Relationship Id="rId17" Type="http://schemas.openxmlformats.org/officeDocument/2006/relationships/image" Target="../media/image33.png"/><Relationship Id="rId2" Type="http://schemas.openxmlformats.org/officeDocument/2006/relationships/audio" Target="../media/audio2.wav"/><Relationship Id="rId16" Type="http://schemas.openxmlformats.org/officeDocument/2006/relationships/image" Target="../media/image32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11" Type="http://schemas.openxmlformats.org/officeDocument/2006/relationships/image" Target="../media/image27.png"/><Relationship Id="rId5" Type="http://schemas.openxmlformats.org/officeDocument/2006/relationships/image" Target="../media/image22.png"/><Relationship Id="rId15" Type="http://schemas.openxmlformats.org/officeDocument/2006/relationships/image" Target="../media/image31.png"/><Relationship Id="rId10" Type="http://schemas.openxmlformats.org/officeDocument/2006/relationships/image" Target="../media/image26.png"/><Relationship Id="rId19" Type="http://schemas.openxmlformats.org/officeDocument/2006/relationships/image" Target="../media/image35.png"/><Relationship Id="rId4" Type="http://schemas.openxmlformats.org/officeDocument/2006/relationships/image" Target="../media/image21.png"/><Relationship Id="rId9" Type="http://schemas.openxmlformats.org/officeDocument/2006/relationships/image" Target="../media/image25.svg"/><Relationship Id="rId14" Type="http://schemas.openxmlformats.org/officeDocument/2006/relationships/image" Target="../media/image3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909664" y="1118294"/>
            <a:ext cx="8372671" cy="2967134"/>
          </a:xfrm>
        </p:spPr>
        <p:txBody>
          <a:bodyPr/>
          <a:lstStyle/>
          <a:p>
            <a:r>
              <a:rPr lang="ru-RU" dirty="0"/>
              <a:t>Викторина </a:t>
            </a:r>
            <a:br>
              <a:rPr lang="ru-RU" dirty="0"/>
            </a:br>
            <a:r>
              <a:rPr lang="ru-RU" dirty="0"/>
              <a:t>«Профилактика вредных привычек»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282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pan dir="u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Объект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3477" y="489691"/>
            <a:ext cx="8305046" cy="2839390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Ежедневный ритуал, позволяющий поддерживать тело в тонусе. </a:t>
            </a:r>
          </a:p>
        </p:txBody>
      </p:sp>
      <p:pic>
        <p:nvPicPr>
          <p:cNvPr id="37" name="Рисунок 3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1136" y="5778034"/>
            <a:ext cx="5019365" cy="871829"/>
          </a:xfrm>
          <a:prstGeom prst="rect">
            <a:avLst/>
          </a:prstGeom>
        </p:spPr>
      </p:pic>
      <p:pic>
        <p:nvPicPr>
          <p:cNvPr id="38" name="Рисунок 3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003" y="3472033"/>
            <a:ext cx="4773899" cy="897222"/>
          </a:xfrm>
          <a:prstGeom prst="rect">
            <a:avLst/>
          </a:prstGeom>
        </p:spPr>
      </p:pic>
      <p:pic>
        <p:nvPicPr>
          <p:cNvPr id="39" name="Рисунок 3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1365" y="4573375"/>
            <a:ext cx="4443789" cy="931080"/>
          </a:xfrm>
          <a:prstGeom prst="rect">
            <a:avLst/>
          </a:prstGeom>
        </p:spPr>
      </p:pic>
      <p:sp>
        <p:nvSpPr>
          <p:cNvPr id="40" name="TextBox 39"/>
          <p:cNvSpPr txBox="1"/>
          <p:nvPr/>
        </p:nvSpPr>
        <p:spPr>
          <a:xfrm>
            <a:off x="4381103" y="5995503"/>
            <a:ext cx="3953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Comic Sans MS" panose="030F0702030302020204" pitchFamily="66" charset="0"/>
              </a:rPr>
              <a:t>Сытный ужин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1" name="TextBox 40">
            <a:hlinkClick r:id="" action="ppaction://hlinkshowjump?jump=nextslide">
              <a:snd r:embed="rId7" name="chimes.wav"/>
            </a:hlinkClick>
          </p:cNvPr>
          <p:cNvSpPr txBox="1"/>
          <p:nvPr/>
        </p:nvSpPr>
        <p:spPr>
          <a:xfrm>
            <a:off x="4023278" y="3791860"/>
            <a:ext cx="3953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Comic Sans MS" panose="030F0702030302020204" pitchFamily="66" charset="0"/>
              </a:rPr>
              <a:t>Зарядка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381103" y="4854249"/>
            <a:ext cx="3953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Comic Sans MS" panose="030F0702030302020204" pitchFamily="66" charset="0"/>
              </a:rPr>
              <a:t>Чаепитие</a:t>
            </a:r>
            <a:endParaRPr lang="en-US" dirty="0">
              <a:latin typeface="Comic Sans MS" panose="030F0702030302020204" pitchFamily="66" charset="0"/>
            </a:endParaRPr>
          </a:p>
        </p:txBody>
      </p:sp>
      <p:pic>
        <p:nvPicPr>
          <p:cNvPr id="4" name="Рисунок 3" descr="Яблоко со сплошной заливкой">
            <a:extLst>
              <a:ext uri="{FF2B5EF4-FFF2-40B4-BE49-F238E27FC236}">
                <a16:creationId xmlns:a16="http://schemas.microsoft.com/office/drawing/2014/main" id="{61E5F16C-F9B8-49B4-953E-A418C279B49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2100661">
            <a:off x="9878966" y="252486"/>
            <a:ext cx="1274400" cy="127440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0B714AA-D745-4A73-9A34-E0005F2A5ED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 rot="17306107">
            <a:off x="1307942" y="1883233"/>
            <a:ext cx="1780186" cy="1780186"/>
          </a:xfrm>
          <a:prstGeom prst="rect">
            <a:avLst/>
          </a:prstGeom>
        </p:spPr>
      </p:pic>
      <p:pic>
        <p:nvPicPr>
          <p:cNvPr id="7" name="Рисунок 6" descr="Солнце со сплошной заливкой">
            <a:extLst>
              <a:ext uri="{FF2B5EF4-FFF2-40B4-BE49-F238E27FC236}">
                <a16:creationId xmlns:a16="http://schemas.microsoft.com/office/drawing/2014/main" id="{20138C6C-B4C3-4EC0-8988-C7C789105432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 rot="18113620">
            <a:off x="4842913" y="30073"/>
            <a:ext cx="1274400" cy="127440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FEC9E6ED-7EE5-4C2D-BA78-7E5A2B99B22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 rot="20779998">
            <a:off x="486506" y="260474"/>
            <a:ext cx="926672" cy="890093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27BB38DD-7446-4D02-A7A4-D57D4E48001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0601429" y="3165035"/>
            <a:ext cx="926672" cy="890093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36E6844C-1D71-46B6-8373-917BB2BA11A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93499" y="4490780"/>
            <a:ext cx="2206943" cy="2347163"/>
          </a:xfrm>
          <a:prstGeom prst="rect">
            <a:avLst/>
          </a:prstGeom>
        </p:spPr>
      </p:pic>
      <p:pic>
        <p:nvPicPr>
          <p:cNvPr id="31" name="Рисунок 30" descr="Велосипед">
            <a:extLst>
              <a:ext uri="{FF2B5EF4-FFF2-40B4-BE49-F238E27FC236}">
                <a16:creationId xmlns:a16="http://schemas.microsoft.com/office/drawing/2014/main" id="{1A72795B-8425-4690-B252-5BA4B6E53C7A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8740501" y="3782454"/>
            <a:ext cx="3258000" cy="3002207"/>
          </a:xfrm>
          <a:prstGeom prst="rect">
            <a:avLst/>
          </a:prstGeom>
          <a:effectLst>
            <a:glow rad="63500">
              <a:srgbClr val="FFFF00">
                <a:alpha val="40000"/>
              </a:srgbClr>
            </a:glow>
          </a:effectLst>
        </p:spPr>
      </p:pic>
      <p:pic>
        <p:nvPicPr>
          <p:cNvPr id="32" name="Рисунок 31">
            <a:extLst>
              <a:ext uri="{FF2B5EF4-FFF2-40B4-BE49-F238E27FC236}">
                <a16:creationId xmlns:a16="http://schemas.microsoft.com/office/drawing/2014/main" id="{D67F5F74-3BDF-4128-B31A-75DF26598C67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25246" y="2568209"/>
            <a:ext cx="1103472" cy="1079086"/>
          </a:xfrm>
          <a:prstGeom prst="rect">
            <a:avLst/>
          </a:prstGeom>
        </p:spPr>
      </p:pic>
      <p:pic>
        <p:nvPicPr>
          <p:cNvPr id="33" name="Рисунок 32">
            <a:extLst>
              <a:ext uri="{FF2B5EF4-FFF2-40B4-BE49-F238E27FC236}">
                <a16:creationId xmlns:a16="http://schemas.microsoft.com/office/drawing/2014/main" id="{15B08900-68BF-44DA-8D69-85905BE58C1A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 rot="16742691">
            <a:off x="10851907" y="1622847"/>
            <a:ext cx="1103472" cy="1079086"/>
          </a:xfrm>
          <a:prstGeom prst="rect">
            <a:avLst/>
          </a:prstGeom>
        </p:spPr>
      </p:pic>
      <p:pic>
        <p:nvPicPr>
          <p:cNvPr id="34" name="Рисунок 33">
            <a:extLst>
              <a:ext uri="{FF2B5EF4-FFF2-40B4-BE49-F238E27FC236}">
                <a16:creationId xmlns:a16="http://schemas.microsoft.com/office/drawing/2014/main" id="{F6BAFEC5-A9C2-47D6-8549-DF7EE03E674D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2381752" y="3954759"/>
            <a:ext cx="707197" cy="688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21448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Click="0">
        <p14:pan dir="u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E20000"/>
                                        </p:clrVal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1" dur="indefinite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33B305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6" dur="indefinite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E20000"/>
                                        </p:clrVal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</p:childTnLst>
        </p:cTn>
      </p:par>
    </p:tnLst>
    <p:bldLst>
      <p:bldP spid="40" grpId="0"/>
      <p:bldP spid="41" grpId="0"/>
      <p:bldP spid="4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Объект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3477" y="489691"/>
            <a:ext cx="8305046" cy="2839390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Реакция организма на внешние нагрузки или трудности, проявляющаяся в напряжении и дискомфорте.</a:t>
            </a:r>
          </a:p>
        </p:txBody>
      </p:sp>
      <p:pic>
        <p:nvPicPr>
          <p:cNvPr id="37" name="Рисунок 3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6318" y="3531206"/>
            <a:ext cx="5019365" cy="871829"/>
          </a:xfrm>
          <a:prstGeom prst="rect">
            <a:avLst/>
          </a:prstGeom>
        </p:spPr>
      </p:pic>
      <p:pic>
        <p:nvPicPr>
          <p:cNvPr id="38" name="Рисунок 3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9050" y="5714035"/>
            <a:ext cx="4773899" cy="897222"/>
          </a:xfrm>
          <a:prstGeom prst="rect">
            <a:avLst/>
          </a:prstGeom>
        </p:spPr>
      </p:pic>
      <p:pic>
        <p:nvPicPr>
          <p:cNvPr id="39" name="Рисунок 3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1365" y="4573375"/>
            <a:ext cx="4443789" cy="931080"/>
          </a:xfrm>
          <a:prstGeom prst="rect">
            <a:avLst/>
          </a:prstGeom>
        </p:spPr>
      </p:pic>
      <p:sp>
        <p:nvSpPr>
          <p:cNvPr id="40" name="TextBox 39"/>
          <p:cNvSpPr txBox="1"/>
          <p:nvPr/>
        </p:nvSpPr>
        <p:spPr>
          <a:xfrm>
            <a:off x="4040949" y="3782454"/>
            <a:ext cx="3953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Comic Sans MS" panose="030F0702030302020204" pitchFamily="66" charset="0"/>
              </a:rPr>
              <a:t>Комфорт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1" name="TextBox 40">
            <a:hlinkClick r:id="" action="ppaction://hlinkshowjump?jump=nextslide">
              <a:snd r:embed="rId7" name="chimes.wav"/>
            </a:hlinkClick>
          </p:cNvPr>
          <p:cNvSpPr txBox="1"/>
          <p:nvPr/>
        </p:nvSpPr>
        <p:spPr>
          <a:xfrm>
            <a:off x="4216585" y="5957830"/>
            <a:ext cx="3953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Comic Sans MS" panose="030F0702030302020204" pitchFamily="66" charset="0"/>
              </a:rPr>
              <a:t>Стресс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381103" y="4854249"/>
            <a:ext cx="3953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Comic Sans MS" panose="030F0702030302020204" pitchFamily="66" charset="0"/>
              </a:rPr>
              <a:t>Гармония</a:t>
            </a:r>
            <a:endParaRPr lang="en-US" dirty="0">
              <a:latin typeface="Comic Sans MS" panose="030F0702030302020204" pitchFamily="66" charset="0"/>
            </a:endParaRPr>
          </a:p>
        </p:txBody>
      </p:sp>
      <p:pic>
        <p:nvPicPr>
          <p:cNvPr id="4" name="Рисунок 3" descr="Яблоко со сплошной заливкой">
            <a:extLst>
              <a:ext uri="{FF2B5EF4-FFF2-40B4-BE49-F238E27FC236}">
                <a16:creationId xmlns:a16="http://schemas.microsoft.com/office/drawing/2014/main" id="{61E5F16C-F9B8-49B4-953E-A418C279B49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2100661">
            <a:off x="9878966" y="252486"/>
            <a:ext cx="1274400" cy="127440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0B714AA-D745-4A73-9A34-E0005F2A5ED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 rot="17306107">
            <a:off x="1307942" y="1883233"/>
            <a:ext cx="1780186" cy="1780186"/>
          </a:xfrm>
          <a:prstGeom prst="rect">
            <a:avLst/>
          </a:prstGeom>
        </p:spPr>
      </p:pic>
      <p:pic>
        <p:nvPicPr>
          <p:cNvPr id="7" name="Рисунок 6" descr="Солнце со сплошной заливкой">
            <a:extLst>
              <a:ext uri="{FF2B5EF4-FFF2-40B4-BE49-F238E27FC236}">
                <a16:creationId xmlns:a16="http://schemas.microsoft.com/office/drawing/2014/main" id="{20138C6C-B4C3-4EC0-8988-C7C789105432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 rot="18113620">
            <a:off x="1739345" y="240464"/>
            <a:ext cx="1274400" cy="127440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FEC9E6ED-7EE5-4C2D-BA78-7E5A2B99B22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 rot="20779998">
            <a:off x="486506" y="260474"/>
            <a:ext cx="926672" cy="890093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27BB38DD-7446-4D02-A7A4-D57D4E48001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 rot="3347479">
            <a:off x="9419036" y="2568863"/>
            <a:ext cx="926672" cy="890093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36E6844C-1D71-46B6-8373-917BB2BA11A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93499" y="4490780"/>
            <a:ext cx="2206943" cy="2347163"/>
          </a:xfrm>
          <a:prstGeom prst="rect">
            <a:avLst/>
          </a:prstGeom>
        </p:spPr>
      </p:pic>
      <p:pic>
        <p:nvPicPr>
          <p:cNvPr id="31" name="Рисунок 30" descr="Велосипед">
            <a:extLst>
              <a:ext uri="{FF2B5EF4-FFF2-40B4-BE49-F238E27FC236}">
                <a16:creationId xmlns:a16="http://schemas.microsoft.com/office/drawing/2014/main" id="{1A72795B-8425-4690-B252-5BA4B6E53C7A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8740501" y="3782454"/>
            <a:ext cx="3258000" cy="3002207"/>
          </a:xfrm>
          <a:prstGeom prst="rect">
            <a:avLst/>
          </a:prstGeom>
          <a:effectLst>
            <a:glow rad="63500">
              <a:srgbClr val="FFFF00">
                <a:alpha val="40000"/>
              </a:srgbClr>
            </a:glow>
          </a:effectLst>
        </p:spPr>
      </p:pic>
      <p:pic>
        <p:nvPicPr>
          <p:cNvPr id="32" name="Рисунок 31">
            <a:extLst>
              <a:ext uri="{FF2B5EF4-FFF2-40B4-BE49-F238E27FC236}">
                <a16:creationId xmlns:a16="http://schemas.microsoft.com/office/drawing/2014/main" id="{D67F5F74-3BDF-4128-B31A-75DF26598C67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25246" y="2568209"/>
            <a:ext cx="1103472" cy="1079086"/>
          </a:xfrm>
          <a:prstGeom prst="rect">
            <a:avLst/>
          </a:prstGeom>
        </p:spPr>
      </p:pic>
      <p:pic>
        <p:nvPicPr>
          <p:cNvPr id="33" name="Рисунок 32">
            <a:extLst>
              <a:ext uri="{FF2B5EF4-FFF2-40B4-BE49-F238E27FC236}">
                <a16:creationId xmlns:a16="http://schemas.microsoft.com/office/drawing/2014/main" id="{15B08900-68BF-44DA-8D69-85905BE58C1A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 rot="16742691">
            <a:off x="10851907" y="1622847"/>
            <a:ext cx="1103472" cy="1079086"/>
          </a:xfrm>
          <a:prstGeom prst="rect">
            <a:avLst/>
          </a:prstGeom>
        </p:spPr>
      </p:pic>
      <p:pic>
        <p:nvPicPr>
          <p:cNvPr id="34" name="Рисунок 33">
            <a:extLst>
              <a:ext uri="{FF2B5EF4-FFF2-40B4-BE49-F238E27FC236}">
                <a16:creationId xmlns:a16="http://schemas.microsoft.com/office/drawing/2014/main" id="{F6BAFEC5-A9C2-47D6-8549-DF7EE03E674D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2381752" y="3954759"/>
            <a:ext cx="707197" cy="688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9138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Click="0">
        <p14:pan dir="u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E20000"/>
                                        </p:clrVal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1" dur="indefinite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33B305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6" dur="indefinite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E20000"/>
                                        </p:clrVal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</p:childTnLst>
        </p:cTn>
      </p:par>
    </p:tnLst>
    <p:bldLst>
      <p:bldP spid="40" grpId="0"/>
      <p:bldP spid="41" grpId="0"/>
      <p:bldP spid="4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Объект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3477" y="489691"/>
            <a:ext cx="8305046" cy="2839390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Способность организма сопротивляться инфекциям и болезням.</a:t>
            </a:r>
          </a:p>
        </p:txBody>
      </p:sp>
      <p:pic>
        <p:nvPicPr>
          <p:cNvPr id="37" name="Рисунок 3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6318" y="3531206"/>
            <a:ext cx="5019365" cy="871829"/>
          </a:xfrm>
          <a:prstGeom prst="rect">
            <a:avLst/>
          </a:prstGeom>
        </p:spPr>
      </p:pic>
      <p:pic>
        <p:nvPicPr>
          <p:cNvPr id="38" name="Рисунок 3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9050" y="4628892"/>
            <a:ext cx="4773899" cy="897222"/>
          </a:xfrm>
          <a:prstGeom prst="rect">
            <a:avLst/>
          </a:prstGeom>
        </p:spPr>
      </p:pic>
      <p:pic>
        <p:nvPicPr>
          <p:cNvPr id="39" name="Рисунок 3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9303" y="5751971"/>
            <a:ext cx="4443789" cy="931080"/>
          </a:xfrm>
          <a:prstGeom prst="rect">
            <a:avLst/>
          </a:prstGeom>
        </p:spPr>
      </p:pic>
      <p:sp>
        <p:nvSpPr>
          <p:cNvPr id="40" name="TextBox 39"/>
          <p:cNvSpPr txBox="1"/>
          <p:nvPr/>
        </p:nvSpPr>
        <p:spPr>
          <a:xfrm>
            <a:off x="4040949" y="3782454"/>
            <a:ext cx="3953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Comic Sans MS" panose="030F0702030302020204" pitchFamily="66" charset="0"/>
              </a:rPr>
              <a:t>Восприимчивость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1" name="TextBox 40">
            <a:hlinkClick r:id="" action="ppaction://hlinkshowjump?jump=nextslide">
              <a:snd r:embed="rId7" name="chimes.wav"/>
            </a:hlinkClick>
          </p:cNvPr>
          <p:cNvSpPr txBox="1"/>
          <p:nvPr/>
        </p:nvSpPr>
        <p:spPr>
          <a:xfrm>
            <a:off x="4529601" y="5968314"/>
            <a:ext cx="3953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Comic Sans MS" panose="030F0702030302020204" pitchFamily="66" charset="0"/>
              </a:rPr>
              <a:t>Иммунитет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229303" y="4892837"/>
            <a:ext cx="3953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Comic Sans MS" panose="030F0702030302020204" pitchFamily="66" charset="0"/>
              </a:rPr>
              <a:t>Слабость</a:t>
            </a:r>
            <a:endParaRPr lang="en-US" dirty="0">
              <a:latin typeface="Comic Sans MS" panose="030F0702030302020204" pitchFamily="66" charset="0"/>
            </a:endParaRPr>
          </a:p>
        </p:txBody>
      </p:sp>
      <p:pic>
        <p:nvPicPr>
          <p:cNvPr id="4" name="Рисунок 3" descr="Яблоко со сплошной заливкой">
            <a:extLst>
              <a:ext uri="{FF2B5EF4-FFF2-40B4-BE49-F238E27FC236}">
                <a16:creationId xmlns:a16="http://schemas.microsoft.com/office/drawing/2014/main" id="{61E5F16C-F9B8-49B4-953E-A418C279B49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2100661">
            <a:off x="9878966" y="252486"/>
            <a:ext cx="1274400" cy="127440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0B714AA-D745-4A73-9A34-E0005F2A5ED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 rot="17306107">
            <a:off x="1307942" y="1883233"/>
            <a:ext cx="1780186" cy="1780186"/>
          </a:xfrm>
          <a:prstGeom prst="rect">
            <a:avLst/>
          </a:prstGeom>
        </p:spPr>
      </p:pic>
      <p:pic>
        <p:nvPicPr>
          <p:cNvPr id="7" name="Рисунок 6" descr="Солнце со сплошной заливкой">
            <a:extLst>
              <a:ext uri="{FF2B5EF4-FFF2-40B4-BE49-F238E27FC236}">
                <a16:creationId xmlns:a16="http://schemas.microsoft.com/office/drawing/2014/main" id="{20138C6C-B4C3-4EC0-8988-C7C789105432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 rot="18113620">
            <a:off x="4842913" y="30073"/>
            <a:ext cx="1274400" cy="127440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FEC9E6ED-7EE5-4C2D-BA78-7E5A2B99B22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 rot="20779998">
            <a:off x="486506" y="260474"/>
            <a:ext cx="926672" cy="890093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27BB38DD-7446-4D02-A7A4-D57D4E48001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0601429" y="3165035"/>
            <a:ext cx="926672" cy="890093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36E6844C-1D71-46B6-8373-917BB2BA11A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93499" y="4490780"/>
            <a:ext cx="2206943" cy="2347163"/>
          </a:xfrm>
          <a:prstGeom prst="rect">
            <a:avLst/>
          </a:prstGeom>
        </p:spPr>
      </p:pic>
      <p:pic>
        <p:nvPicPr>
          <p:cNvPr id="31" name="Рисунок 30" descr="Велосипед">
            <a:extLst>
              <a:ext uri="{FF2B5EF4-FFF2-40B4-BE49-F238E27FC236}">
                <a16:creationId xmlns:a16="http://schemas.microsoft.com/office/drawing/2014/main" id="{1A72795B-8425-4690-B252-5BA4B6E53C7A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8740501" y="3782454"/>
            <a:ext cx="3258000" cy="3002207"/>
          </a:xfrm>
          <a:prstGeom prst="rect">
            <a:avLst/>
          </a:prstGeom>
          <a:effectLst>
            <a:glow rad="63500">
              <a:srgbClr val="FFFF00">
                <a:alpha val="40000"/>
              </a:srgbClr>
            </a:glow>
          </a:effectLst>
        </p:spPr>
      </p:pic>
      <p:pic>
        <p:nvPicPr>
          <p:cNvPr id="32" name="Рисунок 31">
            <a:extLst>
              <a:ext uri="{FF2B5EF4-FFF2-40B4-BE49-F238E27FC236}">
                <a16:creationId xmlns:a16="http://schemas.microsoft.com/office/drawing/2014/main" id="{D67F5F74-3BDF-4128-B31A-75DF26598C67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25246" y="2568209"/>
            <a:ext cx="1103472" cy="1079086"/>
          </a:xfrm>
          <a:prstGeom prst="rect">
            <a:avLst/>
          </a:prstGeom>
        </p:spPr>
      </p:pic>
      <p:pic>
        <p:nvPicPr>
          <p:cNvPr id="33" name="Рисунок 32">
            <a:extLst>
              <a:ext uri="{FF2B5EF4-FFF2-40B4-BE49-F238E27FC236}">
                <a16:creationId xmlns:a16="http://schemas.microsoft.com/office/drawing/2014/main" id="{15B08900-68BF-44DA-8D69-85905BE58C1A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 rot="16742691">
            <a:off x="10851907" y="1622847"/>
            <a:ext cx="1103472" cy="1079086"/>
          </a:xfrm>
          <a:prstGeom prst="rect">
            <a:avLst/>
          </a:prstGeom>
        </p:spPr>
      </p:pic>
      <p:pic>
        <p:nvPicPr>
          <p:cNvPr id="34" name="Рисунок 33">
            <a:extLst>
              <a:ext uri="{FF2B5EF4-FFF2-40B4-BE49-F238E27FC236}">
                <a16:creationId xmlns:a16="http://schemas.microsoft.com/office/drawing/2014/main" id="{F6BAFEC5-A9C2-47D6-8549-DF7EE03E674D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2381752" y="3954759"/>
            <a:ext cx="707197" cy="688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00553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Click="0">
        <p14:pan dir="u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E20000"/>
                                        </p:clrVal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1" dur="indefinite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33B305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6" dur="indefinite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E20000"/>
                                        </p:clrVal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</p:childTnLst>
        </p:cTn>
      </p:par>
    </p:tnLst>
    <p:bldLst>
      <p:bldP spid="40" grpId="0"/>
      <p:bldP spid="41" grpId="0"/>
      <p:bldP spid="4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Молодцы!</a:t>
            </a:r>
          </a:p>
        </p:txBody>
      </p:sp>
    </p:spTree>
    <p:extLst>
      <p:ext uri="{BB962C8B-B14F-4D97-AF65-F5344CB8AC3E}">
        <p14:creationId xmlns:p14="http://schemas.microsoft.com/office/powerpoint/2010/main" val="3427585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>
        <p14:pan dir="u"/>
      </p:transition>
    </mc:Choice>
    <mc:Fallback xmlns="">
      <p:transition spd="slow" advClick="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Объект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3477" y="489691"/>
            <a:ext cx="8305046" cy="2839390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dirty="0"/>
              <a:t>Чрезмерное увлечение играми на компьютере или других устройствах, приводящее к социальной изоляции, нарушению сна и снижению успеваемости</a:t>
            </a:r>
            <a:r>
              <a:rPr lang="ru-RU" dirty="0"/>
              <a:t>.</a:t>
            </a:r>
          </a:p>
        </p:txBody>
      </p:sp>
      <p:pic>
        <p:nvPicPr>
          <p:cNvPr id="37" name="Рисунок 3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6318" y="3531206"/>
            <a:ext cx="5019365" cy="871829"/>
          </a:xfrm>
          <a:prstGeom prst="rect">
            <a:avLst/>
          </a:prstGeom>
        </p:spPr>
      </p:pic>
      <p:pic>
        <p:nvPicPr>
          <p:cNvPr id="38" name="Рисунок 3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9051" y="4605160"/>
            <a:ext cx="4773899" cy="897222"/>
          </a:xfrm>
          <a:prstGeom prst="rect">
            <a:avLst/>
          </a:prstGeom>
        </p:spPr>
      </p:pic>
      <p:pic>
        <p:nvPicPr>
          <p:cNvPr id="39" name="Рисунок 3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4106" y="5704508"/>
            <a:ext cx="4443789" cy="931080"/>
          </a:xfrm>
          <a:prstGeom prst="rect">
            <a:avLst/>
          </a:prstGeom>
        </p:spPr>
      </p:pic>
      <p:sp>
        <p:nvSpPr>
          <p:cNvPr id="40" name="TextBox 39"/>
          <p:cNvSpPr txBox="1"/>
          <p:nvPr/>
        </p:nvSpPr>
        <p:spPr>
          <a:xfrm>
            <a:off x="4119326" y="3782454"/>
            <a:ext cx="3953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Comic Sans MS" panose="030F0702030302020204" pitchFamily="66" charset="0"/>
              </a:rPr>
              <a:t>Полезное хобби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1" name="TextBox 40">
            <a:hlinkClick r:id="" action="ppaction://hlinkshowjump?jump=nextslide">
              <a:snd r:embed="rId7" name="chimes.wav"/>
            </a:hlinkClick>
          </p:cNvPr>
          <p:cNvSpPr txBox="1"/>
          <p:nvPr/>
        </p:nvSpPr>
        <p:spPr>
          <a:xfrm>
            <a:off x="4119326" y="4869105"/>
            <a:ext cx="3953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Comic Sans MS" panose="030F0702030302020204" pitchFamily="66" charset="0"/>
              </a:rPr>
              <a:t>Игромания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119326" y="5985382"/>
            <a:ext cx="3953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Comic Sans MS" panose="030F0702030302020204" pitchFamily="66" charset="0"/>
              </a:rPr>
              <a:t>Способ расслабиться</a:t>
            </a:r>
            <a:endParaRPr lang="en-US" dirty="0">
              <a:latin typeface="Comic Sans MS" panose="030F0702030302020204" pitchFamily="66" charset="0"/>
            </a:endParaRPr>
          </a:p>
        </p:txBody>
      </p:sp>
      <p:pic>
        <p:nvPicPr>
          <p:cNvPr id="4" name="Рисунок 3" descr="Яблоко со сплошной заливкой">
            <a:extLst>
              <a:ext uri="{FF2B5EF4-FFF2-40B4-BE49-F238E27FC236}">
                <a16:creationId xmlns:a16="http://schemas.microsoft.com/office/drawing/2014/main" id="{61E5F16C-F9B8-49B4-953E-A418C279B49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2100661">
            <a:off x="1719941" y="50361"/>
            <a:ext cx="1274400" cy="127440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0B714AA-D745-4A73-9A34-E0005F2A5ED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 rot="17306107">
            <a:off x="1320313" y="1883234"/>
            <a:ext cx="1780186" cy="1780186"/>
          </a:xfrm>
          <a:prstGeom prst="rect">
            <a:avLst/>
          </a:prstGeom>
        </p:spPr>
      </p:pic>
      <p:pic>
        <p:nvPicPr>
          <p:cNvPr id="7" name="Рисунок 6" descr="Солнце со сплошной заливкой">
            <a:extLst>
              <a:ext uri="{FF2B5EF4-FFF2-40B4-BE49-F238E27FC236}">
                <a16:creationId xmlns:a16="http://schemas.microsoft.com/office/drawing/2014/main" id="{20138C6C-B4C3-4EC0-8988-C7C789105432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 rot="18113620">
            <a:off x="9086567" y="-56223"/>
            <a:ext cx="1274400" cy="127440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FEC9E6ED-7EE5-4C2D-BA78-7E5A2B99B22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 rot="20779998">
            <a:off x="486506" y="260474"/>
            <a:ext cx="926672" cy="890093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27BB38DD-7446-4D02-A7A4-D57D4E48001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 rot="3202193">
            <a:off x="9415373" y="2646889"/>
            <a:ext cx="926672" cy="890093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36E6844C-1D71-46B6-8373-917BB2BA11A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93499" y="4490780"/>
            <a:ext cx="2206943" cy="2347163"/>
          </a:xfrm>
          <a:prstGeom prst="rect">
            <a:avLst/>
          </a:prstGeom>
        </p:spPr>
      </p:pic>
      <p:pic>
        <p:nvPicPr>
          <p:cNvPr id="31" name="Рисунок 30" descr="Велосипед">
            <a:extLst>
              <a:ext uri="{FF2B5EF4-FFF2-40B4-BE49-F238E27FC236}">
                <a16:creationId xmlns:a16="http://schemas.microsoft.com/office/drawing/2014/main" id="{1A72795B-8425-4690-B252-5BA4B6E53C7A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8740501" y="3782454"/>
            <a:ext cx="3258000" cy="3002207"/>
          </a:xfrm>
          <a:prstGeom prst="rect">
            <a:avLst/>
          </a:prstGeom>
          <a:effectLst>
            <a:glow rad="63500">
              <a:srgbClr val="FFFF00">
                <a:alpha val="40000"/>
              </a:srgbClr>
            </a:glow>
          </a:effectLst>
        </p:spPr>
      </p:pic>
      <p:pic>
        <p:nvPicPr>
          <p:cNvPr id="32" name="Рисунок 31">
            <a:extLst>
              <a:ext uri="{FF2B5EF4-FFF2-40B4-BE49-F238E27FC236}">
                <a16:creationId xmlns:a16="http://schemas.microsoft.com/office/drawing/2014/main" id="{D67F5F74-3BDF-4128-B31A-75DF26598C67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25246" y="2568209"/>
            <a:ext cx="1103472" cy="1079086"/>
          </a:xfrm>
          <a:prstGeom prst="rect">
            <a:avLst/>
          </a:prstGeom>
        </p:spPr>
      </p:pic>
      <p:pic>
        <p:nvPicPr>
          <p:cNvPr id="33" name="Рисунок 32">
            <a:extLst>
              <a:ext uri="{FF2B5EF4-FFF2-40B4-BE49-F238E27FC236}">
                <a16:creationId xmlns:a16="http://schemas.microsoft.com/office/drawing/2014/main" id="{15B08900-68BF-44DA-8D69-85905BE58C1A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 rot="16742691">
            <a:off x="10851907" y="1622847"/>
            <a:ext cx="1103472" cy="1079086"/>
          </a:xfrm>
          <a:prstGeom prst="rect">
            <a:avLst/>
          </a:prstGeom>
        </p:spPr>
      </p:pic>
      <p:pic>
        <p:nvPicPr>
          <p:cNvPr id="34" name="Рисунок 33">
            <a:extLst>
              <a:ext uri="{FF2B5EF4-FFF2-40B4-BE49-F238E27FC236}">
                <a16:creationId xmlns:a16="http://schemas.microsoft.com/office/drawing/2014/main" id="{F6BAFEC5-A9C2-47D6-8549-DF7EE03E674D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2381752" y="3954759"/>
            <a:ext cx="707197" cy="688908"/>
          </a:xfrm>
          <a:prstGeom prst="rect">
            <a:avLst/>
          </a:prstGeom>
        </p:spPr>
      </p:pic>
      <p:pic>
        <p:nvPicPr>
          <p:cNvPr id="36" name="Рисунок 35">
            <a:extLst>
              <a:ext uri="{FF2B5EF4-FFF2-40B4-BE49-F238E27FC236}">
                <a16:creationId xmlns:a16="http://schemas.microsoft.com/office/drawing/2014/main" id="{1A1E1276-2C30-4758-8D01-11CC482F4E7A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6160412" y="99715"/>
            <a:ext cx="707197" cy="688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717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>
        <p14:pan dir="u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E20000"/>
                                        </p:clrVal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1" dur="indefinite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33B305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6" dur="indefinite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E20000"/>
                                        </p:clrVal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</p:childTnLst>
        </p:cTn>
      </p:par>
    </p:tnLst>
    <p:bldLst>
      <p:bldP spid="40" grpId="0"/>
      <p:bldP spid="41" grpId="0"/>
      <p:bldP spid="4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Объект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3477" y="489691"/>
            <a:ext cx="8305046" cy="2839390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Постоянное употребление пищи в чрезмерных количествах, особенно нездоровой еды.</a:t>
            </a:r>
          </a:p>
        </p:txBody>
      </p:sp>
      <p:pic>
        <p:nvPicPr>
          <p:cNvPr id="37" name="Рисунок 3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6318" y="3531206"/>
            <a:ext cx="5019365" cy="871829"/>
          </a:xfrm>
          <a:prstGeom prst="rect">
            <a:avLst/>
          </a:prstGeom>
        </p:spPr>
      </p:pic>
      <p:pic>
        <p:nvPicPr>
          <p:cNvPr id="38" name="Рисунок 3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0734" y="5519703"/>
            <a:ext cx="4773899" cy="897222"/>
          </a:xfrm>
          <a:prstGeom prst="rect">
            <a:avLst/>
          </a:prstGeom>
        </p:spPr>
      </p:pic>
      <p:pic>
        <p:nvPicPr>
          <p:cNvPr id="39" name="Рисунок 3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0844" y="4422218"/>
            <a:ext cx="4443789" cy="931080"/>
          </a:xfrm>
          <a:prstGeom prst="rect">
            <a:avLst/>
          </a:prstGeom>
        </p:spPr>
      </p:pic>
      <p:sp>
        <p:nvSpPr>
          <p:cNvPr id="40" name="TextBox 39"/>
          <p:cNvSpPr txBox="1"/>
          <p:nvPr/>
        </p:nvSpPr>
        <p:spPr>
          <a:xfrm>
            <a:off x="4119326" y="3782454"/>
            <a:ext cx="3953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Comic Sans MS" panose="030F0702030302020204" pitchFamily="66" charset="0"/>
              </a:rPr>
              <a:t>Соблюдение диеты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1" name="TextBox 40">
            <a:hlinkClick r:id="" action="ppaction://hlinkshowjump?jump=nextslide">
              <a:snd r:embed="rId7" name="chimes.wav"/>
            </a:hlinkClick>
          </p:cNvPr>
          <p:cNvSpPr txBox="1"/>
          <p:nvPr/>
        </p:nvSpPr>
        <p:spPr>
          <a:xfrm>
            <a:off x="4236065" y="5783648"/>
            <a:ext cx="3953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Comic Sans MS" panose="030F0702030302020204" pitchFamily="66" charset="0"/>
              </a:rPr>
              <a:t>Переедание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381103" y="4703092"/>
            <a:ext cx="3953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Comic Sans MS" panose="030F0702030302020204" pitchFamily="66" charset="0"/>
              </a:rPr>
              <a:t>Насыщение</a:t>
            </a:r>
            <a:endParaRPr lang="en-US" dirty="0">
              <a:latin typeface="Comic Sans MS" panose="030F0702030302020204" pitchFamily="66" charset="0"/>
            </a:endParaRPr>
          </a:p>
        </p:txBody>
      </p:sp>
      <p:pic>
        <p:nvPicPr>
          <p:cNvPr id="4" name="Рисунок 3" descr="Яблоко со сплошной заливкой">
            <a:extLst>
              <a:ext uri="{FF2B5EF4-FFF2-40B4-BE49-F238E27FC236}">
                <a16:creationId xmlns:a16="http://schemas.microsoft.com/office/drawing/2014/main" id="{61E5F16C-F9B8-49B4-953E-A418C279B49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2100661">
            <a:off x="9878966" y="252486"/>
            <a:ext cx="1274400" cy="127440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0B714AA-D745-4A73-9A34-E0005F2A5ED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 rot="17306107">
            <a:off x="1320313" y="1883234"/>
            <a:ext cx="1780186" cy="1780186"/>
          </a:xfrm>
          <a:prstGeom prst="rect">
            <a:avLst/>
          </a:prstGeom>
        </p:spPr>
      </p:pic>
      <p:pic>
        <p:nvPicPr>
          <p:cNvPr id="7" name="Рисунок 6" descr="Солнце со сплошной заливкой">
            <a:extLst>
              <a:ext uri="{FF2B5EF4-FFF2-40B4-BE49-F238E27FC236}">
                <a16:creationId xmlns:a16="http://schemas.microsoft.com/office/drawing/2014/main" id="{20138C6C-B4C3-4EC0-8988-C7C789105432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 rot="18113620">
            <a:off x="4842913" y="30073"/>
            <a:ext cx="1274400" cy="127440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FEC9E6ED-7EE5-4C2D-BA78-7E5A2B99B22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 rot="20779998">
            <a:off x="486506" y="260474"/>
            <a:ext cx="926672" cy="890093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27BB38DD-7446-4D02-A7A4-D57D4E48001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0601429" y="3165035"/>
            <a:ext cx="926672" cy="890093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36E6844C-1D71-46B6-8373-917BB2BA11A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93499" y="4490780"/>
            <a:ext cx="2206943" cy="2347163"/>
          </a:xfrm>
          <a:prstGeom prst="rect">
            <a:avLst/>
          </a:prstGeom>
        </p:spPr>
      </p:pic>
      <p:pic>
        <p:nvPicPr>
          <p:cNvPr id="31" name="Рисунок 30" descr="Велосипед">
            <a:extLst>
              <a:ext uri="{FF2B5EF4-FFF2-40B4-BE49-F238E27FC236}">
                <a16:creationId xmlns:a16="http://schemas.microsoft.com/office/drawing/2014/main" id="{1A72795B-8425-4690-B252-5BA4B6E53C7A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8740501" y="3782454"/>
            <a:ext cx="3258000" cy="3002207"/>
          </a:xfrm>
          <a:prstGeom prst="rect">
            <a:avLst/>
          </a:prstGeom>
          <a:effectLst>
            <a:glow rad="63500">
              <a:srgbClr val="FFFF00">
                <a:alpha val="40000"/>
              </a:srgbClr>
            </a:glow>
          </a:effectLst>
        </p:spPr>
      </p:pic>
      <p:pic>
        <p:nvPicPr>
          <p:cNvPr id="32" name="Рисунок 31">
            <a:extLst>
              <a:ext uri="{FF2B5EF4-FFF2-40B4-BE49-F238E27FC236}">
                <a16:creationId xmlns:a16="http://schemas.microsoft.com/office/drawing/2014/main" id="{D67F5F74-3BDF-4128-B31A-75DF26598C67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25246" y="2568209"/>
            <a:ext cx="1103472" cy="1079086"/>
          </a:xfrm>
          <a:prstGeom prst="rect">
            <a:avLst/>
          </a:prstGeom>
        </p:spPr>
      </p:pic>
      <p:pic>
        <p:nvPicPr>
          <p:cNvPr id="33" name="Рисунок 32">
            <a:extLst>
              <a:ext uri="{FF2B5EF4-FFF2-40B4-BE49-F238E27FC236}">
                <a16:creationId xmlns:a16="http://schemas.microsoft.com/office/drawing/2014/main" id="{15B08900-68BF-44DA-8D69-85905BE58C1A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 rot="16742691">
            <a:off x="10851907" y="1622847"/>
            <a:ext cx="1103472" cy="1079086"/>
          </a:xfrm>
          <a:prstGeom prst="rect">
            <a:avLst/>
          </a:prstGeom>
        </p:spPr>
      </p:pic>
      <p:pic>
        <p:nvPicPr>
          <p:cNvPr id="34" name="Рисунок 33">
            <a:extLst>
              <a:ext uri="{FF2B5EF4-FFF2-40B4-BE49-F238E27FC236}">
                <a16:creationId xmlns:a16="http://schemas.microsoft.com/office/drawing/2014/main" id="{F6BAFEC5-A9C2-47D6-8549-DF7EE03E674D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2381752" y="3954759"/>
            <a:ext cx="707197" cy="688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65618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Click="0">
        <p14:pan dir="u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E20000"/>
                                        </p:clrVal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1" dur="indefinite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33B305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6" dur="indefinite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E20000"/>
                                        </p:clrVal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</p:childTnLst>
        </p:cTn>
      </p:par>
    </p:tnLst>
    <p:bldLst>
      <p:bldP spid="40" grpId="0"/>
      <p:bldP spid="41" grpId="0"/>
      <p:bldP spid="4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Объект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3477" y="489691"/>
            <a:ext cx="8305046" cy="2839390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Быстро приготовленная пища, обычно высококалорийная и малопитательная, предназначенная для быстрого потребления.</a:t>
            </a:r>
          </a:p>
        </p:txBody>
      </p:sp>
      <p:pic>
        <p:nvPicPr>
          <p:cNvPr id="37" name="Рисунок 3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2390" y="4643667"/>
            <a:ext cx="5019365" cy="871829"/>
          </a:xfrm>
          <a:prstGeom prst="rect">
            <a:avLst/>
          </a:prstGeom>
        </p:spPr>
      </p:pic>
      <p:pic>
        <p:nvPicPr>
          <p:cNvPr id="38" name="Рисунок 3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9050" y="3535405"/>
            <a:ext cx="4773899" cy="897222"/>
          </a:xfrm>
          <a:prstGeom prst="rect">
            <a:avLst/>
          </a:prstGeom>
        </p:spPr>
      </p:pic>
      <p:pic>
        <p:nvPicPr>
          <p:cNvPr id="39" name="Рисунок 3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4106" y="5704508"/>
            <a:ext cx="4443789" cy="931080"/>
          </a:xfrm>
          <a:prstGeom prst="rect">
            <a:avLst/>
          </a:prstGeom>
        </p:spPr>
      </p:pic>
      <p:sp>
        <p:nvSpPr>
          <p:cNvPr id="40" name="TextBox 39"/>
          <p:cNvSpPr txBox="1"/>
          <p:nvPr/>
        </p:nvSpPr>
        <p:spPr>
          <a:xfrm>
            <a:off x="4388386" y="4894915"/>
            <a:ext cx="3953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Comic Sans MS" panose="030F0702030302020204" pitchFamily="66" charset="0"/>
              </a:rPr>
              <a:t>Домашняя кухня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1" name="TextBox 40">
            <a:hlinkClick r:id="" action="ppaction://hlinkshowjump?jump=nextslide">
              <a:snd r:embed="rId7" name="chimes.wav"/>
            </a:hlinkClick>
          </p:cNvPr>
          <p:cNvSpPr txBox="1"/>
          <p:nvPr/>
        </p:nvSpPr>
        <p:spPr>
          <a:xfrm>
            <a:off x="4185399" y="3834060"/>
            <a:ext cx="3953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Comic Sans MS" panose="030F0702030302020204" pitchFamily="66" charset="0"/>
              </a:rPr>
              <a:t>Фастфуд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119326" y="5985382"/>
            <a:ext cx="3953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Comic Sans MS" panose="030F0702030302020204" pitchFamily="66" charset="0"/>
              </a:rPr>
              <a:t>Медленная еда</a:t>
            </a:r>
            <a:endParaRPr lang="en-US" dirty="0">
              <a:latin typeface="Comic Sans MS" panose="030F0702030302020204" pitchFamily="66" charset="0"/>
            </a:endParaRPr>
          </a:p>
        </p:txBody>
      </p:sp>
      <p:pic>
        <p:nvPicPr>
          <p:cNvPr id="4" name="Рисунок 3" descr="Яблоко со сплошной заливкой">
            <a:extLst>
              <a:ext uri="{FF2B5EF4-FFF2-40B4-BE49-F238E27FC236}">
                <a16:creationId xmlns:a16="http://schemas.microsoft.com/office/drawing/2014/main" id="{61E5F16C-F9B8-49B4-953E-A418C279B49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2100661">
            <a:off x="1697629" y="480515"/>
            <a:ext cx="1274400" cy="127440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0B714AA-D745-4A73-9A34-E0005F2A5ED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 rot="17306107">
            <a:off x="1320313" y="1883234"/>
            <a:ext cx="1780186" cy="1780186"/>
          </a:xfrm>
          <a:prstGeom prst="rect">
            <a:avLst/>
          </a:prstGeom>
        </p:spPr>
      </p:pic>
      <p:pic>
        <p:nvPicPr>
          <p:cNvPr id="7" name="Рисунок 6" descr="Солнце со сплошной заливкой">
            <a:extLst>
              <a:ext uri="{FF2B5EF4-FFF2-40B4-BE49-F238E27FC236}">
                <a16:creationId xmlns:a16="http://schemas.microsoft.com/office/drawing/2014/main" id="{20138C6C-B4C3-4EC0-8988-C7C789105432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 rot="18113620">
            <a:off x="9353496" y="500623"/>
            <a:ext cx="1274400" cy="127440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FEC9E6ED-7EE5-4C2D-BA78-7E5A2B99B22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 rot="20779998">
            <a:off x="486506" y="260474"/>
            <a:ext cx="926672" cy="890093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27BB38DD-7446-4D02-A7A4-D57D4E48001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 rot="3084449">
            <a:off x="9130602" y="2785499"/>
            <a:ext cx="926672" cy="890093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36E6844C-1D71-46B6-8373-917BB2BA11A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93499" y="4490780"/>
            <a:ext cx="2206943" cy="2347163"/>
          </a:xfrm>
          <a:prstGeom prst="rect">
            <a:avLst/>
          </a:prstGeom>
        </p:spPr>
      </p:pic>
      <p:pic>
        <p:nvPicPr>
          <p:cNvPr id="31" name="Рисунок 30" descr="Велосипед">
            <a:extLst>
              <a:ext uri="{FF2B5EF4-FFF2-40B4-BE49-F238E27FC236}">
                <a16:creationId xmlns:a16="http://schemas.microsoft.com/office/drawing/2014/main" id="{1A72795B-8425-4690-B252-5BA4B6E53C7A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8740501" y="3782454"/>
            <a:ext cx="3258000" cy="3002207"/>
          </a:xfrm>
          <a:prstGeom prst="rect">
            <a:avLst/>
          </a:prstGeom>
          <a:effectLst>
            <a:glow rad="63500">
              <a:srgbClr val="FFFF00">
                <a:alpha val="40000"/>
              </a:srgbClr>
            </a:glow>
          </a:effectLst>
        </p:spPr>
      </p:pic>
      <p:pic>
        <p:nvPicPr>
          <p:cNvPr id="32" name="Рисунок 31">
            <a:extLst>
              <a:ext uri="{FF2B5EF4-FFF2-40B4-BE49-F238E27FC236}">
                <a16:creationId xmlns:a16="http://schemas.microsoft.com/office/drawing/2014/main" id="{D67F5F74-3BDF-4128-B31A-75DF26598C67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25246" y="2568209"/>
            <a:ext cx="1103472" cy="1079086"/>
          </a:xfrm>
          <a:prstGeom prst="rect">
            <a:avLst/>
          </a:prstGeom>
        </p:spPr>
      </p:pic>
      <p:pic>
        <p:nvPicPr>
          <p:cNvPr id="33" name="Рисунок 32">
            <a:extLst>
              <a:ext uri="{FF2B5EF4-FFF2-40B4-BE49-F238E27FC236}">
                <a16:creationId xmlns:a16="http://schemas.microsoft.com/office/drawing/2014/main" id="{15B08900-68BF-44DA-8D69-85905BE58C1A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 rot="16742691">
            <a:off x="10851907" y="1622847"/>
            <a:ext cx="1103472" cy="1079086"/>
          </a:xfrm>
          <a:prstGeom prst="rect">
            <a:avLst/>
          </a:prstGeom>
        </p:spPr>
      </p:pic>
      <p:pic>
        <p:nvPicPr>
          <p:cNvPr id="34" name="Рисунок 33">
            <a:extLst>
              <a:ext uri="{FF2B5EF4-FFF2-40B4-BE49-F238E27FC236}">
                <a16:creationId xmlns:a16="http://schemas.microsoft.com/office/drawing/2014/main" id="{F6BAFEC5-A9C2-47D6-8549-DF7EE03E674D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2381752" y="3954759"/>
            <a:ext cx="707197" cy="688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13137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Click="0">
        <p14:pan dir="u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E20000"/>
                                        </p:clrVal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1" dur="indefinite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33B305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6" dur="indefinite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E20000"/>
                                        </p:clrVal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</p:childTnLst>
        </p:cTn>
      </p:par>
    </p:tnLst>
    <p:bldLst>
      <p:bldP spid="40" grpId="0"/>
      <p:bldP spid="41" grpId="0"/>
      <p:bldP spid="4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Объект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3477" y="489691"/>
            <a:ext cx="8305046" cy="2839390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 Установленный порядок распределения времени для различных ежедневных занятий.</a:t>
            </a:r>
          </a:p>
        </p:txBody>
      </p:sp>
      <p:pic>
        <p:nvPicPr>
          <p:cNvPr id="37" name="Рисунок 3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6318" y="3531206"/>
            <a:ext cx="5019365" cy="871829"/>
          </a:xfrm>
          <a:prstGeom prst="rect">
            <a:avLst/>
          </a:prstGeom>
        </p:spPr>
      </p:pic>
      <p:pic>
        <p:nvPicPr>
          <p:cNvPr id="38" name="Рисунок 3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9051" y="4605160"/>
            <a:ext cx="4773899" cy="897222"/>
          </a:xfrm>
          <a:prstGeom prst="rect">
            <a:avLst/>
          </a:prstGeom>
        </p:spPr>
      </p:pic>
      <p:pic>
        <p:nvPicPr>
          <p:cNvPr id="39" name="Рисунок 3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4106" y="5704508"/>
            <a:ext cx="4443789" cy="931080"/>
          </a:xfrm>
          <a:prstGeom prst="rect">
            <a:avLst/>
          </a:prstGeom>
        </p:spPr>
      </p:pic>
      <p:sp>
        <p:nvSpPr>
          <p:cNvPr id="40" name="TextBox 39"/>
          <p:cNvSpPr txBox="1"/>
          <p:nvPr/>
        </p:nvSpPr>
        <p:spPr>
          <a:xfrm>
            <a:off x="4119326" y="3782454"/>
            <a:ext cx="3953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Comic Sans MS" panose="030F0702030302020204" pitchFamily="66" charset="0"/>
              </a:rPr>
              <a:t>Расписание уроков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1" name="TextBox 40">
            <a:hlinkClick r:id="" action="ppaction://hlinkshowjump?jump=nextslide">
              <a:snd r:embed="rId7" name="chimes.wav"/>
            </a:hlinkClick>
          </p:cNvPr>
          <p:cNvSpPr txBox="1"/>
          <p:nvPr/>
        </p:nvSpPr>
        <p:spPr>
          <a:xfrm>
            <a:off x="4119326" y="4869105"/>
            <a:ext cx="3953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Comic Sans MS" panose="030F0702030302020204" pitchFamily="66" charset="0"/>
              </a:rPr>
              <a:t>Режим дня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119326" y="5985382"/>
            <a:ext cx="3953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Comic Sans MS" panose="030F0702030302020204" pitchFamily="66" charset="0"/>
              </a:rPr>
              <a:t>Меню</a:t>
            </a:r>
            <a:endParaRPr lang="en-US" dirty="0">
              <a:latin typeface="Comic Sans MS" panose="030F0702030302020204" pitchFamily="66" charset="0"/>
            </a:endParaRPr>
          </a:p>
        </p:txBody>
      </p:sp>
      <p:pic>
        <p:nvPicPr>
          <p:cNvPr id="4" name="Рисунок 3" descr="Яблоко со сплошной заливкой">
            <a:extLst>
              <a:ext uri="{FF2B5EF4-FFF2-40B4-BE49-F238E27FC236}">
                <a16:creationId xmlns:a16="http://schemas.microsoft.com/office/drawing/2014/main" id="{61E5F16C-F9B8-49B4-953E-A418C279B49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2100661">
            <a:off x="9878966" y="252486"/>
            <a:ext cx="1274400" cy="127440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0B714AA-D745-4A73-9A34-E0005F2A5ED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 rot="17306107">
            <a:off x="1320313" y="1883234"/>
            <a:ext cx="1780186" cy="1780186"/>
          </a:xfrm>
          <a:prstGeom prst="rect">
            <a:avLst/>
          </a:prstGeom>
        </p:spPr>
      </p:pic>
      <p:pic>
        <p:nvPicPr>
          <p:cNvPr id="7" name="Рисунок 6" descr="Солнце со сплошной заливкой">
            <a:extLst>
              <a:ext uri="{FF2B5EF4-FFF2-40B4-BE49-F238E27FC236}">
                <a16:creationId xmlns:a16="http://schemas.microsoft.com/office/drawing/2014/main" id="{20138C6C-B4C3-4EC0-8988-C7C789105432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 rot="18113620">
            <a:off x="4842913" y="30073"/>
            <a:ext cx="1274400" cy="127440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FEC9E6ED-7EE5-4C2D-BA78-7E5A2B99B22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 rot="20779998">
            <a:off x="486506" y="260474"/>
            <a:ext cx="926672" cy="890093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27BB38DD-7446-4D02-A7A4-D57D4E48001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0601429" y="3165035"/>
            <a:ext cx="926672" cy="890093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36E6844C-1D71-46B6-8373-917BB2BA11A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93499" y="4490780"/>
            <a:ext cx="2206943" cy="2347163"/>
          </a:xfrm>
          <a:prstGeom prst="rect">
            <a:avLst/>
          </a:prstGeom>
        </p:spPr>
      </p:pic>
      <p:pic>
        <p:nvPicPr>
          <p:cNvPr id="31" name="Рисунок 30" descr="Велосипед">
            <a:extLst>
              <a:ext uri="{FF2B5EF4-FFF2-40B4-BE49-F238E27FC236}">
                <a16:creationId xmlns:a16="http://schemas.microsoft.com/office/drawing/2014/main" id="{1A72795B-8425-4690-B252-5BA4B6E53C7A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8740501" y="3782454"/>
            <a:ext cx="3258000" cy="3002207"/>
          </a:xfrm>
          <a:prstGeom prst="rect">
            <a:avLst/>
          </a:prstGeom>
          <a:effectLst>
            <a:glow rad="63500">
              <a:srgbClr val="FFFF00">
                <a:alpha val="40000"/>
              </a:srgbClr>
            </a:glow>
          </a:effectLst>
        </p:spPr>
      </p:pic>
      <p:pic>
        <p:nvPicPr>
          <p:cNvPr id="32" name="Рисунок 31">
            <a:extLst>
              <a:ext uri="{FF2B5EF4-FFF2-40B4-BE49-F238E27FC236}">
                <a16:creationId xmlns:a16="http://schemas.microsoft.com/office/drawing/2014/main" id="{D67F5F74-3BDF-4128-B31A-75DF26598C67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25246" y="2568209"/>
            <a:ext cx="1103472" cy="1079086"/>
          </a:xfrm>
          <a:prstGeom prst="rect">
            <a:avLst/>
          </a:prstGeom>
        </p:spPr>
      </p:pic>
      <p:pic>
        <p:nvPicPr>
          <p:cNvPr id="33" name="Рисунок 32">
            <a:extLst>
              <a:ext uri="{FF2B5EF4-FFF2-40B4-BE49-F238E27FC236}">
                <a16:creationId xmlns:a16="http://schemas.microsoft.com/office/drawing/2014/main" id="{15B08900-68BF-44DA-8D69-85905BE58C1A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 rot="16742691">
            <a:off x="10851907" y="1622847"/>
            <a:ext cx="1103472" cy="1079086"/>
          </a:xfrm>
          <a:prstGeom prst="rect">
            <a:avLst/>
          </a:prstGeom>
        </p:spPr>
      </p:pic>
      <p:pic>
        <p:nvPicPr>
          <p:cNvPr id="34" name="Рисунок 33">
            <a:extLst>
              <a:ext uri="{FF2B5EF4-FFF2-40B4-BE49-F238E27FC236}">
                <a16:creationId xmlns:a16="http://schemas.microsoft.com/office/drawing/2014/main" id="{F6BAFEC5-A9C2-47D6-8549-DF7EE03E674D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2381752" y="3954759"/>
            <a:ext cx="707197" cy="688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20026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Click="0">
        <p14:pan dir="u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E20000"/>
                                        </p:clrVal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1" dur="indefinite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33B305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6" dur="indefinite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E20000"/>
                                        </p:clrVal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</p:childTnLst>
        </p:cTn>
      </p:par>
    </p:tnLst>
    <p:bldLst>
      <p:bldP spid="40" grpId="0"/>
      <p:bldP spid="41" grpId="0"/>
      <p:bldP spid="4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Объект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3477" y="489691"/>
            <a:ext cx="8305046" cy="2839390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Совокупность правил и практических мер, направленных на поддержание чистоты и здоровья тела, окружающей среды и образа жизни.</a:t>
            </a:r>
          </a:p>
        </p:txBody>
      </p:sp>
      <p:pic>
        <p:nvPicPr>
          <p:cNvPr id="37" name="Рисунок 3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6318" y="3531206"/>
            <a:ext cx="5019365" cy="871829"/>
          </a:xfrm>
          <a:prstGeom prst="rect">
            <a:avLst/>
          </a:prstGeom>
        </p:spPr>
      </p:pic>
      <p:pic>
        <p:nvPicPr>
          <p:cNvPr id="38" name="Рисунок 3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9051" y="4605160"/>
            <a:ext cx="4773899" cy="897222"/>
          </a:xfrm>
          <a:prstGeom prst="rect">
            <a:avLst/>
          </a:prstGeom>
        </p:spPr>
      </p:pic>
      <p:pic>
        <p:nvPicPr>
          <p:cNvPr id="39" name="Рисунок 3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4106" y="5704508"/>
            <a:ext cx="4443789" cy="931080"/>
          </a:xfrm>
          <a:prstGeom prst="rect">
            <a:avLst/>
          </a:prstGeom>
        </p:spPr>
      </p:pic>
      <p:sp>
        <p:nvSpPr>
          <p:cNvPr id="40" name="TextBox 39"/>
          <p:cNvSpPr txBox="1"/>
          <p:nvPr/>
        </p:nvSpPr>
        <p:spPr>
          <a:xfrm>
            <a:off x="4119326" y="3782454"/>
            <a:ext cx="3953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Comic Sans MS" panose="030F0702030302020204" pitchFamily="66" charset="0"/>
              </a:rPr>
              <a:t>Неряшливость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1" name="TextBox 40">
            <a:hlinkClick r:id="" action="ppaction://hlinkshowjump?jump=nextslide">
              <a:snd r:embed="rId7" name="chimes.wav"/>
            </a:hlinkClick>
          </p:cNvPr>
          <p:cNvSpPr txBox="1"/>
          <p:nvPr/>
        </p:nvSpPr>
        <p:spPr>
          <a:xfrm>
            <a:off x="4119326" y="4869105"/>
            <a:ext cx="3953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Comic Sans MS" panose="030F0702030302020204" pitchFamily="66" charset="0"/>
              </a:rPr>
              <a:t>Гигиена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119326" y="5985382"/>
            <a:ext cx="3953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Comic Sans MS" panose="030F0702030302020204" pitchFamily="66" charset="0"/>
              </a:rPr>
              <a:t>Уборка</a:t>
            </a:r>
            <a:endParaRPr lang="en-US" dirty="0">
              <a:latin typeface="Comic Sans MS" panose="030F0702030302020204" pitchFamily="66" charset="0"/>
            </a:endParaRPr>
          </a:p>
        </p:txBody>
      </p:sp>
      <p:pic>
        <p:nvPicPr>
          <p:cNvPr id="4" name="Рисунок 3" descr="Яблоко со сплошной заливкой">
            <a:extLst>
              <a:ext uri="{FF2B5EF4-FFF2-40B4-BE49-F238E27FC236}">
                <a16:creationId xmlns:a16="http://schemas.microsoft.com/office/drawing/2014/main" id="{61E5F16C-F9B8-49B4-953E-A418C279B49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2100661">
            <a:off x="9878966" y="252486"/>
            <a:ext cx="1274400" cy="127440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0B714AA-D745-4A73-9A34-E0005F2A5ED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 rot="17306107">
            <a:off x="1320313" y="1883234"/>
            <a:ext cx="1780186" cy="1780186"/>
          </a:xfrm>
          <a:prstGeom prst="rect">
            <a:avLst/>
          </a:prstGeom>
        </p:spPr>
      </p:pic>
      <p:pic>
        <p:nvPicPr>
          <p:cNvPr id="7" name="Рисунок 6" descr="Солнце со сплошной заливкой">
            <a:extLst>
              <a:ext uri="{FF2B5EF4-FFF2-40B4-BE49-F238E27FC236}">
                <a16:creationId xmlns:a16="http://schemas.microsoft.com/office/drawing/2014/main" id="{20138C6C-B4C3-4EC0-8988-C7C789105432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 rot="18113620">
            <a:off x="2183940" y="8747"/>
            <a:ext cx="1274400" cy="127440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FEC9E6ED-7EE5-4C2D-BA78-7E5A2B99B22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 rot="20779998">
            <a:off x="486506" y="260474"/>
            <a:ext cx="926672" cy="890093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27BB38DD-7446-4D02-A7A4-D57D4E48001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 rot="3386947">
            <a:off x="9466980" y="2717204"/>
            <a:ext cx="926672" cy="890093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36E6844C-1D71-46B6-8373-917BB2BA11A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93499" y="4490780"/>
            <a:ext cx="2206943" cy="2347163"/>
          </a:xfrm>
          <a:prstGeom prst="rect">
            <a:avLst/>
          </a:prstGeom>
        </p:spPr>
      </p:pic>
      <p:pic>
        <p:nvPicPr>
          <p:cNvPr id="31" name="Рисунок 30" descr="Велосипед">
            <a:extLst>
              <a:ext uri="{FF2B5EF4-FFF2-40B4-BE49-F238E27FC236}">
                <a16:creationId xmlns:a16="http://schemas.microsoft.com/office/drawing/2014/main" id="{1A72795B-8425-4690-B252-5BA4B6E53C7A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8619523" y="3804267"/>
            <a:ext cx="3258000" cy="3002207"/>
          </a:xfrm>
          <a:prstGeom prst="rect">
            <a:avLst/>
          </a:prstGeom>
          <a:effectLst>
            <a:glow rad="63500">
              <a:srgbClr val="FFFF00">
                <a:alpha val="40000"/>
              </a:srgbClr>
            </a:glow>
          </a:effectLst>
        </p:spPr>
      </p:pic>
      <p:pic>
        <p:nvPicPr>
          <p:cNvPr id="32" name="Рисунок 31">
            <a:extLst>
              <a:ext uri="{FF2B5EF4-FFF2-40B4-BE49-F238E27FC236}">
                <a16:creationId xmlns:a16="http://schemas.microsoft.com/office/drawing/2014/main" id="{D67F5F74-3BDF-4128-B31A-75DF26598C67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25246" y="2568209"/>
            <a:ext cx="1103472" cy="1079086"/>
          </a:xfrm>
          <a:prstGeom prst="rect">
            <a:avLst/>
          </a:prstGeom>
        </p:spPr>
      </p:pic>
      <p:pic>
        <p:nvPicPr>
          <p:cNvPr id="33" name="Рисунок 32">
            <a:extLst>
              <a:ext uri="{FF2B5EF4-FFF2-40B4-BE49-F238E27FC236}">
                <a16:creationId xmlns:a16="http://schemas.microsoft.com/office/drawing/2014/main" id="{15B08900-68BF-44DA-8D69-85905BE58C1A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 rot="16742691">
            <a:off x="10851907" y="1622847"/>
            <a:ext cx="1103472" cy="1079086"/>
          </a:xfrm>
          <a:prstGeom prst="rect">
            <a:avLst/>
          </a:prstGeom>
        </p:spPr>
      </p:pic>
      <p:pic>
        <p:nvPicPr>
          <p:cNvPr id="34" name="Рисунок 33">
            <a:extLst>
              <a:ext uri="{FF2B5EF4-FFF2-40B4-BE49-F238E27FC236}">
                <a16:creationId xmlns:a16="http://schemas.microsoft.com/office/drawing/2014/main" id="{F6BAFEC5-A9C2-47D6-8549-DF7EE03E674D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2381752" y="3954759"/>
            <a:ext cx="707197" cy="688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18030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Click="0">
        <p14:pan dir="u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E20000"/>
                                        </p:clrVal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1" dur="indefinite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33B305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6" dur="indefinite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E20000"/>
                                        </p:clrVal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</p:childTnLst>
        </p:cTn>
      </p:par>
    </p:tnLst>
    <p:bldLst>
      <p:bldP spid="40" grpId="0"/>
      <p:bldP spid="41" grpId="0"/>
      <p:bldP spid="4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Объект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3477" y="489691"/>
            <a:ext cx="8305046" cy="2839390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Какие последствия может иметь сидячий образ жизни?</a:t>
            </a:r>
          </a:p>
        </p:txBody>
      </p:sp>
      <p:pic>
        <p:nvPicPr>
          <p:cNvPr id="37" name="Рисунок 3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6318" y="3531206"/>
            <a:ext cx="5019365" cy="871829"/>
          </a:xfrm>
          <a:prstGeom prst="rect">
            <a:avLst/>
          </a:prstGeom>
        </p:spPr>
      </p:pic>
      <p:pic>
        <p:nvPicPr>
          <p:cNvPr id="38" name="Рисунок 3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9050" y="5714035"/>
            <a:ext cx="4773899" cy="897222"/>
          </a:xfrm>
          <a:prstGeom prst="rect">
            <a:avLst/>
          </a:prstGeom>
        </p:spPr>
      </p:pic>
      <p:pic>
        <p:nvPicPr>
          <p:cNvPr id="39" name="Рисунок 3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1365" y="4573375"/>
            <a:ext cx="4443789" cy="931080"/>
          </a:xfrm>
          <a:prstGeom prst="rect">
            <a:avLst/>
          </a:prstGeom>
        </p:spPr>
      </p:pic>
      <p:sp>
        <p:nvSpPr>
          <p:cNvPr id="40" name="TextBox 39"/>
          <p:cNvSpPr txBox="1"/>
          <p:nvPr/>
        </p:nvSpPr>
        <p:spPr>
          <a:xfrm>
            <a:off x="4040949" y="3782454"/>
            <a:ext cx="3953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Comic Sans MS" panose="030F0702030302020204" pitchFamily="66" charset="0"/>
              </a:rPr>
              <a:t>Спокойный сон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1" name="TextBox 40">
            <a:hlinkClick r:id="" action="ppaction://hlinkshowjump?jump=nextslide">
              <a:snd r:embed="rId7" name="chimes.wav"/>
            </a:hlinkClick>
          </p:cNvPr>
          <p:cNvSpPr txBox="1"/>
          <p:nvPr/>
        </p:nvSpPr>
        <p:spPr>
          <a:xfrm>
            <a:off x="4216585" y="5957830"/>
            <a:ext cx="3953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Comic Sans MS" panose="030F0702030302020204" pitchFamily="66" charset="0"/>
              </a:rPr>
              <a:t>Проблемы с позвоночником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381103" y="4854249"/>
            <a:ext cx="3953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Comic Sans MS" panose="030F0702030302020204" pitchFamily="66" charset="0"/>
              </a:rPr>
              <a:t>Отсутствие усталости</a:t>
            </a:r>
            <a:endParaRPr lang="en-US" dirty="0">
              <a:latin typeface="Comic Sans MS" panose="030F0702030302020204" pitchFamily="66" charset="0"/>
            </a:endParaRPr>
          </a:p>
        </p:txBody>
      </p:sp>
      <p:pic>
        <p:nvPicPr>
          <p:cNvPr id="4" name="Рисунок 3" descr="Яблоко со сплошной заливкой">
            <a:extLst>
              <a:ext uri="{FF2B5EF4-FFF2-40B4-BE49-F238E27FC236}">
                <a16:creationId xmlns:a16="http://schemas.microsoft.com/office/drawing/2014/main" id="{61E5F16C-F9B8-49B4-953E-A418C279B49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2100661">
            <a:off x="9878966" y="252486"/>
            <a:ext cx="1274400" cy="127440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0B714AA-D745-4A73-9A34-E0005F2A5ED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 rot="17306107">
            <a:off x="1307942" y="1883233"/>
            <a:ext cx="1780186" cy="1780186"/>
          </a:xfrm>
          <a:prstGeom prst="rect">
            <a:avLst/>
          </a:prstGeom>
        </p:spPr>
      </p:pic>
      <p:pic>
        <p:nvPicPr>
          <p:cNvPr id="7" name="Рисунок 6" descr="Солнце со сплошной заливкой">
            <a:extLst>
              <a:ext uri="{FF2B5EF4-FFF2-40B4-BE49-F238E27FC236}">
                <a16:creationId xmlns:a16="http://schemas.microsoft.com/office/drawing/2014/main" id="{20138C6C-B4C3-4EC0-8988-C7C789105432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 rot="18113620">
            <a:off x="4842913" y="30073"/>
            <a:ext cx="1274400" cy="127440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FEC9E6ED-7EE5-4C2D-BA78-7E5A2B99B22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 rot="20779998">
            <a:off x="486506" y="260474"/>
            <a:ext cx="926672" cy="890093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27BB38DD-7446-4D02-A7A4-D57D4E48001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0601429" y="3165035"/>
            <a:ext cx="926672" cy="890093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36E6844C-1D71-46B6-8373-917BB2BA11A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93499" y="4490780"/>
            <a:ext cx="2206943" cy="2347163"/>
          </a:xfrm>
          <a:prstGeom prst="rect">
            <a:avLst/>
          </a:prstGeom>
        </p:spPr>
      </p:pic>
      <p:pic>
        <p:nvPicPr>
          <p:cNvPr id="31" name="Рисунок 30" descr="Велосипед">
            <a:extLst>
              <a:ext uri="{FF2B5EF4-FFF2-40B4-BE49-F238E27FC236}">
                <a16:creationId xmlns:a16="http://schemas.microsoft.com/office/drawing/2014/main" id="{1A72795B-8425-4690-B252-5BA4B6E53C7A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8740501" y="3782454"/>
            <a:ext cx="3258000" cy="3002207"/>
          </a:xfrm>
          <a:prstGeom prst="rect">
            <a:avLst/>
          </a:prstGeom>
          <a:effectLst>
            <a:glow rad="63500">
              <a:srgbClr val="FFFF00">
                <a:alpha val="40000"/>
              </a:srgbClr>
            </a:glow>
          </a:effectLst>
        </p:spPr>
      </p:pic>
      <p:pic>
        <p:nvPicPr>
          <p:cNvPr id="32" name="Рисунок 31">
            <a:extLst>
              <a:ext uri="{FF2B5EF4-FFF2-40B4-BE49-F238E27FC236}">
                <a16:creationId xmlns:a16="http://schemas.microsoft.com/office/drawing/2014/main" id="{D67F5F74-3BDF-4128-B31A-75DF26598C67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25246" y="2568209"/>
            <a:ext cx="1103472" cy="1079086"/>
          </a:xfrm>
          <a:prstGeom prst="rect">
            <a:avLst/>
          </a:prstGeom>
        </p:spPr>
      </p:pic>
      <p:pic>
        <p:nvPicPr>
          <p:cNvPr id="33" name="Рисунок 32">
            <a:extLst>
              <a:ext uri="{FF2B5EF4-FFF2-40B4-BE49-F238E27FC236}">
                <a16:creationId xmlns:a16="http://schemas.microsoft.com/office/drawing/2014/main" id="{15B08900-68BF-44DA-8D69-85905BE58C1A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 rot="16742691">
            <a:off x="10851907" y="1622847"/>
            <a:ext cx="1103472" cy="1079086"/>
          </a:xfrm>
          <a:prstGeom prst="rect">
            <a:avLst/>
          </a:prstGeom>
        </p:spPr>
      </p:pic>
      <p:pic>
        <p:nvPicPr>
          <p:cNvPr id="34" name="Рисунок 33">
            <a:extLst>
              <a:ext uri="{FF2B5EF4-FFF2-40B4-BE49-F238E27FC236}">
                <a16:creationId xmlns:a16="http://schemas.microsoft.com/office/drawing/2014/main" id="{F6BAFEC5-A9C2-47D6-8549-DF7EE03E674D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2381752" y="3954759"/>
            <a:ext cx="707197" cy="688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31350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Click="0">
        <p14:pan dir="u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E20000"/>
                                        </p:clrVal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1" dur="indefinite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33B305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6" dur="indefinite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E20000"/>
                                        </p:clrVal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</p:childTnLst>
        </p:cTn>
      </p:par>
    </p:tnLst>
    <p:bldLst>
      <p:bldP spid="40" grpId="0"/>
      <p:bldP spid="41" grpId="0"/>
      <p:bldP spid="4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Объект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3477" y="489691"/>
            <a:ext cx="8305046" cy="2839390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Компоненты пищи, являющиеся основным источником энергии.</a:t>
            </a:r>
          </a:p>
        </p:txBody>
      </p:sp>
      <p:pic>
        <p:nvPicPr>
          <p:cNvPr id="37" name="Рисунок 3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6318" y="3531206"/>
            <a:ext cx="5019365" cy="871829"/>
          </a:xfrm>
          <a:prstGeom prst="rect">
            <a:avLst/>
          </a:prstGeom>
        </p:spPr>
      </p:pic>
      <p:pic>
        <p:nvPicPr>
          <p:cNvPr id="38" name="Рисунок 3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9050" y="4643667"/>
            <a:ext cx="4773899" cy="897222"/>
          </a:xfrm>
          <a:prstGeom prst="rect">
            <a:avLst/>
          </a:prstGeom>
        </p:spPr>
      </p:pic>
      <p:pic>
        <p:nvPicPr>
          <p:cNvPr id="39" name="Рисунок 3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0949" y="5708588"/>
            <a:ext cx="4443789" cy="931080"/>
          </a:xfrm>
          <a:prstGeom prst="rect">
            <a:avLst/>
          </a:prstGeom>
        </p:spPr>
      </p:pic>
      <p:sp>
        <p:nvSpPr>
          <p:cNvPr id="40" name="TextBox 39"/>
          <p:cNvSpPr txBox="1"/>
          <p:nvPr/>
        </p:nvSpPr>
        <p:spPr>
          <a:xfrm>
            <a:off x="4040949" y="3782454"/>
            <a:ext cx="3953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Comic Sans MS" panose="030F0702030302020204" pitchFamily="66" charset="0"/>
              </a:rPr>
              <a:t>Белки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1" name="TextBox 40">
            <a:hlinkClick r:id="" action="ppaction://hlinkshowjump?jump=nextslide">
              <a:snd r:embed="rId7" name="chimes.wav"/>
            </a:hlinkClick>
          </p:cNvPr>
          <p:cNvSpPr txBox="1"/>
          <p:nvPr/>
        </p:nvSpPr>
        <p:spPr>
          <a:xfrm>
            <a:off x="4381103" y="4946857"/>
            <a:ext cx="3953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Comic Sans MS" panose="030F0702030302020204" pitchFamily="66" charset="0"/>
              </a:rPr>
              <a:t>Углеводы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381912" y="5952392"/>
            <a:ext cx="3953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Comic Sans MS" panose="030F0702030302020204" pitchFamily="66" charset="0"/>
              </a:rPr>
              <a:t>Жиры</a:t>
            </a:r>
            <a:endParaRPr lang="en-US" dirty="0">
              <a:latin typeface="Comic Sans MS" panose="030F0702030302020204" pitchFamily="66" charset="0"/>
            </a:endParaRPr>
          </a:p>
        </p:txBody>
      </p:sp>
      <p:pic>
        <p:nvPicPr>
          <p:cNvPr id="4" name="Рисунок 3" descr="Яблоко со сплошной заливкой">
            <a:extLst>
              <a:ext uri="{FF2B5EF4-FFF2-40B4-BE49-F238E27FC236}">
                <a16:creationId xmlns:a16="http://schemas.microsoft.com/office/drawing/2014/main" id="{61E5F16C-F9B8-49B4-953E-A418C279B49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2100661">
            <a:off x="9878966" y="252486"/>
            <a:ext cx="1274400" cy="127440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0B714AA-D745-4A73-9A34-E0005F2A5ED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 rot="17306107">
            <a:off x="1307942" y="1883233"/>
            <a:ext cx="1780186" cy="1780186"/>
          </a:xfrm>
          <a:prstGeom prst="rect">
            <a:avLst/>
          </a:prstGeom>
        </p:spPr>
      </p:pic>
      <p:pic>
        <p:nvPicPr>
          <p:cNvPr id="7" name="Рисунок 6" descr="Солнце со сплошной заливкой">
            <a:extLst>
              <a:ext uri="{FF2B5EF4-FFF2-40B4-BE49-F238E27FC236}">
                <a16:creationId xmlns:a16="http://schemas.microsoft.com/office/drawing/2014/main" id="{20138C6C-B4C3-4EC0-8988-C7C789105432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 rot="18113620">
            <a:off x="4842913" y="30073"/>
            <a:ext cx="1274400" cy="127440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FEC9E6ED-7EE5-4C2D-BA78-7E5A2B99B22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 rot="20779998">
            <a:off x="486506" y="260474"/>
            <a:ext cx="926672" cy="890093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27BB38DD-7446-4D02-A7A4-D57D4E48001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0601429" y="3165035"/>
            <a:ext cx="926672" cy="890093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36E6844C-1D71-46B6-8373-917BB2BA11A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93499" y="4490780"/>
            <a:ext cx="2206943" cy="2347163"/>
          </a:xfrm>
          <a:prstGeom prst="rect">
            <a:avLst/>
          </a:prstGeom>
        </p:spPr>
      </p:pic>
      <p:pic>
        <p:nvPicPr>
          <p:cNvPr id="31" name="Рисунок 30" descr="Велосипед">
            <a:extLst>
              <a:ext uri="{FF2B5EF4-FFF2-40B4-BE49-F238E27FC236}">
                <a16:creationId xmlns:a16="http://schemas.microsoft.com/office/drawing/2014/main" id="{1A72795B-8425-4690-B252-5BA4B6E53C7A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8740501" y="3782454"/>
            <a:ext cx="3258000" cy="3002207"/>
          </a:xfrm>
          <a:prstGeom prst="rect">
            <a:avLst/>
          </a:prstGeom>
          <a:effectLst>
            <a:glow rad="63500">
              <a:srgbClr val="FFFF00">
                <a:alpha val="40000"/>
              </a:srgbClr>
            </a:glow>
          </a:effectLst>
        </p:spPr>
      </p:pic>
      <p:pic>
        <p:nvPicPr>
          <p:cNvPr id="32" name="Рисунок 31">
            <a:extLst>
              <a:ext uri="{FF2B5EF4-FFF2-40B4-BE49-F238E27FC236}">
                <a16:creationId xmlns:a16="http://schemas.microsoft.com/office/drawing/2014/main" id="{D67F5F74-3BDF-4128-B31A-75DF26598C67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25246" y="2568209"/>
            <a:ext cx="1103472" cy="1079086"/>
          </a:xfrm>
          <a:prstGeom prst="rect">
            <a:avLst/>
          </a:prstGeom>
        </p:spPr>
      </p:pic>
      <p:pic>
        <p:nvPicPr>
          <p:cNvPr id="33" name="Рисунок 32">
            <a:extLst>
              <a:ext uri="{FF2B5EF4-FFF2-40B4-BE49-F238E27FC236}">
                <a16:creationId xmlns:a16="http://schemas.microsoft.com/office/drawing/2014/main" id="{15B08900-68BF-44DA-8D69-85905BE58C1A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 rot="16742691">
            <a:off x="10851907" y="1622847"/>
            <a:ext cx="1103472" cy="1079086"/>
          </a:xfrm>
          <a:prstGeom prst="rect">
            <a:avLst/>
          </a:prstGeom>
        </p:spPr>
      </p:pic>
      <p:pic>
        <p:nvPicPr>
          <p:cNvPr id="34" name="Рисунок 33">
            <a:extLst>
              <a:ext uri="{FF2B5EF4-FFF2-40B4-BE49-F238E27FC236}">
                <a16:creationId xmlns:a16="http://schemas.microsoft.com/office/drawing/2014/main" id="{F6BAFEC5-A9C2-47D6-8549-DF7EE03E674D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2381752" y="3954759"/>
            <a:ext cx="707197" cy="688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61202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Click="0">
        <p14:pan dir="u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E20000"/>
                                        </p:clrVal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1" dur="indefinite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33B305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6" dur="indefinite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E20000"/>
                                        </p:clrVal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</p:childTnLst>
        </p:cTn>
      </p:par>
    </p:tnLst>
    <p:bldLst>
      <p:bldP spid="40" grpId="0"/>
      <p:bldP spid="41" grpId="0"/>
      <p:bldP spid="4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Объект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3477" y="489691"/>
            <a:ext cx="8305046" cy="2839390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Процесс предотвращения развития вредных привычек.</a:t>
            </a:r>
          </a:p>
        </p:txBody>
      </p:sp>
      <p:pic>
        <p:nvPicPr>
          <p:cNvPr id="37" name="Рисунок 3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6318" y="3531206"/>
            <a:ext cx="5019365" cy="871829"/>
          </a:xfrm>
          <a:prstGeom prst="rect">
            <a:avLst/>
          </a:prstGeom>
        </p:spPr>
      </p:pic>
      <p:pic>
        <p:nvPicPr>
          <p:cNvPr id="38" name="Рисунок 3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9050" y="5714035"/>
            <a:ext cx="4773899" cy="897222"/>
          </a:xfrm>
          <a:prstGeom prst="rect">
            <a:avLst/>
          </a:prstGeom>
        </p:spPr>
      </p:pic>
      <p:pic>
        <p:nvPicPr>
          <p:cNvPr id="39" name="Рисунок 3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1365" y="4573375"/>
            <a:ext cx="4443789" cy="931080"/>
          </a:xfrm>
          <a:prstGeom prst="rect">
            <a:avLst/>
          </a:prstGeom>
        </p:spPr>
      </p:pic>
      <p:sp>
        <p:nvSpPr>
          <p:cNvPr id="40" name="TextBox 39"/>
          <p:cNvSpPr txBox="1"/>
          <p:nvPr/>
        </p:nvSpPr>
        <p:spPr>
          <a:xfrm>
            <a:off x="4040949" y="3782454"/>
            <a:ext cx="3953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Comic Sans MS" panose="030F0702030302020204" pitchFamily="66" charset="0"/>
              </a:rPr>
              <a:t>Зависимость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1" name="TextBox 40">
            <a:hlinkClick r:id="" action="ppaction://hlinkshowjump?jump=nextslide">
              <a:snd r:embed="rId7" name="chimes.wav"/>
            </a:hlinkClick>
          </p:cNvPr>
          <p:cNvSpPr txBox="1"/>
          <p:nvPr/>
        </p:nvSpPr>
        <p:spPr>
          <a:xfrm>
            <a:off x="4216585" y="5957830"/>
            <a:ext cx="3953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Comic Sans MS" panose="030F0702030302020204" pitchFamily="66" charset="0"/>
              </a:rPr>
              <a:t>Профилактика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381103" y="4854249"/>
            <a:ext cx="39533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Comic Sans MS" panose="030F0702030302020204" pitchFamily="66" charset="0"/>
              </a:rPr>
              <a:t>Отвыкание</a:t>
            </a:r>
            <a:endParaRPr lang="en-US" dirty="0">
              <a:latin typeface="Comic Sans MS" panose="030F0702030302020204" pitchFamily="66" charset="0"/>
            </a:endParaRPr>
          </a:p>
        </p:txBody>
      </p:sp>
      <p:pic>
        <p:nvPicPr>
          <p:cNvPr id="4" name="Рисунок 3" descr="Яблоко со сплошной заливкой">
            <a:extLst>
              <a:ext uri="{FF2B5EF4-FFF2-40B4-BE49-F238E27FC236}">
                <a16:creationId xmlns:a16="http://schemas.microsoft.com/office/drawing/2014/main" id="{61E5F16C-F9B8-49B4-953E-A418C279B49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2100661">
            <a:off x="9878966" y="252486"/>
            <a:ext cx="1274400" cy="1274400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0B714AA-D745-4A73-9A34-E0005F2A5ED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 rot="17306107">
            <a:off x="1307942" y="1883233"/>
            <a:ext cx="1780186" cy="1780186"/>
          </a:xfrm>
          <a:prstGeom prst="rect">
            <a:avLst/>
          </a:prstGeom>
        </p:spPr>
      </p:pic>
      <p:pic>
        <p:nvPicPr>
          <p:cNvPr id="7" name="Рисунок 6" descr="Солнце со сплошной заливкой">
            <a:extLst>
              <a:ext uri="{FF2B5EF4-FFF2-40B4-BE49-F238E27FC236}">
                <a16:creationId xmlns:a16="http://schemas.microsoft.com/office/drawing/2014/main" id="{20138C6C-B4C3-4EC0-8988-C7C789105432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 rot="18113620">
            <a:off x="4842913" y="30073"/>
            <a:ext cx="1274400" cy="127440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FEC9E6ED-7EE5-4C2D-BA78-7E5A2B99B22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 rot="20779998">
            <a:off x="486506" y="260474"/>
            <a:ext cx="926672" cy="890093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27BB38DD-7446-4D02-A7A4-D57D4E48001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0601429" y="3165035"/>
            <a:ext cx="926672" cy="890093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36E6844C-1D71-46B6-8373-917BB2BA11A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93499" y="4490780"/>
            <a:ext cx="2206943" cy="2347163"/>
          </a:xfrm>
          <a:prstGeom prst="rect">
            <a:avLst/>
          </a:prstGeom>
        </p:spPr>
      </p:pic>
      <p:pic>
        <p:nvPicPr>
          <p:cNvPr id="31" name="Рисунок 30" descr="Велосипед">
            <a:extLst>
              <a:ext uri="{FF2B5EF4-FFF2-40B4-BE49-F238E27FC236}">
                <a16:creationId xmlns:a16="http://schemas.microsoft.com/office/drawing/2014/main" id="{1A72795B-8425-4690-B252-5BA4B6E53C7A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8740501" y="3782454"/>
            <a:ext cx="3258000" cy="3002207"/>
          </a:xfrm>
          <a:prstGeom prst="rect">
            <a:avLst/>
          </a:prstGeom>
          <a:effectLst>
            <a:glow rad="63500">
              <a:srgbClr val="FFFF00">
                <a:alpha val="40000"/>
              </a:srgbClr>
            </a:glow>
          </a:effectLst>
        </p:spPr>
      </p:pic>
      <p:pic>
        <p:nvPicPr>
          <p:cNvPr id="32" name="Рисунок 31">
            <a:extLst>
              <a:ext uri="{FF2B5EF4-FFF2-40B4-BE49-F238E27FC236}">
                <a16:creationId xmlns:a16="http://schemas.microsoft.com/office/drawing/2014/main" id="{D67F5F74-3BDF-4128-B31A-75DF26598C67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25246" y="2568209"/>
            <a:ext cx="1103472" cy="1079086"/>
          </a:xfrm>
          <a:prstGeom prst="rect">
            <a:avLst/>
          </a:prstGeom>
        </p:spPr>
      </p:pic>
      <p:pic>
        <p:nvPicPr>
          <p:cNvPr id="33" name="Рисунок 32">
            <a:extLst>
              <a:ext uri="{FF2B5EF4-FFF2-40B4-BE49-F238E27FC236}">
                <a16:creationId xmlns:a16="http://schemas.microsoft.com/office/drawing/2014/main" id="{15B08900-68BF-44DA-8D69-85905BE58C1A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 rot="16742691">
            <a:off x="10851907" y="1622847"/>
            <a:ext cx="1103472" cy="1079086"/>
          </a:xfrm>
          <a:prstGeom prst="rect">
            <a:avLst/>
          </a:prstGeom>
        </p:spPr>
      </p:pic>
      <p:pic>
        <p:nvPicPr>
          <p:cNvPr id="34" name="Рисунок 33">
            <a:extLst>
              <a:ext uri="{FF2B5EF4-FFF2-40B4-BE49-F238E27FC236}">
                <a16:creationId xmlns:a16="http://schemas.microsoft.com/office/drawing/2014/main" id="{F6BAFEC5-A9C2-47D6-8549-DF7EE03E674D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2381752" y="3954759"/>
            <a:ext cx="707197" cy="688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46382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 advClick="0">
        <p14:pan dir="u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E20000"/>
                                        </p:clrVal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1" dur="indefinite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33B305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6" dur="indefinite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E20000"/>
                                        </p:clrVal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uctio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</p:childTnLst>
        </p:cTn>
      </p:par>
    </p:tnLst>
    <p:bldLst>
      <p:bldP spid="40" grpId="0"/>
      <p:bldP spid="41" grpId="0"/>
      <p:bldP spid="42" grpId="0"/>
    </p:bldLst>
  </p:timing>
</p:sld>
</file>

<file path=ppt/theme/theme1.xml><?xml version="1.0" encoding="utf-8"?>
<a:theme xmlns:a="http://schemas.openxmlformats.org/drawingml/2006/main" name="Тема Office">
  <a:themeElements>
    <a:clrScheme name="MS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00"/>
      </a:hlink>
      <a:folHlink>
        <a:srgbClr val="00A800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Презентация1" id="{6CA68992-FB01-46EC-96E7-BA7DDB88A2F3}" vid="{769D90C4-29B9-4898-92B2-6141D005D6B1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9AC5EAA778EFE4AB81F53BA0C48C9BB" ma:contentTypeVersion="" ma:contentTypeDescription="Create a new document." ma:contentTypeScope="" ma:versionID="84a7b908d236d3feec5cdc52fe85ba7c">
  <xsd:schema xmlns:xsd="http://www.w3.org/2001/XMLSchema" xmlns:xs="http://www.w3.org/2001/XMLSchema" xmlns:p="http://schemas.microsoft.com/office/2006/metadata/properties" xmlns:ns1="http://schemas.microsoft.com/sharepoint/v3" xmlns:ns2="6ee78bd2-4339-4042-adc0-bcc646419980" xmlns:ns3="2547570a-e5f4-4946-a4c3-82580e42479e" targetNamespace="http://schemas.microsoft.com/office/2006/metadata/properties" ma:root="true" ma:fieldsID="af74c33d54415a86935cc44ad597ec52" ns1:_="" ns2:_="" ns3:_="">
    <xsd:import namespace="http://schemas.microsoft.com/sharepoint/v3"/>
    <xsd:import namespace="6ee78bd2-4339-4042-adc0-bcc646419980"/>
    <xsd:import namespace="2547570a-e5f4-4946-a4c3-82580e42479e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1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2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e78bd2-4339-4042-adc0-bcc64641998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47570a-e5f4-4946-a4c3-82580e42479e" elementFormDefault="qualified">
    <xsd:import namespace="http://schemas.microsoft.com/office/2006/documentManagement/types"/>
    <xsd:import namespace="http://schemas.microsoft.com/office/infopath/2007/PartnerControls"/>
    <xsd:element name="SharedWithDetails" ma:index="1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5BE33EC6-7D6C-4AA5-A9D5-3E5B46E49B8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8437E90-8AFE-4137-B07C-618C80369B6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ee78bd2-4339-4042-adc0-bcc646419980"/>
    <ds:schemaRef ds:uri="2547570a-e5f4-4946-a4c3-82580e42479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2231DFE-ADDA-40FD-A6A5-EFD850C1BD29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Шаблон теста со школьными принадлежностями</Template>
  <TotalTime>94</TotalTime>
  <Words>181</Words>
  <Application>Microsoft Office PowerPoint</Application>
  <PresentationFormat>Широкоэкранный</PresentationFormat>
  <Paragraphs>46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Comic Sans MS</vt:lpstr>
      <vt:lpstr>Тема Office</vt:lpstr>
      <vt:lpstr>Викторина  «Профилактика вредных привычек»</vt:lpstr>
      <vt:lpstr>Чрезмерное увлечение играми на компьютере или других устройствах, приводящее к социальной изоляции, нарушению сна и снижению успеваемости.</vt:lpstr>
      <vt:lpstr>Постоянное употребление пищи в чрезмерных количествах, особенно нездоровой еды.</vt:lpstr>
      <vt:lpstr>Быстро приготовленная пища, обычно высококалорийная и малопитательная, предназначенная для быстрого потребления.</vt:lpstr>
      <vt:lpstr> Установленный порядок распределения времени для различных ежедневных занятий.</vt:lpstr>
      <vt:lpstr>Совокупность правил и практических мер, направленных на поддержание чистоты и здоровья тела, окружающей среды и образа жизни.</vt:lpstr>
      <vt:lpstr>Какие последствия может иметь сидячий образ жизни?</vt:lpstr>
      <vt:lpstr>Компоненты пищи, являющиеся основным источником энергии.</vt:lpstr>
      <vt:lpstr>Процесс предотвращения развития вредных привычек.</vt:lpstr>
      <vt:lpstr>Ежедневный ритуал, позволяющий поддерживать тело в тонусе. </vt:lpstr>
      <vt:lpstr>Реакция организма на внешние нагрузки или трудности, проявляющаяся в напряжении и дискомфорте.</vt:lpstr>
      <vt:lpstr>Способность организма сопротивляться инфекциям и болезням.</vt:lpstr>
      <vt:lpstr>Молодцы!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Викторина  «Профилактика вредных привычек»</dc:title>
  <dc:creator>Татьяна Заледеева</dc:creator>
  <cp:lastModifiedBy>Татьяна Заледеева</cp:lastModifiedBy>
  <cp:revision>9</cp:revision>
  <dcterms:created xsi:type="dcterms:W3CDTF">2025-04-05T14:02:32Z</dcterms:created>
  <dcterms:modified xsi:type="dcterms:W3CDTF">2025-04-05T15:36:56Z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0x01010019AC5EAA778EFE4AB81F53BA0C48C9BB</vt:lpwstr>
  </property>
</Properties>
</file>