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8" r:id="rId7"/>
    <p:sldId id="265" r:id="rId8"/>
    <p:sldId id="266" r:id="rId9"/>
    <p:sldId id="267" r:id="rId10"/>
    <p:sldId id="26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-600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537039-D276-44D4-BE4C-43458A18955E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F3461797-FC8D-4DED-9E59-140AFDF4198E}">
      <dgm:prSet phldrT="[Текст]"/>
      <dgm:spPr/>
      <dgm:t>
        <a:bodyPr/>
        <a:lstStyle/>
        <a:p>
          <a:r>
            <a:rPr lang="ru-RU" dirty="0" err="1" smtClean="0">
              <a:solidFill>
                <a:schemeClr val="tx1"/>
              </a:solidFill>
            </a:rPr>
            <a:t>девиантное</a:t>
          </a:r>
          <a:endParaRPr lang="ru-RU" dirty="0">
            <a:solidFill>
              <a:schemeClr val="tx1"/>
            </a:solidFill>
          </a:endParaRPr>
        </a:p>
      </dgm:t>
    </dgm:pt>
    <dgm:pt modelId="{FB5F1E3A-B527-4D68-83BB-B004F9CC68FA}" type="parTrans" cxnId="{56FD39FF-CE79-45FF-BAC2-4E963F042DD7}">
      <dgm:prSet/>
      <dgm:spPr/>
      <dgm:t>
        <a:bodyPr/>
        <a:lstStyle/>
        <a:p>
          <a:endParaRPr lang="ru-RU"/>
        </a:p>
      </dgm:t>
    </dgm:pt>
    <dgm:pt modelId="{5D01F0B5-5EE0-4DCA-B725-32843ECE957E}" type="sibTrans" cxnId="{56FD39FF-CE79-45FF-BAC2-4E963F042DD7}">
      <dgm:prSet/>
      <dgm:spPr/>
      <dgm:t>
        <a:bodyPr/>
        <a:lstStyle/>
        <a:p>
          <a:endParaRPr lang="ru-RU"/>
        </a:p>
      </dgm:t>
    </dgm:pt>
    <dgm:pt modelId="{AC1213EB-41EA-4A86-AE39-FCFBFAD1337D}">
      <dgm:prSet phldrT="[Текст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«</a:t>
          </a:r>
          <a:r>
            <a:rPr lang="en-US" dirty="0" err="1" smtClean="0">
              <a:solidFill>
                <a:schemeClr val="tx1"/>
              </a:solidFill>
            </a:rPr>
            <a:t>deviatio</a:t>
          </a:r>
          <a:r>
            <a:rPr lang="en-US" dirty="0" smtClean="0">
              <a:solidFill>
                <a:schemeClr val="tx1"/>
              </a:solidFill>
            </a:rPr>
            <a:t>»</a:t>
          </a:r>
          <a:endParaRPr lang="ru-RU" dirty="0">
            <a:solidFill>
              <a:schemeClr val="tx1"/>
            </a:solidFill>
          </a:endParaRPr>
        </a:p>
      </dgm:t>
    </dgm:pt>
    <dgm:pt modelId="{2C0D219F-38EF-466B-BB1E-5F7628673372}" type="parTrans" cxnId="{1893F03F-B381-4EAF-B357-04CF389FF7D7}">
      <dgm:prSet/>
      <dgm:spPr/>
      <dgm:t>
        <a:bodyPr/>
        <a:lstStyle/>
        <a:p>
          <a:endParaRPr lang="ru-RU"/>
        </a:p>
      </dgm:t>
    </dgm:pt>
    <dgm:pt modelId="{3577B8E6-6E4B-4BDE-8271-F20ED61D2870}" type="sibTrans" cxnId="{1893F03F-B381-4EAF-B357-04CF389FF7D7}">
      <dgm:prSet/>
      <dgm:spPr/>
      <dgm:t>
        <a:bodyPr/>
        <a:lstStyle/>
        <a:p>
          <a:endParaRPr lang="ru-RU"/>
        </a:p>
      </dgm:t>
    </dgm:pt>
    <dgm:pt modelId="{16F022A9-D0F6-430E-813F-787B7A6B21A6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отклонение</a:t>
          </a:r>
          <a:endParaRPr lang="ru-RU" dirty="0">
            <a:solidFill>
              <a:schemeClr val="tx1"/>
            </a:solidFill>
          </a:endParaRPr>
        </a:p>
      </dgm:t>
    </dgm:pt>
    <dgm:pt modelId="{382D6EED-0A57-4341-A626-02BED081E418}" type="parTrans" cxnId="{D81D4B25-800D-47E0-929D-F324B9BECC2C}">
      <dgm:prSet/>
      <dgm:spPr/>
      <dgm:t>
        <a:bodyPr/>
        <a:lstStyle/>
        <a:p>
          <a:endParaRPr lang="ru-RU"/>
        </a:p>
      </dgm:t>
    </dgm:pt>
    <dgm:pt modelId="{78D4BE1F-E9B6-43E4-A824-01C87AC594F9}" type="sibTrans" cxnId="{D81D4B25-800D-47E0-929D-F324B9BECC2C}">
      <dgm:prSet/>
      <dgm:spPr/>
      <dgm:t>
        <a:bodyPr/>
        <a:lstStyle/>
        <a:p>
          <a:endParaRPr lang="ru-RU"/>
        </a:p>
      </dgm:t>
    </dgm:pt>
    <dgm:pt modelId="{6CE69C81-9175-4446-8C9A-2732FC42E132}" type="pres">
      <dgm:prSet presAssocID="{6E537039-D276-44D4-BE4C-43458A18955E}" presName="Name0" presStyleCnt="0">
        <dgm:presLayoutVars>
          <dgm:dir/>
          <dgm:animLvl val="lvl"/>
          <dgm:resizeHandles val="exact"/>
        </dgm:presLayoutVars>
      </dgm:prSet>
      <dgm:spPr/>
    </dgm:pt>
    <dgm:pt modelId="{3CD8B462-A47A-40FD-8B7C-A5AFB9B82F2E}" type="pres">
      <dgm:prSet presAssocID="{F3461797-FC8D-4DED-9E59-140AFDF4198E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DE3ED2-A952-4563-838B-F87E2D743CF1}" type="pres">
      <dgm:prSet presAssocID="{5D01F0B5-5EE0-4DCA-B725-32843ECE957E}" presName="parTxOnlySpace" presStyleCnt="0"/>
      <dgm:spPr/>
    </dgm:pt>
    <dgm:pt modelId="{9770AD4A-42F8-47DF-8A66-18CFD36C1EB2}" type="pres">
      <dgm:prSet presAssocID="{AC1213EB-41EA-4A86-AE39-FCFBFAD1337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2625B2-1F00-4353-AA06-09E51C718179}" type="pres">
      <dgm:prSet presAssocID="{3577B8E6-6E4B-4BDE-8271-F20ED61D2870}" presName="parTxOnlySpace" presStyleCnt="0"/>
      <dgm:spPr/>
    </dgm:pt>
    <dgm:pt modelId="{B2806FDB-E6B6-441C-8340-57488DBCC1C8}" type="pres">
      <dgm:prSet presAssocID="{16F022A9-D0F6-430E-813F-787B7A6B21A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93F03F-B381-4EAF-B357-04CF389FF7D7}" srcId="{6E537039-D276-44D4-BE4C-43458A18955E}" destId="{AC1213EB-41EA-4A86-AE39-FCFBFAD1337D}" srcOrd="1" destOrd="0" parTransId="{2C0D219F-38EF-466B-BB1E-5F7628673372}" sibTransId="{3577B8E6-6E4B-4BDE-8271-F20ED61D2870}"/>
    <dgm:cxn modelId="{D81D4B25-800D-47E0-929D-F324B9BECC2C}" srcId="{6E537039-D276-44D4-BE4C-43458A18955E}" destId="{16F022A9-D0F6-430E-813F-787B7A6B21A6}" srcOrd="2" destOrd="0" parTransId="{382D6EED-0A57-4341-A626-02BED081E418}" sibTransId="{78D4BE1F-E9B6-43E4-A824-01C87AC594F9}"/>
    <dgm:cxn modelId="{7CD2BE0F-DBB0-443B-B1E6-D889A046C227}" type="presOf" srcId="{16F022A9-D0F6-430E-813F-787B7A6B21A6}" destId="{B2806FDB-E6B6-441C-8340-57488DBCC1C8}" srcOrd="0" destOrd="0" presId="urn:microsoft.com/office/officeart/2005/8/layout/chevron1"/>
    <dgm:cxn modelId="{89555F55-2D77-4C36-A360-5D8155F0FAF2}" type="presOf" srcId="{6E537039-D276-44D4-BE4C-43458A18955E}" destId="{6CE69C81-9175-4446-8C9A-2732FC42E132}" srcOrd="0" destOrd="0" presId="urn:microsoft.com/office/officeart/2005/8/layout/chevron1"/>
    <dgm:cxn modelId="{56FD39FF-CE79-45FF-BAC2-4E963F042DD7}" srcId="{6E537039-D276-44D4-BE4C-43458A18955E}" destId="{F3461797-FC8D-4DED-9E59-140AFDF4198E}" srcOrd="0" destOrd="0" parTransId="{FB5F1E3A-B527-4D68-83BB-B004F9CC68FA}" sibTransId="{5D01F0B5-5EE0-4DCA-B725-32843ECE957E}"/>
    <dgm:cxn modelId="{6D2B1074-425F-412D-B1A9-98D46E64F03D}" type="presOf" srcId="{AC1213EB-41EA-4A86-AE39-FCFBFAD1337D}" destId="{9770AD4A-42F8-47DF-8A66-18CFD36C1EB2}" srcOrd="0" destOrd="0" presId="urn:microsoft.com/office/officeart/2005/8/layout/chevron1"/>
    <dgm:cxn modelId="{892DDBEF-5C77-430C-8E83-F9ACFD0C17C6}" type="presOf" srcId="{F3461797-FC8D-4DED-9E59-140AFDF4198E}" destId="{3CD8B462-A47A-40FD-8B7C-A5AFB9B82F2E}" srcOrd="0" destOrd="0" presId="urn:microsoft.com/office/officeart/2005/8/layout/chevron1"/>
    <dgm:cxn modelId="{15ED54C5-2227-482C-8745-0536B66F5CBB}" type="presParOf" srcId="{6CE69C81-9175-4446-8C9A-2732FC42E132}" destId="{3CD8B462-A47A-40FD-8B7C-A5AFB9B82F2E}" srcOrd="0" destOrd="0" presId="urn:microsoft.com/office/officeart/2005/8/layout/chevron1"/>
    <dgm:cxn modelId="{18410653-4DE3-46CC-9F94-ABB72088094A}" type="presParOf" srcId="{6CE69C81-9175-4446-8C9A-2732FC42E132}" destId="{AADE3ED2-A952-4563-838B-F87E2D743CF1}" srcOrd="1" destOrd="0" presId="urn:microsoft.com/office/officeart/2005/8/layout/chevron1"/>
    <dgm:cxn modelId="{4E5D131A-74D3-4134-BD0C-0EB88DE19BE6}" type="presParOf" srcId="{6CE69C81-9175-4446-8C9A-2732FC42E132}" destId="{9770AD4A-42F8-47DF-8A66-18CFD36C1EB2}" srcOrd="2" destOrd="0" presId="urn:microsoft.com/office/officeart/2005/8/layout/chevron1"/>
    <dgm:cxn modelId="{0C2957E6-5217-428F-A508-7E3569B8A5EA}" type="presParOf" srcId="{6CE69C81-9175-4446-8C9A-2732FC42E132}" destId="{B12625B2-1F00-4353-AA06-09E51C718179}" srcOrd="3" destOrd="0" presId="urn:microsoft.com/office/officeart/2005/8/layout/chevron1"/>
    <dgm:cxn modelId="{4F41EE78-EDDC-4932-8B72-FAB074959B45}" type="presParOf" srcId="{6CE69C81-9175-4446-8C9A-2732FC42E132}" destId="{B2806FDB-E6B6-441C-8340-57488DBCC1C8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CC4CF9-2439-469E-9398-B6374F488B86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FA0D570-1F6A-4158-B328-A163BE905506}">
      <dgm:prSet phldrT="[Текст]" phldr="1" custT="1"/>
      <dgm:spPr/>
      <dgm:t>
        <a:bodyPr/>
        <a:lstStyle/>
        <a:p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AC6F40-C881-4646-B782-B0FF3BC3A30C}" type="parTrans" cxnId="{5CCDA17E-A4A3-4B51-A7AA-6FC4C495D3A0}">
      <dgm:prSet/>
      <dgm:spPr/>
      <dgm:t>
        <a:bodyPr/>
        <a:lstStyle/>
        <a:p>
          <a:endParaRPr lang="ru-RU"/>
        </a:p>
      </dgm:t>
    </dgm:pt>
    <dgm:pt modelId="{6DF23B0C-7D92-4699-8289-444BFE8153C2}" type="sibTrans" cxnId="{5CCDA17E-A4A3-4B51-A7AA-6FC4C495D3A0}">
      <dgm:prSet/>
      <dgm:spPr/>
      <dgm:t>
        <a:bodyPr/>
        <a:lstStyle/>
        <a:p>
          <a:endParaRPr lang="ru-RU"/>
        </a:p>
      </dgm:t>
    </dgm:pt>
    <dgm:pt modelId="{0AC9070A-F9E2-413D-890D-C287FDBAF103}">
      <dgm:prSet phldrT="[Текст]" custT="1"/>
      <dgm:spPr/>
      <dgm:t>
        <a:bodyPr/>
        <a:lstStyle/>
        <a:p>
          <a:r>
            <a:rPr lang="ru-RU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делинквентное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F24926-28EB-488A-ADD6-9DBB6E6D9C4D}" type="parTrans" cxnId="{CCE13AAF-E84A-4F93-A0DA-F32AF3F11752}">
      <dgm:prSet/>
      <dgm:spPr/>
      <dgm:t>
        <a:bodyPr/>
        <a:lstStyle/>
        <a:p>
          <a:endParaRPr lang="ru-RU"/>
        </a:p>
      </dgm:t>
    </dgm:pt>
    <dgm:pt modelId="{EC8B9354-D5B0-400A-A197-917297C5C687}" type="sibTrans" cxnId="{CCE13AAF-E84A-4F93-A0DA-F32AF3F11752}">
      <dgm:prSet/>
      <dgm:spPr/>
      <dgm:t>
        <a:bodyPr/>
        <a:lstStyle/>
        <a:p>
          <a:endParaRPr lang="ru-RU"/>
        </a:p>
      </dgm:t>
    </dgm:pt>
    <dgm:pt modelId="{B53E4971-2B2D-4F7F-8E80-709D7126AF1D}">
      <dgm:prSet phldrT="[Текст]" phldr="1" custT="1"/>
      <dgm:spPr/>
      <dgm:t>
        <a:bodyPr/>
        <a:lstStyle/>
        <a:p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4ADCA7-E697-4961-AFE6-961DF2496F85}" type="parTrans" cxnId="{B7DE4984-71CB-4653-8C60-3D4BF75AEB0F}">
      <dgm:prSet/>
      <dgm:spPr/>
      <dgm:t>
        <a:bodyPr/>
        <a:lstStyle/>
        <a:p>
          <a:endParaRPr lang="ru-RU"/>
        </a:p>
      </dgm:t>
    </dgm:pt>
    <dgm:pt modelId="{C9FB9676-3445-4D41-B35A-66ED39B27740}" type="sibTrans" cxnId="{B7DE4984-71CB-4653-8C60-3D4BF75AEB0F}">
      <dgm:prSet/>
      <dgm:spPr/>
      <dgm:t>
        <a:bodyPr/>
        <a:lstStyle/>
        <a:p>
          <a:endParaRPr lang="ru-RU"/>
        </a:p>
      </dgm:t>
    </dgm:pt>
    <dgm:pt modelId="{4FC3F399-6C61-4601-88CC-102036A4BB65}">
      <dgm:prSet phldrT="[Текст]" custT="1"/>
      <dgm:spPr/>
      <dgm:t>
        <a:bodyPr/>
        <a:lstStyle/>
        <a:p>
          <a:r>
            <a:rPr lang="ru-RU" sz="3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аддиктивное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3FC53D-622F-4BC8-8FCD-C5E8A5291AF3}" type="parTrans" cxnId="{AF4EF615-C29E-415C-87F3-895DD2009901}">
      <dgm:prSet/>
      <dgm:spPr/>
      <dgm:t>
        <a:bodyPr/>
        <a:lstStyle/>
        <a:p>
          <a:endParaRPr lang="ru-RU"/>
        </a:p>
      </dgm:t>
    </dgm:pt>
    <dgm:pt modelId="{4E5A9C29-10FB-48F3-9477-281A1979BF2A}" type="sibTrans" cxnId="{AF4EF615-C29E-415C-87F3-895DD2009901}">
      <dgm:prSet/>
      <dgm:spPr/>
      <dgm:t>
        <a:bodyPr/>
        <a:lstStyle/>
        <a:p>
          <a:endParaRPr lang="ru-RU"/>
        </a:p>
      </dgm:t>
    </dgm:pt>
    <dgm:pt modelId="{951BCCEF-8191-41A0-BE22-80D4435E1EDF}">
      <dgm:prSet phldrT="[Текст]" phldr="1" custT="1"/>
      <dgm:spPr/>
      <dgm:t>
        <a:bodyPr/>
        <a:lstStyle/>
        <a:p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C50FEE-DD5D-49A7-B04B-227E74A6D991}" type="parTrans" cxnId="{6F10BC11-BD7B-4637-8359-A6BC1E3FCA5B}">
      <dgm:prSet/>
      <dgm:spPr/>
      <dgm:t>
        <a:bodyPr/>
        <a:lstStyle/>
        <a:p>
          <a:endParaRPr lang="ru-RU"/>
        </a:p>
      </dgm:t>
    </dgm:pt>
    <dgm:pt modelId="{C56B910B-ED1E-4B1F-B832-9AA3374103C3}" type="sibTrans" cxnId="{6F10BC11-BD7B-4637-8359-A6BC1E3FCA5B}">
      <dgm:prSet/>
      <dgm:spPr/>
      <dgm:t>
        <a:bodyPr/>
        <a:lstStyle/>
        <a:p>
          <a:endParaRPr lang="ru-RU"/>
        </a:p>
      </dgm:t>
    </dgm:pt>
    <dgm:pt modelId="{A207A419-3C44-4B65-8273-7E251039017B}">
      <dgm:prSet phldrT="[Текст]" custT="1"/>
      <dgm:spPr/>
      <dgm:t>
        <a:bodyPr/>
        <a:lstStyle/>
        <a:p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асоциальное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95CFBF-B12C-4823-BDE7-CE4CD6E28071}" type="parTrans" cxnId="{FAE51892-2623-492C-BD97-22420E3937FA}">
      <dgm:prSet/>
      <dgm:spPr/>
      <dgm:t>
        <a:bodyPr/>
        <a:lstStyle/>
        <a:p>
          <a:endParaRPr lang="ru-RU"/>
        </a:p>
      </dgm:t>
    </dgm:pt>
    <dgm:pt modelId="{90C06196-0319-4AB5-93CA-75D97FF8FB17}" type="sibTrans" cxnId="{FAE51892-2623-492C-BD97-22420E3937FA}">
      <dgm:prSet/>
      <dgm:spPr/>
      <dgm:t>
        <a:bodyPr/>
        <a:lstStyle/>
        <a:p>
          <a:endParaRPr lang="ru-RU"/>
        </a:p>
      </dgm:t>
    </dgm:pt>
    <dgm:pt modelId="{AB2B2DAA-3C29-4CC6-A402-E19086EBB5FE}">
      <dgm:prSet phldrT="[Текст]" custT="1"/>
      <dgm:spPr/>
      <dgm:t>
        <a:bodyPr/>
        <a:lstStyle/>
        <a:p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67B046-357D-4AEE-BAB3-B86AF138B91C}" type="parTrans" cxnId="{BDC8E94C-C4B3-488F-A68B-A8F48E9D413F}">
      <dgm:prSet/>
      <dgm:spPr/>
      <dgm:t>
        <a:bodyPr/>
        <a:lstStyle/>
        <a:p>
          <a:endParaRPr lang="ru-RU"/>
        </a:p>
      </dgm:t>
    </dgm:pt>
    <dgm:pt modelId="{6109C2FC-04CA-4F4D-B667-BA2E62F1A18F}" type="sibTrans" cxnId="{BDC8E94C-C4B3-488F-A68B-A8F48E9D413F}">
      <dgm:prSet/>
      <dgm:spPr/>
      <dgm:t>
        <a:bodyPr/>
        <a:lstStyle/>
        <a:p>
          <a:endParaRPr lang="ru-RU"/>
        </a:p>
      </dgm:t>
    </dgm:pt>
    <dgm:pt modelId="{A7186DE4-E67E-44D1-BFD4-F791B4D3C939}">
      <dgm:prSet custT="1"/>
      <dgm:spPr/>
      <dgm:t>
        <a:bodyPr/>
        <a:lstStyle/>
        <a:p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суицидальное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F1E650-C1F3-40DB-8E01-04C7BED8DDD0}" type="parTrans" cxnId="{F7AB72A9-779A-4714-AB6E-DEE8A15777DC}">
      <dgm:prSet/>
      <dgm:spPr/>
      <dgm:t>
        <a:bodyPr/>
        <a:lstStyle/>
        <a:p>
          <a:endParaRPr lang="ru-RU"/>
        </a:p>
      </dgm:t>
    </dgm:pt>
    <dgm:pt modelId="{505AEC68-F3E6-4130-A742-52F2EB3D8AE9}" type="sibTrans" cxnId="{F7AB72A9-779A-4714-AB6E-DEE8A15777DC}">
      <dgm:prSet/>
      <dgm:spPr/>
      <dgm:t>
        <a:bodyPr/>
        <a:lstStyle/>
        <a:p>
          <a:endParaRPr lang="ru-RU"/>
        </a:p>
      </dgm:t>
    </dgm:pt>
    <dgm:pt modelId="{10FCF681-275D-42EF-851D-06D67B102D0C}" type="pres">
      <dgm:prSet presAssocID="{D0CC4CF9-2439-469E-9398-B6374F488B8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B47C27-A849-48E5-9A17-FCD4399DAE00}" type="pres">
      <dgm:prSet presAssocID="{AFA0D570-1F6A-4158-B328-A163BE905506}" presName="composite" presStyleCnt="0"/>
      <dgm:spPr/>
    </dgm:pt>
    <dgm:pt modelId="{62935DA8-642F-4E8E-ABCC-5E6D6F85F873}" type="pres">
      <dgm:prSet presAssocID="{AFA0D570-1F6A-4158-B328-A163BE905506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D4141B-465D-435F-A0BA-6BF9AF9C09F8}" type="pres">
      <dgm:prSet presAssocID="{AFA0D570-1F6A-4158-B328-A163BE905506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C930EB-178B-4504-8F26-8D6E39E046A1}" type="pres">
      <dgm:prSet presAssocID="{6DF23B0C-7D92-4699-8289-444BFE8153C2}" presName="sp" presStyleCnt="0"/>
      <dgm:spPr/>
    </dgm:pt>
    <dgm:pt modelId="{E57BA1AF-4FDE-41A1-BE17-DBB55CF71C81}" type="pres">
      <dgm:prSet presAssocID="{B53E4971-2B2D-4F7F-8E80-709D7126AF1D}" presName="composite" presStyleCnt="0"/>
      <dgm:spPr/>
    </dgm:pt>
    <dgm:pt modelId="{C17AC24F-6B95-4F05-AA1E-E313312688CA}" type="pres">
      <dgm:prSet presAssocID="{B53E4971-2B2D-4F7F-8E80-709D7126AF1D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82AFC5-804D-41D6-A2A9-CE77F107626C}" type="pres">
      <dgm:prSet presAssocID="{B53E4971-2B2D-4F7F-8E80-709D7126AF1D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5269CE-61CF-4EE0-8812-71F62D1ACA33}" type="pres">
      <dgm:prSet presAssocID="{C9FB9676-3445-4D41-B35A-66ED39B27740}" presName="sp" presStyleCnt="0"/>
      <dgm:spPr/>
    </dgm:pt>
    <dgm:pt modelId="{BE7526AE-2BCD-4DD8-B815-13F17003B73D}" type="pres">
      <dgm:prSet presAssocID="{951BCCEF-8191-41A0-BE22-80D4435E1EDF}" presName="composite" presStyleCnt="0"/>
      <dgm:spPr/>
    </dgm:pt>
    <dgm:pt modelId="{59AD4EEB-9846-4FA9-856A-28CC6A301C35}" type="pres">
      <dgm:prSet presAssocID="{951BCCEF-8191-41A0-BE22-80D4435E1EDF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D32AF3-B20B-48D9-ACC0-11DB053CC0BE}" type="pres">
      <dgm:prSet presAssocID="{951BCCEF-8191-41A0-BE22-80D4435E1EDF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50CC12-47F5-45B2-9A8F-15710BDAE370}" type="pres">
      <dgm:prSet presAssocID="{C56B910B-ED1E-4B1F-B832-9AA3374103C3}" presName="sp" presStyleCnt="0"/>
      <dgm:spPr/>
    </dgm:pt>
    <dgm:pt modelId="{711C8E7E-7A1D-4707-803E-260F5875498B}" type="pres">
      <dgm:prSet presAssocID="{AB2B2DAA-3C29-4CC6-A402-E19086EBB5FE}" presName="composite" presStyleCnt="0"/>
      <dgm:spPr/>
    </dgm:pt>
    <dgm:pt modelId="{7CDD7B09-0ADC-46DA-9768-3CAAE9CDB924}" type="pres">
      <dgm:prSet presAssocID="{AB2B2DAA-3C29-4CC6-A402-E19086EBB5FE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C12EFB-F23F-4C27-86C0-04ACEEB8114D}" type="pres">
      <dgm:prSet presAssocID="{AB2B2DAA-3C29-4CC6-A402-E19086EBB5FE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E51892-2623-492C-BD97-22420E3937FA}" srcId="{951BCCEF-8191-41A0-BE22-80D4435E1EDF}" destId="{A207A419-3C44-4B65-8273-7E251039017B}" srcOrd="0" destOrd="0" parTransId="{E395CFBF-B12C-4823-BDE7-CE4CD6E28071}" sibTransId="{90C06196-0319-4AB5-93CA-75D97FF8FB17}"/>
    <dgm:cxn modelId="{9473B266-5B20-4B66-B1A1-8D7CCEE83DE1}" type="presOf" srcId="{0AC9070A-F9E2-413D-890D-C287FDBAF103}" destId="{57D4141B-465D-435F-A0BA-6BF9AF9C09F8}" srcOrd="0" destOrd="0" presId="urn:microsoft.com/office/officeart/2005/8/layout/chevron2"/>
    <dgm:cxn modelId="{B7DE4984-71CB-4653-8C60-3D4BF75AEB0F}" srcId="{D0CC4CF9-2439-469E-9398-B6374F488B86}" destId="{B53E4971-2B2D-4F7F-8E80-709D7126AF1D}" srcOrd="1" destOrd="0" parTransId="{1B4ADCA7-E697-4961-AFE6-961DF2496F85}" sibTransId="{C9FB9676-3445-4D41-B35A-66ED39B27740}"/>
    <dgm:cxn modelId="{CCE13AAF-E84A-4F93-A0DA-F32AF3F11752}" srcId="{AFA0D570-1F6A-4158-B328-A163BE905506}" destId="{0AC9070A-F9E2-413D-890D-C287FDBAF103}" srcOrd="0" destOrd="0" parTransId="{4EF24926-28EB-488A-ADD6-9DBB6E6D9C4D}" sibTransId="{EC8B9354-D5B0-400A-A197-917297C5C687}"/>
    <dgm:cxn modelId="{BDC8E94C-C4B3-488F-A68B-A8F48E9D413F}" srcId="{D0CC4CF9-2439-469E-9398-B6374F488B86}" destId="{AB2B2DAA-3C29-4CC6-A402-E19086EBB5FE}" srcOrd="3" destOrd="0" parTransId="{1367B046-357D-4AEE-BAB3-B86AF138B91C}" sibTransId="{6109C2FC-04CA-4F4D-B667-BA2E62F1A18F}"/>
    <dgm:cxn modelId="{79531404-D2D3-4B0F-B523-2B7AE66C1877}" type="presOf" srcId="{A207A419-3C44-4B65-8273-7E251039017B}" destId="{F5D32AF3-B20B-48D9-ACC0-11DB053CC0BE}" srcOrd="0" destOrd="0" presId="urn:microsoft.com/office/officeart/2005/8/layout/chevron2"/>
    <dgm:cxn modelId="{5CCDA17E-A4A3-4B51-A7AA-6FC4C495D3A0}" srcId="{D0CC4CF9-2439-469E-9398-B6374F488B86}" destId="{AFA0D570-1F6A-4158-B328-A163BE905506}" srcOrd="0" destOrd="0" parTransId="{DCAC6F40-C881-4646-B782-B0FF3BC3A30C}" sibTransId="{6DF23B0C-7D92-4699-8289-444BFE8153C2}"/>
    <dgm:cxn modelId="{42A43681-53D3-4CC1-AF2E-A5B852339693}" type="presOf" srcId="{AB2B2DAA-3C29-4CC6-A402-E19086EBB5FE}" destId="{7CDD7B09-0ADC-46DA-9768-3CAAE9CDB924}" srcOrd="0" destOrd="0" presId="urn:microsoft.com/office/officeart/2005/8/layout/chevron2"/>
    <dgm:cxn modelId="{6F10BC11-BD7B-4637-8359-A6BC1E3FCA5B}" srcId="{D0CC4CF9-2439-469E-9398-B6374F488B86}" destId="{951BCCEF-8191-41A0-BE22-80D4435E1EDF}" srcOrd="2" destOrd="0" parTransId="{25C50FEE-DD5D-49A7-B04B-227E74A6D991}" sibTransId="{C56B910B-ED1E-4B1F-B832-9AA3374103C3}"/>
    <dgm:cxn modelId="{F7AB72A9-779A-4714-AB6E-DEE8A15777DC}" srcId="{AB2B2DAA-3C29-4CC6-A402-E19086EBB5FE}" destId="{A7186DE4-E67E-44D1-BFD4-F791B4D3C939}" srcOrd="0" destOrd="0" parTransId="{38F1E650-C1F3-40DB-8E01-04C7BED8DDD0}" sibTransId="{505AEC68-F3E6-4130-A742-52F2EB3D8AE9}"/>
    <dgm:cxn modelId="{72082F36-6631-4E55-A197-3A420A51C63F}" type="presOf" srcId="{951BCCEF-8191-41A0-BE22-80D4435E1EDF}" destId="{59AD4EEB-9846-4FA9-856A-28CC6A301C35}" srcOrd="0" destOrd="0" presId="urn:microsoft.com/office/officeart/2005/8/layout/chevron2"/>
    <dgm:cxn modelId="{A18E97BC-9835-49D9-87FE-8D005F28CCA4}" type="presOf" srcId="{B53E4971-2B2D-4F7F-8E80-709D7126AF1D}" destId="{C17AC24F-6B95-4F05-AA1E-E313312688CA}" srcOrd="0" destOrd="0" presId="urn:microsoft.com/office/officeart/2005/8/layout/chevron2"/>
    <dgm:cxn modelId="{E4EF506F-E246-4556-9E4C-99B3DADB2B33}" type="presOf" srcId="{D0CC4CF9-2439-469E-9398-B6374F488B86}" destId="{10FCF681-275D-42EF-851D-06D67B102D0C}" srcOrd="0" destOrd="0" presId="urn:microsoft.com/office/officeart/2005/8/layout/chevron2"/>
    <dgm:cxn modelId="{74BC7D46-D1A2-44DE-99A0-AA881FFA4282}" type="presOf" srcId="{AFA0D570-1F6A-4158-B328-A163BE905506}" destId="{62935DA8-642F-4E8E-ABCC-5E6D6F85F873}" srcOrd="0" destOrd="0" presId="urn:microsoft.com/office/officeart/2005/8/layout/chevron2"/>
    <dgm:cxn modelId="{AF4EF615-C29E-415C-87F3-895DD2009901}" srcId="{B53E4971-2B2D-4F7F-8E80-709D7126AF1D}" destId="{4FC3F399-6C61-4601-88CC-102036A4BB65}" srcOrd="0" destOrd="0" parTransId="{AF3FC53D-622F-4BC8-8FCD-C5E8A5291AF3}" sibTransId="{4E5A9C29-10FB-48F3-9477-281A1979BF2A}"/>
    <dgm:cxn modelId="{9176D39F-02C1-456A-B34F-A2F68B23E05B}" type="presOf" srcId="{4FC3F399-6C61-4601-88CC-102036A4BB65}" destId="{2882AFC5-804D-41D6-A2A9-CE77F107626C}" srcOrd="0" destOrd="0" presId="urn:microsoft.com/office/officeart/2005/8/layout/chevron2"/>
    <dgm:cxn modelId="{E9BEA83D-111F-4438-A58C-445052E00E1D}" type="presOf" srcId="{A7186DE4-E67E-44D1-BFD4-F791B4D3C939}" destId="{44C12EFB-F23F-4C27-86C0-04ACEEB8114D}" srcOrd="0" destOrd="0" presId="urn:microsoft.com/office/officeart/2005/8/layout/chevron2"/>
    <dgm:cxn modelId="{E8FC0800-A79B-4DD6-A3B4-5AF72BE61B4B}" type="presParOf" srcId="{10FCF681-275D-42EF-851D-06D67B102D0C}" destId="{BDB47C27-A849-48E5-9A17-FCD4399DAE00}" srcOrd="0" destOrd="0" presId="urn:microsoft.com/office/officeart/2005/8/layout/chevron2"/>
    <dgm:cxn modelId="{8EA5F4E6-077A-48CE-88EC-7D4C1782A655}" type="presParOf" srcId="{BDB47C27-A849-48E5-9A17-FCD4399DAE00}" destId="{62935DA8-642F-4E8E-ABCC-5E6D6F85F873}" srcOrd="0" destOrd="0" presId="urn:microsoft.com/office/officeart/2005/8/layout/chevron2"/>
    <dgm:cxn modelId="{99844828-22C4-4018-B4A3-38699E2D5C2A}" type="presParOf" srcId="{BDB47C27-A849-48E5-9A17-FCD4399DAE00}" destId="{57D4141B-465D-435F-A0BA-6BF9AF9C09F8}" srcOrd="1" destOrd="0" presId="urn:microsoft.com/office/officeart/2005/8/layout/chevron2"/>
    <dgm:cxn modelId="{A630DB10-60FA-4997-A101-DC6869A7F4A2}" type="presParOf" srcId="{10FCF681-275D-42EF-851D-06D67B102D0C}" destId="{71C930EB-178B-4504-8F26-8D6E39E046A1}" srcOrd="1" destOrd="0" presId="urn:microsoft.com/office/officeart/2005/8/layout/chevron2"/>
    <dgm:cxn modelId="{FE16C9EC-C65A-4A23-BBB5-B31EC40E98C5}" type="presParOf" srcId="{10FCF681-275D-42EF-851D-06D67B102D0C}" destId="{E57BA1AF-4FDE-41A1-BE17-DBB55CF71C81}" srcOrd="2" destOrd="0" presId="urn:microsoft.com/office/officeart/2005/8/layout/chevron2"/>
    <dgm:cxn modelId="{6BF47353-5BA7-4C5F-8A3D-9ECD3A26DEAA}" type="presParOf" srcId="{E57BA1AF-4FDE-41A1-BE17-DBB55CF71C81}" destId="{C17AC24F-6B95-4F05-AA1E-E313312688CA}" srcOrd="0" destOrd="0" presId="urn:microsoft.com/office/officeart/2005/8/layout/chevron2"/>
    <dgm:cxn modelId="{46644105-5BD3-4AA9-8FBB-40940981F01B}" type="presParOf" srcId="{E57BA1AF-4FDE-41A1-BE17-DBB55CF71C81}" destId="{2882AFC5-804D-41D6-A2A9-CE77F107626C}" srcOrd="1" destOrd="0" presId="urn:microsoft.com/office/officeart/2005/8/layout/chevron2"/>
    <dgm:cxn modelId="{DA9B9815-E67D-46F0-894D-E4789361CC63}" type="presParOf" srcId="{10FCF681-275D-42EF-851D-06D67B102D0C}" destId="{8E5269CE-61CF-4EE0-8812-71F62D1ACA33}" srcOrd="3" destOrd="0" presId="urn:microsoft.com/office/officeart/2005/8/layout/chevron2"/>
    <dgm:cxn modelId="{8777012A-69E6-46C1-BEA1-9D9747ECB735}" type="presParOf" srcId="{10FCF681-275D-42EF-851D-06D67B102D0C}" destId="{BE7526AE-2BCD-4DD8-B815-13F17003B73D}" srcOrd="4" destOrd="0" presId="urn:microsoft.com/office/officeart/2005/8/layout/chevron2"/>
    <dgm:cxn modelId="{62C00EA3-F962-49A0-A9F9-0482A2201CA6}" type="presParOf" srcId="{BE7526AE-2BCD-4DD8-B815-13F17003B73D}" destId="{59AD4EEB-9846-4FA9-856A-28CC6A301C35}" srcOrd="0" destOrd="0" presId="urn:microsoft.com/office/officeart/2005/8/layout/chevron2"/>
    <dgm:cxn modelId="{D6F34F3D-6BBF-4EE9-95CE-3C6B40B25DE6}" type="presParOf" srcId="{BE7526AE-2BCD-4DD8-B815-13F17003B73D}" destId="{F5D32AF3-B20B-48D9-ACC0-11DB053CC0BE}" srcOrd="1" destOrd="0" presId="urn:microsoft.com/office/officeart/2005/8/layout/chevron2"/>
    <dgm:cxn modelId="{8FD89B9C-66F6-47C7-B500-CDF21846C9F2}" type="presParOf" srcId="{10FCF681-275D-42EF-851D-06D67B102D0C}" destId="{6E50CC12-47F5-45B2-9A8F-15710BDAE370}" srcOrd="5" destOrd="0" presId="urn:microsoft.com/office/officeart/2005/8/layout/chevron2"/>
    <dgm:cxn modelId="{D53C6158-A59F-4D6C-B22C-2DB8B6B77A69}" type="presParOf" srcId="{10FCF681-275D-42EF-851D-06D67B102D0C}" destId="{711C8E7E-7A1D-4707-803E-260F5875498B}" srcOrd="6" destOrd="0" presId="urn:microsoft.com/office/officeart/2005/8/layout/chevron2"/>
    <dgm:cxn modelId="{37B21DFC-518B-4AB1-9A17-4D6635C6B9A6}" type="presParOf" srcId="{711C8E7E-7A1D-4707-803E-260F5875498B}" destId="{7CDD7B09-0ADC-46DA-9768-3CAAE9CDB924}" srcOrd="0" destOrd="0" presId="urn:microsoft.com/office/officeart/2005/8/layout/chevron2"/>
    <dgm:cxn modelId="{6D179C7D-7F47-4DD5-A6D1-10D1B7DC74DC}" type="presParOf" srcId="{711C8E7E-7A1D-4707-803E-260F5875498B}" destId="{44C12EFB-F23F-4C27-86C0-04ACEEB8114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F5D29A-1016-4174-B61F-391C2C8CA181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/>
    </dgm:pt>
    <dgm:pt modelId="{5F12846F-091B-4B8D-8862-83A206B7B33E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10-11 лет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94D1FF-60EE-4064-9751-7994C40F12C3}" type="parTrans" cxnId="{F6964210-9C1B-42E6-9001-E5A6176BE29C}">
      <dgm:prSet/>
      <dgm:spPr/>
      <dgm:t>
        <a:bodyPr/>
        <a:lstStyle/>
        <a:p>
          <a:endParaRPr lang="ru-RU"/>
        </a:p>
      </dgm:t>
    </dgm:pt>
    <dgm:pt modelId="{B179A246-FA2F-4C84-B524-70D144CC8862}" type="sibTrans" cxnId="{F6964210-9C1B-42E6-9001-E5A6176BE29C}">
      <dgm:prSet/>
      <dgm:spPr/>
      <dgm:t>
        <a:bodyPr/>
        <a:lstStyle/>
        <a:p>
          <a:endParaRPr lang="ru-RU"/>
        </a:p>
      </dgm:t>
    </dgm:pt>
    <dgm:pt modelId="{16BBD5C7-BD18-4F52-894E-ABD16526585F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15-16 лет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B7E9BD-9D87-43C9-95BD-7F38E935C869}" type="parTrans" cxnId="{CB4D01F4-8A02-4ED6-B5EE-D5DB76BE9F36}">
      <dgm:prSet/>
      <dgm:spPr/>
      <dgm:t>
        <a:bodyPr/>
        <a:lstStyle/>
        <a:p>
          <a:endParaRPr lang="ru-RU"/>
        </a:p>
      </dgm:t>
    </dgm:pt>
    <dgm:pt modelId="{400E58D2-B26F-4FF9-B878-A23E2735DAAE}" type="sibTrans" cxnId="{CB4D01F4-8A02-4ED6-B5EE-D5DB76BE9F36}">
      <dgm:prSet/>
      <dgm:spPr/>
      <dgm:t>
        <a:bodyPr/>
        <a:lstStyle/>
        <a:p>
          <a:endParaRPr lang="ru-RU"/>
        </a:p>
      </dgm:t>
    </dgm:pt>
    <dgm:pt modelId="{BE145F17-0031-4238-9376-F81539821458}" type="pres">
      <dgm:prSet presAssocID="{D4F5D29A-1016-4174-B61F-391C2C8CA181}" presName="Name0" presStyleCnt="0">
        <dgm:presLayoutVars>
          <dgm:dir/>
          <dgm:animLvl val="lvl"/>
          <dgm:resizeHandles val="exact"/>
        </dgm:presLayoutVars>
      </dgm:prSet>
      <dgm:spPr/>
    </dgm:pt>
    <dgm:pt modelId="{B884820C-D601-4FEA-83DD-07E67AFC7490}" type="pres">
      <dgm:prSet presAssocID="{5F12846F-091B-4B8D-8862-83A206B7B33E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81DAD4-B49A-407B-96A3-DAE1BA41E285}" type="pres">
      <dgm:prSet presAssocID="{B179A246-FA2F-4C84-B524-70D144CC8862}" presName="parTxOnlySpace" presStyleCnt="0"/>
      <dgm:spPr/>
    </dgm:pt>
    <dgm:pt modelId="{C6A9A163-14F9-4853-B835-4FFBF177F8FC}" type="pres">
      <dgm:prSet presAssocID="{16BBD5C7-BD18-4F52-894E-ABD16526585F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964210-9C1B-42E6-9001-E5A6176BE29C}" srcId="{D4F5D29A-1016-4174-B61F-391C2C8CA181}" destId="{5F12846F-091B-4B8D-8862-83A206B7B33E}" srcOrd="0" destOrd="0" parTransId="{D694D1FF-60EE-4064-9751-7994C40F12C3}" sibTransId="{B179A246-FA2F-4C84-B524-70D144CC8862}"/>
    <dgm:cxn modelId="{32CEA15B-3E0C-49C0-AA4D-C96934C289CE}" type="presOf" srcId="{5F12846F-091B-4B8D-8862-83A206B7B33E}" destId="{B884820C-D601-4FEA-83DD-07E67AFC7490}" srcOrd="0" destOrd="0" presId="urn:microsoft.com/office/officeart/2005/8/layout/chevron1"/>
    <dgm:cxn modelId="{CB4D01F4-8A02-4ED6-B5EE-D5DB76BE9F36}" srcId="{D4F5D29A-1016-4174-B61F-391C2C8CA181}" destId="{16BBD5C7-BD18-4F52-894E-ABD16526585F}" srcOrd="1" destOrd="0" parTransId="{3DB7E9BD-9D87-43C9-95BD-7F38E935C869}" sibTransId="{400E58D2-B26F-4FF9-B878-A23E2735DAAE}"/>
    <dgm:cxn modelId="{1A5D8F2E-F6A6-4E5F-A71C-4A1E09A643F3}" type="presOf" srcId="{D4F5D29A-1016-4174-B61F-391C2C8CA181}" destId="{BE145F17-0031-4238-9376-F81539821458}" srcOrd="0" destOrd="0" presId="urn:microsoft.com/office/officeart/2005/8/layout/chevron1"/>
    <dgm:cxn modelId="{E4018696-5736-4D3E-B7E0-939696E76BB8}" type="presOf" srcId="{16BBD5C7-BD18-4F52-894E-ABD16526585F}" destId="{C6A9A163-14F9-4853-B835-4FFBF177F8FC}" srcOrd="0" destOrd="0" presId="urn:microsoft.com/office/officeart/2005/8/layout/chevron1"/>
    <dgm:cxn modelId="{36FB1F7A-7B41-42A9-B653-2B99D1D5A262}" type="presParOf" srcId="{BE145F17-0031-4238-9376-F81539821458}" destId="{B884820C-D601-4FEA-83DD-07E67AFC7490}" srcOrd="0" destOrd="0" presId="urn:microsoft.com/office/officeart/2005/8/layout/chevron1"/>
    <dgm:cxn modelId="{6EE6F894-7AB3-478D-96CC-0D9AD6A771CC}" type="presParOf" srcId="{BE145F17-0031-4238-9376-F81539821458}" destId="{9C81DAD4-B49A-407B-96A3-DAE1BA41E285}" srcOrd="1" destOrd="0" presId="urn:microsoft.com/office/officeart/2005/8/layout/chevron1"/>
    <dgm:cxn modelId="{5F62FB00-532C-4305-B14F-F307C961AEFA}" type="presParOf" srcId="{BE145F17-0031-4238-9376-F81539821458}" destId="{C6A9A163-14F9-4853-B835-4FFBF177F8FC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EE1E0C-41DE-48BD-B3E4-3A662654F187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651FBCA-8FB9-4636-91AC-1B463A4BFB88}">
      <dgm:prSet phldrT="[Текст]" phldr="1" custT="1"/>
      <dgm:spPr/>
      <dgm:t>
        <a:bodyPr/>
        <a:lstStyle/>
        <a:p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6E4A7E-B447-4D03-9936-14624BF13C75}" type="parTrans" cxnId="{0306BE74-D4A2-4609-862A-E0E5C35ECD81}">
      <dgm:prSet/>
      <dgm:spPr/>
      <dgm:t>
        <a:bodyPr/>
        <a:lstStyle/>
        <a:p>
          <a:endParaRPr lang="ru-RU"/>
        </a:p>
      </dgm:t>
    </dgm:pt>
    <dgm:pt modelId="{44443EA6-95D1-41B4-8D1A-A69775960E57}" type="sibTrans" cxnId="{0306BE74-D4A2-4609-862A-E0E5C35ECD81}">
      <dgm:prSet/>
      <dgm:spPr/>
      <dgm:t>
        <a:bodyPr/>
        <a:lstStyle/>
        <a:p>
          <a:endParaRPr lang="ru-RU"/>
        </a:p>
      </dgm:t>
    </dgm:pt>
    <dgm:pt modelId="{7FC68579-A924-4D3D-80CE-F92FCDF5FE27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агрессивность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10A3D9-C2F7-445B-98CA-947E4C5EB12B}" type="parTrans" cxnId="{13E67DB1-BA0E-44C1-86C7-402C1004E259}">
      <dgm:prSet/>
      <dgm:spPr/>
      <dgm:t>
        <a:bodyPr/>
        <a:lstStyle/>
        <a:p>
          <a:endParaRPr lang="ru-RU"/>
        </a:p>
      </dgm:t>
    </dgm:pt>
    <dgm:pt modelId="{5987C4F0-5951-465D-82C1-A2F3385BDC34}" type="sibTrans" cxnId="{13E67DB1-BA0E-44C1-86C7-402C1004E259}">
      <dgm:prSet/>
      <dgm:spPr/>
      <dgm:t>
        <a:bodyPr/>
        <a:lstStyle/>
        <a:p>
          <a:endParaRPr lang="ru-RU"/>
        </a:p>
      </dgm:t>
    </dgm:pt>
    <dgm:pt modelId="{E59B7E97-8820-4580-8F27-38C9FA1A15B8}">
      <dgm:prSet phldrT="[Текст]" custT="1"/>
      <dgm:spPr/>
      <dgm:t>
        <a:bodyPr/>
        <a:lstStyle/>
        <a:p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8675AF-7B20-43F2-BE45-780E900A02D3}" type="parTrans" cxnId="{E6450ECB-FC62-47F0-A23E-6A30E3BA724C}">
      <dgm:prSet/>
      <dgm:spPr/>
      <dgm:t>
        <a:bodyPr/>
        <a:lstStyle/>
        <a:p>
          <a:endParaRPr lang="ru-RU"/>
        </a:p>
      </dgm:t>
    </dgm:pt>
    <dgm:pt modelId="{0857D4CD-36D1-4AAE-BBF9-0D99115AF564}" type="sibTrans" cxnId="{E6450ECB-FC62-47F0-A23E-6A30E3BA724C}">
      <dgm:prSet/>
      <dgm:spPr/>
      <dgm:t>
        <a:bodyPr/>
        <a:lstStyle/>
        <a:p>
          <a:endParaRPr lang="ru-RU"/>
        </a:p>
      </dgm:t>
    </dgm:pt>
    <dgm:pt modelId="{755B68DF-9A40-4813-A3E2-71982FCF0BDD}">
      <dgm:prSet phldrT="[Текст]" phldr="1" custT="1"/>
      <dgm:spPr/>
      <dgm:t>
        <a:bodyPr/>
        <a:lstStyle/>
        <a:p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6ACCB8-2427-4A57-82E8-236737F58186}" type="parTrans" cxnId="{E80BA150-3A1A-4377-9EC1-F32B9C91A7CC}">
      <dgm:prSet/>
      <dgm:spPr/>
      <dgm:t>
        <a:bodyPr/>
        <a:lstStyle/>
        <a:p>
          <a:endParaRPr lang="ru-RU"/>
        </a:p>
      </dgm:t>
    </dgm:pt>
    <dgm:pt modelId="{6055380F-9CA0-4CA4-9E5E-DE499C7F1EA2}" type="sibTrans" cxnId="{E80BA150-3A1A-4377-9EC1-F32B9C91A7CC}">
      <dgm:prSet/>
      <dgm:spPr/>
      <dgm:t>
        <a:bodyPr/>
        <a:lstStyle/>
        <a:p>
          <a:endParaRPr lang="ru-RU"/>
        </a:p>
      </dgm:t>
    </dgm:pt>
    <dgm:pt modelId="{83BC3000-B83F-4608-8EEB-747C84B1A274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воровство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3D699C-5CDC-4138-920A-887087119C91}" type="parTrans" cxnId="{271C8260-4A97-4992-9600-B4768D87FFE6}">
      <dgm:prSet/>
      <dgm:spPr/>
      <dgm:t>
        <a:bodyPr/>
        <a:lstStyle/>
        <a:p>
          <a:endParaRPr lang="ru-RU"/>
        </a:p>
      </dgm:t>
    </dgm:pt>
    <dgm:pt modelId="{A2401CC6-80D6-43E2-A2C3-1059BB32BCDA}" type="sibTrans" cxnId="{271C8260-4A97-4992-9600-B4768D87FFE6}">
      <dgm:prSet/>
      <dgm:spPr/>
      <dgm:t>
        <a:bodyPr/>
        <a:lstStyle/>
        <a:p>
          <a:endParaRPr lang="ru-RU"/>
        </a:p>
      </dgm:t>
    </dgm:pt>
    <dgm:pt modelId="{488E0CEA-FD12-4F01-AFF8-614F2654F071}">
      <dgm:prSet phldrT="[Текст]" custT="1"/>
      <dgm:spPr/>
      <dgm:t>
        <a:bodyPr/>
        <a:lstStyle/>
        <a:p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C1E7D6-0A44-49FB-92FF-B0DDBE92FD23}" type="parTrans" cxnId="{7E83C271-D02D-4B81-9E81-C216B6C766D4}">
      <dgm:prSet/>
      <dgm:spPr/>
      <dgm:t>
        <a:bodyPr/>
        <a:lstStyle/>
        <a:p>
          <a:endParaRPr lang="ru-RU"/>
        </a:p>
      </dgm:t>
    </dgm:pt>
    <dgm:pt modelId="{227DB7C1-FEF5-4C98-9ED5-D4D1CCC9CBA4}" type="sibTrans" cxnId="{7E83C271-D02D-4B81-9E81-C216B6C766D4}">
      <dgm:prSet/>
      <dgm:spPr/>
      <dgm:t>
        <a:bodyPr/>
        <a:lstStyle/>
        <a:p>
          <a:endParaRPr lang="ru-RU"/>
        </a:p>
      </dgm:t>
    </dgm:pt>
    <dgm:pt modelId="{34A364F7-70FE-4627-8E6C-8C995096442F}">
      <dgm:prSet phldrT="[Текст]" phldr="1" custT="1"/>
      <dgm:spPr/>
      <dgm:t>
        <a:bodyPr/>
        <a:lstStyle/>
        <a:p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5ACE1A-0906-4AED-90DE-8A482117BE7E}" type="parTrans" cxnId="{4CACB386-CAC4-419C-914E-42103FAD23C9}">
      <dgm:prSet/>
      <dgm:spPr/>
      <dgm:t>
        <a:bodyPr/>
        <a:lstStyle/>
        <a:p>
          <a:endParaRPr lang="ru-RU"/>
        </a:p>
      </dgm:t>
    </dgm:pt>
    <dgm:pt modelId="{ED54E7FD-B82C-4462-92D9-100B470D7842}" type="sibTrans" cxnId="{4CACB386-CAC4-419C-914E-42103FAD23C9}">
      <dgm:prSet/>
      <dgm:spPr/>
      <dgm:t>
        <a:bodyPr/>
        <a:lstStyle/>
        <a:p>
          <a:endParaRPr lang="ru-RU"/>
        </a:p>
      </dgm:t>
    </dgm:pt>
    <dgm:pt modelId="{FD1D9AE3-56C2-455A-8A00-08FE59B3F24A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бродяжничество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F67960-C5CF-447A-AEC5-1557BA649493}" type="parTrans" cxnId="{CF3A1875-463E-4426-94E3-A670C130A43A}">
      <dgm:prSet/>
      <dgm:spPr/>
      <dgm:t>
        <a:bodyPr/>
        <a:lstStyle/>
        <a:p>
          <a:endParaRPr lang="ru-RU"/>
        </a:p>
      </dgm:t>
    </dgm:pt>
    <dgm:pt modelId="{AC3D24BF-AFF7-479C-AC5F-EDE2204412DE}" type="sibTrans" cxnId="{CF3A1875-463E-4426-94E3-A670C130A43A}">
      <dgm:prSet/>
      <dgm:spPr/>
      <dgm:t>
        <a:bodyPr/>
        <a:lstStyle/>
        <a:p>
          <a:endParaRPr lang="ru-RU"/>
        </a:p>
      </dgm:t>
    </dgm:pt>
    <dgm:pt modelId="{4CC1074A-E04A-49CC-8C2C-BD038001BE99}">
      <dgm:prSet phldrT="[Текст]" custT="1"/>
      <dgm:spPr/>
      <dgm:t>
        <a:bodyPr/>
        <a:lstStyle/>
        <a:p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0179DD-ABDC-4E56-BC4F-49E8221EAE73}" type="parTrans" cxnId="{782ABA4C-5B21-41DD-9F1C-4000713DC46C}">
      <dgm:prSet/>
      <dgm:spPr/>
      <dgm:t>
        <a:bodyPr/>
        <a:lstStyle/>
        <a:p>
          <a:endParaRPr lang="ru-RU"/>
        </a:p>
      </dgm:t>
    </dgm:pt>
    <dgm:pt modelId="{A6CF0574-3D04-4F75-BFC3-8C2803AE10A3}" type="sibTrans" cxnId="{782ABA4C-5B21-41DD-9F1C-4000713DC46C}">
      <dgm:prSet/>
      <dgm:spPr/>
      <dgm:t>
        <a:bodyPr/>
        <a:lstStyle/>
        <a:p>
          <a:endParaRPr lang="ru-RU"/>
        </a:p>
      </dgm:t>
    </dgm:pt>
    <dgm:pt modelId="{70267751-0F36-4858-8D38-5E8658F22028}">
      <dgm:prSet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садизм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9F867F-F02F-4AEE-9E2F-38643CB1F955}" type="parTrans" cxnId="{602EA12C-FE1C-4037-B0DF-383B0CBC1213}">
      <dgm:prSet/>
      <dgm:spPr/>
      <dgm:t>
        <a:bodyPr/>
        <a:lstStyle/>
        <a:p>
          <a:endParaRPr lang="ru-RU"/>
        </a:p>
      </dgm:t>
    </dgm:pt>
    <dgm:pt modelId="{AB9FD205-C0DB-48B8-A614-CD06103FB7ED}" type="sibTrans" cxnId="{602EA12C-FE1C-4037-B0DF-383B0CBC1213}">
      <dgm:prSet/>
      <dgm:spPr/>
      <dgm:t>
        <a:bodyPr/>
        <a:lstStyle/>
        <a:p>
          <a:endParaRPr lang="ru-RU"/>
        </a:p>
      </dgm:t>
    </dgm:pt>
    <dgm:pt modelId="{3D1B0A4C-B63B-4E53-B92E-9EB5C6CD4D34}">
      <dgm:prSet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лживость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930189-2082-4D62-BA11-7618D50E61A1}" type="parTrans" cxnId="{626AC904-68EE-480E-A4F8-23199AE34050}">
      <dgm:prSet/>
      <dgm:spPr/>
      <dgm:t>
        <a:bodyPr/>
        <a:lstStyle/>
        <a:p>
          <a:endParaRPr lang="ru-RU"/>
        </a:p>
      </dgm:t>
    </dgm:pt>
    <dgm:pt modelId="{AFD7EBF3-03E5-4EF4-99B4-3C0A35A1C897}" type="sibTrans" cxnId="{626AC904-68EE-480E-A4F8-23199AE34050}">
      <dgm:prSet/>
      <dgm:spPr/>
      <dgm:t>
        <a:bodyPr/>
        <a:lstStyle/>
        <a:p>
          <a:endParaRPr lang="ru-RU"/>
        </a:p>
      </dgm:t>
    </dgm:pt>
    <dgm:pt modelId="{3256E907-33CD-4EFF-9538-00A7B68633B6}">
      <dgm:prSet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тревожность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92BD2D-55EF-4BA9-B92A-CD7C36BC4292}" type="parTrans" cxnId="{9B2B8636-BC7D-40DA-9878-759C39B4E652}">
      <dgm:prSet/>
      <dgm:spPr/>
      <dgm:t>
        <a:bodyPr/>
        <a:lstStyle/>
        <a:p>
          <a:endParaRPr lang="ru-RU"/>
        </a:p>
      </dgm:t>
    </dgm:pt>
    <dgm:pt modelId="{1F3432E5-4CC5-4F34-9EAB-54DB3C137D12}" type="sibTrans" cxnId="{9B2B8636-BC7D-40DA-9878-759C39B4E652}">
      <dgm:prSet/>
      <dgm:spPr/>
      <dgm:t>
        <a:bodyPr/>
        <a:lstStyle/>
        <a:p>
          <a:endParaRPr lang="ru-RU"/>
        </a:p>
      </dgm:t>
    </dgm:pt>
    <dgm:pt modelId="{BE9E342A-0997-4C71-B70F-6E144D17D6FD}" type="pres">
      <dgm:prSet presAssocID="{E8EE1E0C-41DE-48BD-B3E4-3A662654F18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380987-7934-4F18-B686-FDA666A86DC9}" type="pres">
      <dgm:prSet presAssocID="{B651FBCA-8FB9-4636-91AC-1B463A4BFB88}" presName="composite" presStyleCnt="0"/>
      <dgm:spPr/>
    </dgm:pt>
    <dgm:pt modelId="{4965AA4F-E00B-4452-8428-D12FA261572C}" type="pres">
      <dgm:prSet presAssocID="{B651FBCA-8FB9-4636-91AC-1B463A4BFB88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211ECD-91D1-4BC8-AC1A-275BF2117893}" type="pres">
      <dgm:prSet presAssocID="{B651FBCA-8FB9-4636-91AC-1B463A4BFB88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21F10A-7E9A-4F03-8F59-96D9A85F3831}" type="pres">
      <dgm:prSet presAssocID="{44443EA6-95D1-41B4-8D1A-A69775960E57}" presName="sp" presStyleCnt="0"/>
      <dgm:spPr/>
    </dgm:pt>
    <dgm:pt modelId="{F376AB21-1D7A-41AC-84CB-DE1D6C02B443}" type="pres">
      <dgm:prSet presAssocID="{E59B7E97-8820-4580-8F27-38C9FA1A15B8}" presName="composite" presStyleCnt="0"/>
      <dgm:spPr/>
    </dgm:pt>
    <dgm:pt modelId="{2A54C326-5989-4C30-BC44-E6D4E87A3EC2}" type="pres">
      <dgm:prSet presAssocID="{E59B7E97-8820-4580-8F27-38C9FA1A15B8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02B909-10CC-460B-AD26-8B484CB360B2}" type="pres">
      <dgm:prSet presAssocID="{E59B7E97-8820-4580-8F27-38C9FA1A15B8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9A04A8-148A-4BE0-ADD9-8CCA30877250}" type="pres">
      <dgm:prSet presAssocID="{0857D4CD-36D1-4AAE-BBF9-0D99115AF564}" presName="sp" presStyleCnt="0"/>
      <dgm:spPr/>
    </dgm:pt>
    <dgm:pt modelId="{0556E595-A0F2-41D4-9C11-A8DE147BC257}" type="pres">
      <dgm:prSet presAssocID="{755B68DF-9A40-4813-A3E2-71982FCF0BDD}" presName="composite" presStyleCnt="0"/>
      <dgm:spPr/>
    </dgm:pt>
    <dgm:pt modelId="{49D83C7B-0490-41ED-A5CF-D2D56C885E2A}" type="pres">
      <dgm:prSet presAssocID="{755B68DF-9A40-4813-A3E2-71982FCF0BDD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A883CB-CCED-4808-8A9B-315B7FCC30D1}" type="pres">
      <dgm:prSet presAssocID="{755B68DF-9A40-4813-A3E2-71982FCF0BDD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F2B372-B068-4B9F-99FA-976A32F9ACBC}" type="pres">
      <dgm:prSet presAssocID="{6055380F-9CA0-4CA4-9E5E-DE499C7F1EA2}" presName="sp" presStyleCnt="0"/>
      <dgm:spPr/>
    </dgm:pt>
    <dgm:pt modelId="{E6E8E5C4-322B-4C11-A5BA-073FBF7AB390}" type="pres">
      <dgm:prSet presAssocID="{488E0CEA-FD12-4F01-AFF8-614F2654F071}" presName="composite" presStyleCnt="0"/>
      <dgm:spPr/>
    </dgm:pt>
    <dgm:pt modelId="{6DF4CE57-23F1-4C5B-B4CF-60DAB4597E87}" type="pres">
      <dgm:prSet presAssocID="{488E0CEA-FD12-4F01-AFF8-614F2654F071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34C9C0-EE6B-47EE-86C0-E9F6C5A991B9}" type="pres">
      <dgm:prSet presAssocID="{488E0CEA-FD12-4F01-AFF8-614F2654F071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EE4AC-412C-4F04-B124-519A0E267DA2}" type="pres">
      <dgm:prSet presAssocID="{227DB7C1-FEF5-4C98-9ED5-D4D1CCC9CBA4}" presName="sp" presStyleCnt="0"/>
      <dgm:spPr/>
    </dgm:pt>
    <dgm:pt modelId="{3407F6F2-6102-44F5-9C98-4AB8CB457079}" type="pres">
      <dgm:prSet presAssocID="{34A364F7-70FE-4627-8E6C-8C995096442F}" presName="composite" presStyleCnt="0"/>
      <dgm:spPr/>
    </dgm:pt>
    <dgm:pt modelId="{32C38583-51A2-4591-A6E5-52DB33C0C408}" type="pres">
      <dgm:prSet presAssocID="{34A364F7-70FE-4627-8E6C-8C995096442F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965435-AF9D-458F-90F4-C8B0FF623F19}" type="pres">
      <dgm:prSet presAssocID="{34A364F7-70FE-4627-8E6C-8C995096442F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6FDF9E-5DDD-45E0-BDFF-029D2DEFEABE}" type="pres">
      <dgm:prSet presAssocID="{ED54E7FD-B82C-4462-92D9-100B470D7842}" presName="sp" presStyleCnt="0"/>
      <dgm:spPr/>
    </dgm:pt>
    <dgm:pt modelId="{11279561-7D48-4707-9098-E48657C88741}" type="pres">
      <dgm:prSet presAssocID="{4CC1074A-E04A-49CC-8C2C-BD038001BE99}" presName="composite" presStyleCnt="0"/>
      <dgm:spPr/>
    </dgm:pt>
    <dgm:pt modelId="{DCDB6E22-06DA-4D17-A552-F0A0A5B0C02A}" type="pres">
      <dgm:prSet presAssocID="{4CC1074A-E04A-49CC-8C2C-BD038001BE99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072E0C-9C9F-4CCC-8933-41D4636F472A}" type="pres">
      <dgm:prSet presAssocID="{4CC1074A-E04A-49CC-8C2C-BD038001BE99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60A959-C127-4096-A37D-1651268ACB6E}" type="presOf" srcId="{488E0CEA-FD12-4F01-AFF8-614F2654F071}" destId="{6DF4CE57-23F1-4C5B-B4CF-60DAB4597E87}" srcOrd="0" destOrd="0" presId="urn:microsoft.com/office/officeart/2005/8/layout/chevron2"/>
    <dgm:cxn modelId="{0C3BCD2D-C3FD-4D7E-B829-B3C2A54138C3}" type="presOf" srcId="{83BC3000-B83F-4608-8EEB-747C84B1A274}" destId="{93A883CB-CCED-4808-8A9B-315B7FCC30D1}" srcOrd="0" destOrd="0" presId="urn:microsoft.com/office/officeart/2005/8/layout/chevron2"/>
    <dgm:cxn modelId="{271C8260-4A97-4992-9600-B4768D87FFE6}" srcId="{755B68DF-9A40-4813-A3E2-71982FCF0BDD}" destId="{83BC3000-B83F-4608-8EEB-747C84B1A274}" srcOrd="0" destOrd="0" parTransId="{DF3D699C-5CDC-4138-920A-887087119C91}" sibTransId="{A2401CC6-80D6-43E2-A2C3-1059BB32BCDA}"/>
    <dgm:cxn modelId="{E6450ECB-FC62-47F0-A23E-6A30E3BA724C}" srcId="{E8EE1E0C-41DE-48BD-B3E4-3A662654F187}" destId="{E59B7E97-8820-4580-8F27-38C9FA1A15B8}" srcOrd="1" destOrd="0" parTransId="{E28675AF-7B20-43F2-BE45-780E900A02D3}" sibTransId="{0857D4CD-36D1-4AAE-BBF9-0D99115AF564}"/>
    <dgm:cxn modelId="{0CA52282-22B0-4DCD-9DBA-ACBB925C08DA}" type="presOf" srcId="{E8EE1E0C-41DE-48BD-B3E4-3A662654F187}" destId="{BE9E342A-0997-4C71-B70F-6E144D17D6FD}" srcOrd="0" destOrd="0" presId="urn:microsoft.com/office/officeart/2005/8/layout/chevron2"/>
    <dgm:cxn modelId="{B554DA39-41F2-45DF-A1DD-5CB62D0E5CE1}" type="presOf" srcId="{7FC68579-A924-4D3D-80CE-F92FCDF5FE27}" destId="{65211ECD-91D1-4BC8-AC1A-275BF2117893}" srcOrd="0" destOrd="0" presId="urn:microsoft.com/office/officeart/2005/8/layout/chevron2"/>
    <dgm:cxn modelId="{3EBAC374-B0B2-4165-8BDC-7AE271C4960C}" type="presOf" srcId="{FD1D9AE3-56C2-455A-8A00-08FE59B3F24A}" destId="{10965435-AF9D-458F-90F4-C8B0FF623F19}" srcOrd="0" destOrd="0" presId="urn:microsoft.com/office/officeart/2005/8/layout/chevron2"/>
    <dgm:cxn modelId="{626AC904-68EE-480E-A4F8-23199AE34050}" srcId="{488E0CEA-FD12-4F01-AFF8-614F2654F071}" destId="{3D1B0A4C-B63B-4E53-B92E-9EB5C6CD4D34}" srcOrd="0" destOrd="0" parTransId="{5E930189-2082-4D62-BA11-7618D50E61A1}" sibTransId="{AFD7EBF3-03E5-4EF4-99B4-3C0A35A1C897}"/>
    <dgm:cxn modelId="{9B2B8636-BC7D-40DA-9878-759C39B4E652}" srcId="{4CC1074A-E04A-49CC-8C2C-BD038001BE99}" destId="{3256E907-33CD-4EFF-9538-00A7B68633B6}" srcOrd="0" destOrd="0" parTransId="{CB92BD2D-55EF-4BA9-B92A-CD7C36BC4292}" sibTransId="{1F3432E5-4CC5-4F34-9EAB-54DB3C137D12}"/>
    <dgm:cxn modelId="{6D464190-0590-4A15-B987-682205E8F52A}" type="presOf" srcId="{3256E907-33CD-4EFF-9538-00A7B68633B6}" destId="{3C072E0C-9C9F-4CCC-8933-41D4636F472A}" srcOrd="0" destOrd="0" presId="urn:microsoft.com/office/officeart/2005/8/layout/chevron2"/>
    <dgm:cxn modelId="{0306BE74-D4A2-4609-862A-E0E5C35ECD81}" srcId="{E8EE1E0C-41DE-48BD-B3E4-3A662654F187}" destId="{B651FBCA-8FB9-4636-91AC-1B463A4BFB88}" srcOrd="0" destOrd="0" parTransId="{806E4A7E-B447-4D03-9936-14624BF13C75}" sibTransId="{44443EA6-95D1-41B4-8D1A-A69775960E57}"/>
    <dgm:cxn modelId="{13E67DB1-BA0E-44C1-86C7-402C1004E259}" srcId="{B651FBCA-8FB9-4636-91AC-1B463A4BFB88}" destId="{7FC68579-A924-4D3D-80CE-F92FCDF5FE27}" srcOrd="0" destOrd="0" parTransId="{4B10A3D9-C2F7-445B-98CA-947E4C5EB12B}" sibTransId="{5987C4F0-5951-465D-82C1-A2F3385BDC34}"/>
    <dgm:cxn modelId="{BF8F9A4F-C3E9-4362-943F-99B73A2680FA}" type="presOf" srcId="{E59B7E97-8820-4580-8F27-38C9FA1A15B8}" destId="{2A54C326-5989-4C30-BC44-E6D4E87A3EC2}" srcOrd="0" destOrd="0" presId="urn:microsoft.com/office/officeart/2005/8/layout/chevron2"/>
    <dgm:cxn modelId="{602EA12C-FE1C-4037-B0DF-383B0CBC1213}" srcId="{E59B7E97-8820-4580-8F27-38C9FA1A15B8}" destId="{70267751-0F36-4858-8D38-5E8658F22028}" srcOrd="0" destOrd="0" parTransId="{DF9F867F-F02F-4AEE-9E2F-38643CB1F955}" sibTransId="{AB9FD205-C0DB-48B8-A614-CD06103FB7ED}"/>
    <dgm:cxn modelId="{782ABA4C-5B21-41DD-9F1C-4000713DC46C}" srcId="{E8EE1E0C-41DE-48BD-B3E4-3A662654F187}" destId="{4CC1074A-E04A-49CC-8C2C-BD038001BE99}" srcOrd="5" destOrd="0" parTransId="{A70179DD-ABDC-4E56-BC4F-49E8221EAE73}" sibTransId="{A6CF0574-3D04-4F75-BFC3-8C2803AE10A3}"/>
    <dgm:cxn modelId="{7E83C271-D02D-4B81-9E81-C216B6C766D4}" srcId="{E8EE1E0C-41DE-48BD-B3E4-3A662654F187}" destId="{488E0CEA-FD12-4F01-AFF8-614F2654F071}" srcOrd="3" destOrd="0" parTransId="{8FC1E7D6-0A44-49FB-92FF-B0DDBE92FD23}" sibTransId="{227DB7C1-FEF5-4C98-9ED5-D4D1CCC9CBA4}"/>
    <dgm:cxn modelId="{E80BA150-3A1A-4377-9EC1-F32B9C91A7CC}" srcId="{E8EE1E0C-41DE-48BD-B3E4-3A662654F187}" destId="{755B68DF-9A40-4813-A3E2-71982FCF0BDD}" srcOrd="2" destOrd="0" parTransId="{B66ACCB8-2427-4A57-82E8-236737F58186}" sibTransId="{6055380F-9CA0-4CA4-9E5E-DE499C7F1EA2}"/>
    <dgm:cxn modelId="{4CACB386-CAC4-419C-914E-42103FAD23C9}" srcId="{E8EE1E0C-41DE-48BD-B3E4-3A662654F187}" destId="{34A364F7-70FE-4627-8E6C-8C995096442F}" srcOrd="4" destOrd="0" parTransId="{AB5ACE1A-0906-4AED-90DE-8A482117BE7E}" sibTransId="{ED54E7FD-B82C-4462-92D9-100B470D7842}"/>
    <dgm:cxn modelId="{C3987622-BF03-44D2-A6CB-6F41E71B9312}" type="presOf" srcId="{3D1B0A4C-B63B-4E53-B92E-9EB5C6CD4D34}" destId="{AE34C9C0-EE6B-47EE-86C0-E9F6C5A991B9}" srcOrd="0" destOrd="0" presId="urn:microsoft.com/office/officeart/2005/8/layout/chevron2"/>
    <dgm:cxn modelId="{DBD78860-295F-4DA3-84CB-2A530B2740BA}" type="presOf" srcId="{B651FBCA-8FB9-4636-91AC-1B463A4BFB88}" destId="{4965AA4F-E00B-4452-8428-D12FA261572C}" srcOrd="0" destOrd="0" presId="urn:microsoft.com/office/officeart/2005/8/layout/chevron2"/>
    <dgm:cxn modelId="{86D227C3-9185-4EA3-9EF3-4E3DC8C275BB}" type="presOf" srcId="{70267751-0F36-4858-8D38-5E8658F22028}" destId="{8102B909-10CC-460B-AD26-8B484CB360B2}" srcOrd="0" destOrd="0" presId="urn:microsoft.com/office/officeart/2005/8/layout/chevron2"/>
    <dgm:cxn modelId="{CF3A1875-463E-4426-94E3-A670C130A43A}" srcId="{34A364F7-70FE-4627-8E6C-8C995096442F}" destId="{FD1D9AE3-56C2-455A-8A00-08FE59B3F24A}" srcOrd="0" destOrd="0" parTransId="{5AF67960-C5CF-447A-AEC5-1557BA649493}" sibTransId="{AC3D24BF-AFF7-479C-AC5F-EDE2204412DE}"/>
    <dgm:cxn modelId="{F6C8020D-5AB9-4BDF-B072-9B33487494E5}" type="presOf" srcId="{755B68DF-9A40-4813-A3E2-71982FCF0BDD}" destId="{49D83C7B-0490-41ED-A5CF-D2D56C885E2A}" srcOrd="0" destOrd="0" presId="urn:microsoft.com/office/officeart/2005/8/layout/chevron2"/>
    <dgm:cxn modelId="{3E2A4A2B-97BA-418E-9B47-E655D0899C1E}" type="presOf" srcId="{34A364F7-70FE-4627-8E6C-8C995096442F}" destId="{32C38583-51A2-4591-A6E5-52DB33C0C408}" srcOrd="0" destOrd="0" presId="urn:microsoft.com/office/officeart/2005/8/layout/chevron2"/>
    <dgm:cxn modelId="{169A65A5-4808-4A1E-B000-9E96A631DCC3}" type="presOf" srcId="{4CC1074A-E04A-49CC-8C2C-BD038001BE99}" destId="{DCDB6E22-06DA-4D17-A552-F0A0A5B0C02A}" srcOrd="0" destOrd="0" presId="urn:microsoft.com/office/officeart/2005/8/layout/chevron2"/>
    <dgm:cxn modelId="{3D1E4D71-32DC-4F9D-9572-F990A0A394C6}" type="presParOf" srcId="{BE9E342A-0997-4C71-B70F-6E144D17D6FD}" destId="{64380987-7934-4F18-B686-FDA666A86DC9}" srcOrd="0" destOrd="0" presId="urn:microsoft.com/office/officeart/2005/8/layout/chevron2"/>
    <dgm:cxn modelId="{52E98DB7-4319-4862-A011-DDB3C0638C3B}" type="presParOf" srcId="{64380987-7934-4F18-B686-FDA666A86DC9}" destId="{4965AA4F-E00B-4452-8428-D12FA261572C}" srcOrd="0" destOrd="0" presId="urn:microsoft.com/office/officeart/2005/8/layout/chevron2"/>
    <dgm:cxn modelId="{BD248046-A460-4755-B353-1ED2A5CF2AC9}" type="presParOf" srcId="{64380987-7934-4F18-B686-FDA666A86DC9}" destId="{65211ECD-91D1-4BC8-AC1A-275BF2117893}" srcOrd="1" destOrd="0" presId="urn:microsoft.com/office/officeart/2005/8/layout/chevron2"/>
    <dgm:cxn modelId="{30D0E30E-5961-49E0-963C-D451C8C2758F}" type="presParOf" srcId="{BE9E342A-0997-4C71-B70F-6E144D17D6FD}" destId="{6821F10A-7E9A-4F03-8F59-96D9A85F3831}" srcOrd="1" destOrd="0" presId="urn:microsoft.com/office/officeart/2005/8/layout/chevron2"/>
    <dgm:cxn modelId="{4447A39D-F8F7-476F-876B-27E266A65628}" type="presParOf" srcId="{BE9E342A-0997-4C71-B70F-6E144D17D6FD}" destId="{F376AB21-1D7A-41AC-84CB-DE1D6C02B443}" srcOrd="2" destOrd="0" presId="urn:microsoft.com/office/officeart/2005/8/layout/chevron2"/>
    <dgm:cxn modelId="{67FEB4BA-FBCF-4E49-B5A5-7A777BA8DCD2}" type="presParOf" srcId="{F376AB21-1D7A-41AC-84CB-DE1D6C02B443}" destId="{2A54C326-5989-4C30-BC44-E6D4E87A3EC2}" srcOrd="0" destOrd="0" presId="urn:microsoft.com/office/officeart/2005/8/layout/chevron2"/>
    <dgm:cxn modelId="{EE8FD614-E9FC-4BF8-B678-C39A42BBFD9A}" type="presParOf" srcId="{F376AB21-1D7A-41AC-84CB-DE1D6C02B443}" destId="{8102B909-10CC-460B-AD26-8B484CB360B2}" srcOrd="1" destOrd="0" presId="urn:microsoft.com/office/officeart/2005/8/layout/chevron2"/>
    <dgm:cxn modelId="{D730F289-A5BD-4C35-A12D-9956FFF14873}" type="presParOf" srcId="{BE9E342A-0997-4C71-B70F-6E144D17D6FD}" destId="{3B9A04A8-148A-4BE0-ADD9-8CCA30877250}" srcOrd="3" destOrd="0" presId="urn:microsoft.com/office/officeart/2005/8/layout/chevron2"/>
    <dgm:cxn modelId="{DCF0068E-2E7F-447D-A1E5-D1988501F988}" type="presParOf" srcId="{BE9E342A-0997-4C71-B70F-6E144D17D6FD}" destId="{0556E595-A0F2-41D4-9C11-A8DE147BC257}" srcOrd="4" destOrd="0" presId="urn:microsoft.com/office/officeart/2005/8/layout/chevron2"/>
    <dgm:cxn modelId="{CD92794F-C618-4FF1-8D9E-C55BA1A5D727}" type="presParOf" srcId="{0556E595-A0F2-41D4-9C11-A8DE147BC257}" destId="{49D83C7B-0490-41ED-A5CF-D2D56C885E2A}" srcOrd="0" destOrd="0" presId="urn:microsoft.com/office/officeart/2005/8/layout/chevron2"/>
    <dgm:cxn modelId="{B7F3D202-20C8-4B7C-A00C-03BE5CB79022}" type="presParOf" srcId="{0556E595-A0F2-41D4-9C11-A8DE147BC257}" destId="{93A883CB-CCED-4808-8A9B-315B7FCC30D1}" srcOrd="1" destOrd="0" presId="urn:microsoft.com/office/officeart/2005/8/layout/chevron2"/>
    <dgm:cxn modelId="{7C8F325D-B772-4D45-8C39-EFD856A7B7BF}" type="presParOf" srcId="{BE9E342A-0997-4C71-B70F-6E144D17D6FD}" destId="{74F2B372-B068-4B9F-99FA-976A32F9ACBC}" srcOrd="5" destOrd="0" presId="urn:microsoft.com/office/officeart/2005/8/layout/chevron2"/>
    <dgm:cxn modelId="{177055D2-8D42-4A34-B466-19FBCCCF4792}" type="presParOf" srcId="{BE9E342A-0997-4C71-B70F-6E144D17D6FD}" destId="{E6E8E5C4-322B-4C11-A5BA-073FBF7AB390}" srcOrd="6" destOrd="0" presId="urn:microsoft.com/office/officeart/2005/8/layout/chevron2"/>
    <dgm:cxn modelId="{3C3967EB-03F3-495B-892E-3715B86E68BD}" type="presParOf" srcId="{E6E8E5C4-322B-4C11-A5BA-073FBF7AB390}" destId="{6DF4CE57-23F1-4C5B-B4CF-60DAB4597E87}" srcOrd="0" destOrd="0" presId="urn:microsoft.com/office/officeart/2005/8/layout/chevron2"/>
    <dgm:cxn modelId="{EFB85A31-45C6-49B5-B1B5-1A09DB33ECBB}" type="presParOf" srcId="{E6E8E5C4-322B-4C11-A5BA-073FBF7AB390}" destId="{AE34C9C0-EE6B-47EE-86C0-E9F6C5A991B9}" srcOrd="1" destOrd="0" presId="urn:microsoft.com/office/officeart/2005/8/layout/chevron2"/>
    <dgm:cxn modelId="{9DC61297-9BE5-4563-8D81-4CF52FFA9A28}" type="presParOf" srcId="{BE9E342A-0997-4C71-B70F-6E144D17D6FD}" destId="{0D1EE4AC-412C-4F04-B124-519A0E267DA2}" srcOrd="7" destOrd="0" presId="urn:microsoft.com/office/officeart/2005/8/layout/chevron2"/>
    <dgm:cxn modelId="{8578C488-D761-4A9E-8E6B-217397217373}" type="presParOf" srcId="{BE9E342A-0997-4C71-B70F-6E144D17D6FD}" destId="{3407F6F2-6102-44F5-9C98-4AB8CB457079}" srcOrd="8" destOrd="0" presId="urn:microsoft.com/office/officeart/2005/8/layout/chevron2"/>
    <dgm:cxn modelId="{7E3ED74A-8389-4F72-B134-A093BAD5E15B}" type="presParOf" srcId="{3407F6F2-6102-44F5-9C98-4AB8CB457079}" destId="{32C38583-51A2-4591-A6E5-52DB33C0C408}" srcOrd="0" destOrd="0" presId="urn:microsoft.com/office/officeart/2005/8/layout/chevron2"/>
    <dgm:cxn modelId="{C540CFE7-955A-4728-AD54-4FB2055E421E}" type="presParOf" srcId="{3407F6F2-6102-44F5-9C98-4AB8CB457079}" destId="{10965435-AF9D-458F-90F4-C8B0FF623F19}" srcOrd="1" destOrd="0" presId="urn:microsoft.com/office/officeart/2005/8/layout/chevron2"/>
    <dgm:cxn modelId="{3F3DCC18-1F68-4122-AD1C-DECE6877311D}" type="presParOf" srcId="{BE9E342A-0997-4C71-B70F-6E144D17D6FD}" destId="{2A6FDF9E-5DDD-45E0-BDFF-029D2DEFEABE}" srcOrd="9" destOrd="0" presId="urn:microsoft.com/office/officeart/2005/8/layout/chevron2"/>
    <dgm:cxn modelId="{1471868D-8259-4B29-BF42-C48D4B9EE17B}" type="presParOf" srcId="{BE9E342A-0997-4C71-B70F-6E144D17D6FD}" destId="{11279561-7D48-4707-9098-E48657C88741}" srcOrd="10" destOrd="0" presId="urn:microsoft.com/office/officeart/2005/8/layout/chevron2"/>
    <dgm:cxn modelId="{CC9BDFE9-8E1B-4DBE-8388-366D2D6E80FD}" type="presParOf" srcId="{11279561-7D48-4707-9098-E48657C88741}" destId="{DCDB6E22-06DA-4D17-A552-F0A0A5B0C02A}" srcOrd="0" destOrd="0" presId="urn:microsoft.com/office/officeart/2005/8/layout/chevron2"/>
    <dgm:cxn modelId="{E0F3D587-839B-4E5F-A6B8-E09813F9E6C5}" type="presParOf" srcId="{11279561-7D48-4707-9098-E48657C88741}" destId="{3C072E0C-9C9F-4CCC-8933-41D4636F472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EE1E0C-41DE-48BD-B3E4-3A662654F187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651FBCA-8FB9-4636-91AC-1B463A4BFB88}">
      <dgm:prSet phldrT="[Текст]" phldr="1" custT="1"/>
      <dgm:spPr/>
      <dgm:t>
        <a:bodyPr/>
        <a:lstStyle/>
        <a:p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6E4A7E-B447-4D03-9936-14624BF13C75}" type="parTrans" cxnId="{0306BE74-D4A2-4609-862A-E0E5C35ECD81}">
      <dgm:prSet/>
      <dgm:spPr/>
      <dgm:t>
        <a:bodyPr/>
        <a:lstStyle/>
        <a:p>
          <a:endParaRPr lang="ru-RU"/>
        </a:p>
      </dgm:t>
    </dgm:pt>
    <dgm:pt modelId="{44443EA6-95D1-41B4-8D1A-A69775960E57}" type="sibTrans" cxnId="{0306BE74-D4A2-4609-862A-E0E5C35ECD81}">
      <dgm:prSet/>
      <dgm:spPr/>
      <dgm:t>
        <a:bodyPr/>
        <a:lstStyle/>
        <a:p>
          <a:endParaRPr lang="ru-RU"/>
        </a:p>
      </dgm:t>
    </dgm:pt>
    <dgm:pt modelId="{7FC68579-A924-4D3D-80CE-F92FCDF5FE27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депрессия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10A3D9-C2F7-445B-98CA-947E4C5EB12B}" type="parTrans" cxnId="{13E67DB1-BA0E-44C1-86C7-402C1004E259}">
      <dgm:prSet/>
      <dgm:spPr/>
      <dgm:t>
        <a:bodyPr/>
        <a:lstStyle/>
        <a:p>
          <a:endParaRPr lang="ru-RU"/>
        </a:p>
      </dgm:t>
    </dgm:pt>
    <dgm:pt modelId="{5987C4F0-5951-465D-82C1-A2F3385BDC34}" type="sibTrans" cxnId="{13E67DB1-BA0E-44C1-86C7-402C1004E259}">
      <dgm:prSet/>
      <dgm:spPr/>
      <dgm:t>
        <a:bodyPr/>
        <a:lstStyle/>
        <a:p>
          <a:endParaRPr lang="ru-RU"/>
        </a:p>
      </dgm:t>
    </dgm:pt>
    <dgm:pt modelId="{E59B7E97-8820-4580-8F27-38C9FA1A15B8}">
      <dgm:prSet phldrT="[Текст]" custT="1"/>
      <dgm:spPr/>
      <dgm:t>
        <a:bodyPr/>
        <a:lstStyle/>
        <a:p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8675AF-7B20-43F2-BE45-780E900A02D3}" type="parTrans" cxnId="{E6450ECB-FC62-47F0-A23E-6A30E3BA724C}">
      <dgm:prSet/>
      <dgm:spPr/>
      <dgm:t>
        <a:bodyPr/>
        <a:lstStyle/>
        <a:p>
          <a:endParaRPr lang="ru-RU"/>
        </a:p>
      </dgm:t>
    </dgm:pt>
    <dgm:pt modelId="{0857D4CD-36D1-4AAE-BBF9-0D99115AF564}" type="sibTrans" cxnId="{E6450ECB-FC62-47F0-A23E-6A30E3BA724C}">
      <dgm:prSet/>
      <dgm:spPr/>
      <dgm:t>
        <a:bodyPr/>
        <a:lstStyle/>
        <a:p>
          <a:endParaRPr lang="ru-RU"/>
        </a:p>
      </dgm:t>
    </dgm:pt>
    <dgm:pt modelId="{755B68DF-9A40-4813-A3E2-71982FCF0BDD}">
      <dgm:prSet phldrT="[Текст]" phldr="1" custT="1"/>
      <dgm:spPr/>
      <dgm:t>
        <a:bodyPr/>
        <a:lstStyle/>
        <a:p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6ACCB8-2427-4A57-82E8-236737F58186}" type="parTrans" cxnId="{E80BA150-3A1A-4377-9EC1-F32B9C91A7CC}">
      <dgm:prSet/>
      <dgm:spPr/>
      <dgm:t>
        <a:bodyPr/>
        <a:lstStyle/>
        <a:p>
          <a:endParaRPr lang="ru-RU"/>
        </a:p>
      </dgm:t>
    </dgm:pt>
    <dgm:pt modelId="{6055380F-9CA0-4CA4-9E5E-DE499C7F1EA2}" type="sibTrans" cxnId="{E80BA150-3A1A-4377-9EC1-F32B9C91A7CC}">
      <dgm:prSet/>
      <dgm:spPr/>
      <dgm:t>
        <a:bodyPr/>
        <a:lstStyle/>
        <a:p>
          <a:endParaRPr lang="ru-RU"/>
        </a:p>
      </dgm:t>
    </dgm:pt>
    <dgm:pt modelId="{83BC3000-B83F-4608-8EEB-747C84B1A274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попытки суицида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3D699C-5CDC-4138-920A-887087119C91}" type="parTrans" cxnId="{271C8260-4A97-4992-9600-B4768D87FFE6}">
      <dgm:prSet/>
      <dgm:spPr/>
      <dgm:t>
        <a:bodyPr/>
        <a:lstStyle/>
        <a:p>
          <a:endParaRPr lang="ru-RU"/>
        </a:p>
      </dgm:t>
    </dgm:pt>
    <dgm:pt modelId="{A2401CC6-80D6-43E2-A2C3-1059BB32BCDA}" type="sibTrans" cxnId="{271C8260-4A97-4992-9600-B4768D87FFE6}">
      <dgm:prSet/>
      <dgm:spPr/>
      <dgm:t>
        <a:bodyPr/>
        <a:lstStyle/>
        <a:p>
          <a:endParaRPr lang="ru-RU"/>
        </a:p>
      </dgm:t>
    </dgm:pt>
    <dgm:pt modelId="{488E0CEA-FD12-4F01-AFF8-614F2654F071}">
      <dgm:prSet phldrT="[Текст]" custT="1"/>
      <dgm:spPr/>
      <dgm:t>
        <a:bodyPr/>
        <a:lstStyle/>
        <a:p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C1E7D6-0A44-49FB-92FF-B0DDBE92FD23}" type="parTrans" cxnId="{7E83C271-D02D-4B81-9E81-C216B6C766D4}">
      <dgm:prSet/>
      <dgm:spPr/>
      <dgm:t>
        <a:bodyPr/>
        <a:lstStyle/>
        <a:p>
          <a:endParaRPr lang="ru-RU"/>
        </a:p>
      </dgm:t>
    </dgm:pt>
    <dgm:pt modelId="{227DB7C1-FEF5-4C98-9ED5-D4D1CCC9CBA4}" type="sibTrans" cxnId="{7E83C271-D02D-4B81-9E81-C216B6C766D4}">
      <dgm:prSet/>
      <dgm:spPr/>
      <dgm:t>
        <a:bodyPr/>
        <a:lstStyle/>
        <a:p>
          <a:endParaRPr lang="ru-RU"/>
        </a:p>
      </dgm:t>
    </dgm:pt>
    <dgm:pt modelId="{34A364F7-70FE-4627-8E6C-8C995096442F}">
      <dgm:prSet phldrT="[Текст]" phldr="1" custT="1"/>
      <dgm:spPr/>
      <dgm:t>
        <a:bodyPr/>
        <a:lstStyle/>
        <a:p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5ACE1A-0906-4AED-90DE-8A482117BE7E}" type="parTrans" cxnId="{4CACB386-CAC4-419C-914E-42103FAD23C9}">
      <dgm:prSet/>
      <dgm:spPr/>
      <dgm:t>
        <a:bodyPr/>
        <a:lstStyle/>
        <a:p>
          <a:endParaRPr lang="ru-RU"/>
        </a:p>
      </dgm:t>
    </dgm:pt>
    <dgm:pt modelId="{ED54E7FD-B82C-4462-92D9-100B470D7842}" type="sibTrans" cxnId="{4CACB386-CAC4-419C-914E-42103FAD23C9}">
      <dgm:prSet/>
      <dgm:spPr/>
      <dgm:t>
        <a:bodyPr/>
        <a:lstStyle/>
        <a:p>
          <a:endParaRPr lang="ru-RU"/>
        </a:p>
      </dgm:t>
    </dgm:pt>
    <dgm:pt modelId="{FD1D9AE3-56C2-455A-8A00-08FE59B3F24A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зависимости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F67960-C5CF-447A-AEC5-1557BA649493}" type="parTrans" cxnId="{CF3A1875-463E-4426-94E3-A670C130A43A}">
      <dgm:prSet/>
      <dgm:spPr/>
      <dgm:t>
        <a:bodyPr/>
        <a:lstStyle/>
        <a:p>
          <a:endParaRPr lang="ru-RU"/>
        </a:p>
      </dgm:t>
    </dgm:pt>
    <dgm:pt modelId="{AC3D24BF-AFF7-479C-AC5F-EDE2204412DE}" type="sibTrans" cxnId="{CF3A1875-463E-4426-94E3-A670C130A43A}">
      <dgm:prSet/>
      <dgm:spPr/>
      <dgm:t>
        <a:bodyPr/>
        <a:lstStyle/>
        <a:p>
          <a:endParaRPr lang="ru-RU"/>
        </a:p>
      </dgm:t>
    </dgm:pt>
    <dgm:pt modelId="{4CC1074A-E04A-49CC-8C2C-BD038001BE99}">
      <dgm:prSet phldrT="[Текст]" custT="1"/>
      <dgm:spPr/>
      <dgm:t>
        <a:bodyPr/>
        <a:lstStyle/>
        <a:p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0179DD-ABDC-4E56-BC4F-49E8221EAE73}" type="parTrans" cxnId="{782ABA4C-5B21-41DD-9F1C-4000713DC46C}">
      <dgm:prSet/>
      <dgm:spPr/>
      <dgm:t>
        <a:bodyPr/>
        <a:lstStyle/>
        <a:p>
          <a:endParaRPr lang="ru-RU"/>
        </a:p>
      </dgm:t>
    </dgm:pt>
    <dgm:pt modelId="{A6CF0574-3D04-4F75-BFC3-8C2803AE10A3}" type="sibTrans" cxnId="{782ABA4C-5B21-41DD-9F1C-4000713DC46C}">
      <dgm:prSet/>
      <dgm:spPr/>
      <dgm:t>
        <a:bodyPr/>
        <a:lstStyle/>
        <a:p>
          <a:endParaRPr lang="ru-RU"/>
        </a:p>
      </dgm:t>
    </dgm:pt>
    <dgm:pt modelId="{70267751-0F36-4858-8D38-5E8658F22028}">
      <dgm:prSet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изолированность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9F867F-F02F-4AEE-9E2F-38643CB1F955}" type="parTrans" cxnId="{602EA12C-FE1C-4037-B0DF-383B0CBC1213}">
      <dgm:prSet/>
      <dgm:spPr/>
      <dgm:t>
        <a:bodyPr/>
        <a:lstStyle/>
        <a:p>
          <a:endParaRPr lang="ru-RU"/>
        </a:p>
      </dgm:t>
    </dgm:pt>
    <dgm:pt modelId="{AB9FD205-C0DB-48B8-A614-CD06103FB7ED}" type="sibTrans" cxnId="{602EA12C-FE1C-4037-B0DF-383B0CBC1213}">
      <dgm:prSet/>
      <dgm:spPr/>
      <dgm:t>
        <a:bodyPr/>
        <a:lstStyle/>
        <a:p>
          <a:endParaRPr lang="ru-RU"/>
        </a:p>
      </dgm:t>
    </dgm:pt>
    <dgm:pt modelId="{3D1B0A4C-B63B-4E53-B92E-9EB5C6CD4D34}">
      <dgm:prSet custT="1"/>
      <dgm:spPr/>
      <dgm:t>
        <a:bodyPr/>
        <a:lstStyle/>
        <a:p>
          <a:r>
            <a:rPr lang="ru-RU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гиперобщительность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930189-2082-4D62-BA11-7618D50E61A1}" type="parTrans" cxnId="{626AC904-68EE-480E-A4F8-23199AE34050}">
      <dgm:prSet/>
      <dgm:spPr/>
      <dgm:t>
        <a:bodyPr/>
        <a:lstStyle/>
        <a:p>
          <a:endParaRPr lang="ru-RU"/>
        </a:p>
      </dgm:t>
    </dgm:pt>
    <dgm:pt modelId="{AFD7EBF3-03E5-4EF4-99B4-3C0A35A1C897}" type="sibTrans" cxnId="{626AC904-68EE-480E-A4F8-23199AE34050}">
      <dgm:prSet/>
      <dgm:spPr/>
      <dgm:t>
        <a:bodyPr/>
        <a:lstStyle/>
        <a:p>
          <a:endParaRPr lang="ru-RU"/>
        </a:p>
      </dgm:t>
    </dgm:pt>
    <dgm:pt modelId="{3256E907-33CD-4EFF-9538-00A7B68633B6}">
      <dgm:prSet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навязчивость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92BD2D-55EF-4BA9-B92A-CD7C36BC4292}" type="parTrans" cxnId="{9B2B8636-BC7D-40DA-9878-759C39B4E652}">
      <dgm:prSet/>
      <dgm:spPr/>
      <dgm:t>
        <a:bodyPr/>
        <a:lstStyle/>
        <a:p>
          <a:endParaRPr lang="ru-RU"/>
        </a:p>
      </dgm:t>
    </dgm:pt>
    <dgm:pt modelId="{1F3432E5-4CC5-4F34-9EAB-54DB3C137D12}" type="sibTrans" cxnId="{9B2B8636-BC7D-40DA-9878-759C39B4E652}">
      <dgm:prSet/>
      <dgm:spPr/>
      <dgm:t>
        <a:bodyPr/>
        <a:lstStyle/>
        <a:p>
          <a:endParaRPr lang="ru-RU"/>
        </a:p>
      </dgm:t>
    </dgm:pt>
    <dgm:pt modelId="{BE9E342A-0997-4C71-B70F-6E144D17D6FD}" type="pres">
      <dgm:prSet presAssocID="{E8EE1E0C-41DE-48BD-B3E4-3A662654F18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380987-7934-4F18-B686-FDA666A86DC9}" type="pres">
      <dgm:prSet presAssocID="{B651FBCA-8FB9-4636-91AC-1B463A4BFB88}" presName="composite" presStyleCnt="0"/>
      <dgm:spPr/>
    </dgm:pt>
    <dgm:pt modelId="{4965AA4F-E00B-4452-8428-D12FA261572C}" type="pres">
      <dgm:prSet presAssocID="{B651FBCA-8FB9-4636-91AC-1B463A4BFB88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211ECD-91D1-4BC8-AC1A-275BF2117893}" type="pres">
      <dgm:prSet presAssocID="{B651FBCA-8FB9-4636-91AC-1B463A4BFB88}" presName="descendantText" presStyleLbl="alignAcc1" presStyleIdx="0" presStyleCnt="6" custLinFactNeighborX="219" custLinFactNeighborY="-6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21F10A-7E9A-4F03-8F59-96D9A85F3831}" type="pres">
      <dgm:prSet presAssocID="{44443EA6-95D1-41B4-8D1A-A69775960E57}" presName="sp" presStyleCnt="0"/>
      <dgm:spPr/>
    </dgm:pt>
    <dgm:pt modelId="{F376AB21-1D7A-41AC-84CB-DE1D6C02B443}" type="pres">
      <dgm:prSet presAssocID="{E59B7E97-8820-4580-8F27-38C9FA1A15B8}" presName="composite" presStyleCnt="0"/>
      <dgm:spPr/>
    </dgm:pt>
    <dgm:pt modelId="{2A54C326-5989-4C30-BC44-E6D4E87A3EC2}" type="pres">
      <dgm:prSet presAssocID="{E59B7E97-8820-4580-8F27-38C9FA1A15B8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02B909-10CC-460B-AD26-8B484CB360B2}" type="pres">
      <dgm:prSet presAssocID="{E59B7E97-8820-4580-8F27-38C9FA1A15B8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9A04A8-148A-4BE0-ADD9-8CCA30877250}" type="pres">
      <dgm:prSet presAssocID="{0857D4CD-36D1-4AAE-BBF9-0D99115AF564}" presName="sp" presStyleCnt="0"/>
      <dgm:spPr/>
    </dgm:pt>
    <dgm:pt modelId="{0556E595-A0F2-41D4-9C11-A8DE147BC257}" type="pres">
      <dgm:prSet presAssocID="{755B68DF-9A40-4813-A3E2-71982FCF0BDD}" presName="composite" presStyleCnt="0"/>
      <dgm:spPr/>
    </dgm:pt>
    <dgm:pt modelId="{49D83C7B-0490-41ED-A5CF-D2D56C885E2A}" type="pres">
      <dgm:prSet presAssocID="{755B68DF-9A40-4813-A3E2-71982FCF0BDD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A883CB-CCED-4808-8A9B-315B7FCC30D1}" type="pres">
      <dgm:prSet presAssocID="{755B68DF-9A40-4813-A3E2-71982FCF0BDD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F2B372-B068-4B9F-99FA-976A32F9ACBC}" type="pres">
      <dgm:prSet presAssocID="{6055380F-9CA0-4CA4-9E5E-DE499C7F1EA2}" presName="sp" presStyleCnt="0"/>
      <dgm:spPr/>
    </dgm:pt>
    <dgm:pt modelId="{E6E8E5C4-322B-4C11-A5BA-073FBF7AB390}" type="pres">
      <dgm:prSet presAssocID="{488E0CEA-FD12-4F01-AFF8-614F2654F071}" presName="composite" presStyleCnt="0"/>
      <dgm:spPr/>
    </dgm:pt>
    <dgm:pt modelId="{6DF4CE57-23F1-4C5B-B4CF-60DAB4597E87}" type="pres">
      <dgm:prSet presAssocID="{488E0CEA-FD12-4F01-AFF8-614F2654F071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34C9C0-EE6B-47EE-86C0-E9F6C5A991B9}" type="pres">
      <dgm:prSet presAssocID="{488E0CEA-FD12-4F01-AFF8-614F2654F071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EE4AC-412C-4F04-B124-519A0E267DA2}" type="pres">
      <dgm:prSet presAssocID="{227DB7C1-FEF5-4C98-9ED5-D4D1CCC9CBA4}" presName="sp" presStyleCnt="0"/>
      <dgm:spPr/>
    </dgm:pt>
    <dgm:pt modelId="{3407F6F2-6102-44F5-9C98-4AB8CB457079}" type="pres">
      <dgm:prSet presAssocID="{34A364F7-70FE-4627-8E6C-8C995096442F}" presName="composite" presStyleCnt="0"/>
      <dgm:spPr/>
    </dgm:pt>
    <dgm:pt modelId="{32C38583-51A2-4591-A6E5-52DB33C0C408}" type="pres">
      <dgm:prSet presAssocID="{34A364F7-70FE-4627-8E6C-8C995096442F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965435-AF9D-458F-90F4-C8B0FF623F19}" type="pres">
      <dgm:prSet presAssocID="{34A364F7-70FE-4627-8E6C-8C995096442F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6FDF9E-5DDD-45E0-BDFF-029D2DEFEABE}" type="pres">
      <dgm:prSet presAssocID="{ED54E7FD-B82C-4462-92D9-100B470D7842}" presName="sp" presStyleCnt="0"/>
      <dgm:spPr/>
    </dgm:pt>
    <dgm:pt modelId="{11279561-7D48-4707-9098-E48657C88741}" type="pres">
      <dgm:prSet presAssocID="{4CC1074A-E04A-49CC-8C2C-BD038001BE99}" presName="composite" presStyleCnt="0"/>
      <dgm:spPr/>
    </dgm:pt>
    <dgm:pt modelId="{DCDB6E22-06DA-4D17-A552-F0A0A5B0C02A}" type="pres">
      <dgm:prSet presAssocID="{4CC1074A-E04A-49CC-8C2C-BD038001BE99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072E0C-9C9F-4CCC-8933-41D4636F472A}" type="pres">
      <dgm:prSet presAssocID="{4CC1074A-E04A-49CC-8C2C-BD038001BE99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60A959-C127-4096-A37D-1651268ACB6E}" type="presOf" srcId="{488E0CEA-FD12-4F01-AFF8-614F2654F071}" destId="{6DF4CE57-23F1-4C5B-B4CF-60DAB4597E87}" srcOrd="0" destOrd="0" presId="urn:microsoft.com/office/officeart/2005/8/layout/chevron2"/>
    <dgm:cxn modelId="{0C3BCD2D-C3FD-4D7E-B829-B3C2A54138C3}" type="presOf" srcId="{83BC3000-B83F-4608-8EEB-747C84B1A274}" destId="{93A883CB-CCED-4808-8A9B-315B7FCC30D1}" srcOrd="0" destOrd="0" presId="urn:microsoft.com/office/officeart/2005/8/layout/chevron2"/>
    <dgm:cxn modelId="{271C8260-4A97-4992-9600-B4768D87FFE6}" srcId="{755B68DF-9A40-4813-A3E2-71982FCF0BDD}" destId="{83BC3000-B83F-4608-8EEB-747C84B1A274}" srcOrd="0" destOrd="0" parTransId="{DF3D699C-5CDC-4138-920A-887087119C91}" sibTransId="{A2401CC6-80D6-43E2-A2C3-1059BB32BCDA}"/>
    <dgm:cxn modelId="{E6450ECB-FC62-47F0-A23E-6A30E3BA724C}" srcId="{E8EE1E0C-41DE-48BD-B3E4-3A662654F187}" destId="{E59B7E97-8820-4580-8F27-38C9FA1A15B8}" srcOrd="1" destOrd="0" parTransId="{E28675AF-7B20-43F2-BE45-780E900A02D3}" sibTransId="{0857D4CD-36D1-4AAE-BBF9-0D99115AF564}"/>
    <dgm:cxn modelId="{0CA52282-22B0-4DCD-9DBA-ACBB925C08DA}" type="presOf" srcId="{E8EE1E0C-41DE-48BD-B3E4-3A662654F187}" destId="{BE9E342A-0997-4C71-B70F-6E144D17D6FD}" srcOrd="0" destOrd="0" presId="urn:microsoft.com/office/officeart/2005/8/layout/chevron2"/>
    <dgm:cxn modelId="{B554DA39-41F2-45DF-A1DD-5CB62D0E5CE1}" type="presOf" srcId="{7FC68579-A924-4D3D-80CE-F92FCDF5FE27}" destId="{65211ECD-91D1-4BC8-AC1A-275BF2117893}" srcOrd="0" destOrd="0" presId="urn:microsoft.com/office/officeart/2005/8/layout/chevron2"/>
    <dgm:cxn modelId="{3EBAC374-B0B2-4165-8BDC-7AE271C4960C}" type="presOf" srcId="{FD1D9AE3-56C2-455A-8A00-08FE59B3F24A}" destId="{10965435-AF9D-458F-90F4-C8B0FF623F19}" srcOrd="0" destOrd="0" presId="urn:microsoft.com/office/officeart/2005/8/layout/chevron2"/>
    <dgm:cxn modelId="{626AC904-68EE-480E-A4F8-23199AE34050}" srcId="{488E0CEA-FD12-4F01-AFF8-614F2654F071}" destId="{3D1B0A4C-B63B-4E53-B92E-9EB5C6CD4D34}" srcOrd="0" destOrd="0" parTransId="{5E930189-2082-4D62-BA11-7618D50E61A1}" sibTransId="{AFD7EBF3-03E5-4EF4-99B4-3C0A35A1C897}"/>
    <dgm:cxn modelId="{9B2B8636-BC7D-40DA-9878-759C39B4E652}" srcId="{4CC1074A-E04A-49CC-8C2C-BD038001BE99}" destId="{3256E907-33CD-4EFF-9538-00A7B68633B6}" srcOrd="0" destOrd="0" parTransId="{CB92BD2D-55EF-4BA9-B92A-CD7C36BC4292}" sibTransId="{1F3432E5-4CC5-4F34-9EAB-54DB3C137D12}"/>
    <dgm:cxn modelId="{6D464190-0590-4A15-B987-682205E8F52A}" type="presOf" srcId="{3256E907-33CD-4EFF-9538-00A7B68633B6}" destId="{3C072E0C-9C9F-4CCC-8933-41D4636F472A}" srcOrd="0" destOrd="0" presId="urn:microsoft.com/office/officeart/2005/8/layout/chevron2"/>
    <dgm:cxn modelId="{0306BE74-D4A2-4609-862A-E0E5C35ECD81}" srcId="{E8EE1E0C-41DE-48BD-B3E4-3A662654F187}" destId="{B651FBCA-8FB9-4636-91AC-1B463A4BFB88}" srcOrd="0" destOrd="0" parTransId="{806E4A7E-B447-4D03-9936-14624BF13C75}" sibTransId="{44443EA6-95D1-41B4-8D1A-A69775960E57}"/>
    <dgm:cxn modelId="{13E67DB1-BA0E-44C1-86C7-402C1004E259}" srcId="{B651FBCA-8FB9-4636-91AC-1B463A4BFB88}" destId="{7FC68579-A924-4D3D-80CE-F92FCDF5FE27}" srcOrd="0" destOrd="0" parTransId="{4B10A3D9-C2F7-445B-98CA-947E4C5EB12B}" sibTransId="{5987C4F0-5951-465D-82C1-A2F3385BDC34}"/>
    <dgm:cxn modelId="{BF8F9A4F-C3E9-4362-943F-99B73A2680FA}" type="presOf" srcId="{E59B7E97-8820-4580-8F27-38C9FA1A15B8}" destId="{2A54C326-5989-4C30-BC44-E6D4E87A3EC2}" srcOrd="0" destOrd="0" presId="urn:microsoft.com/office/officeart/2005/8/layout/chevron2"/>
    <dgm:cxn modelId="{602EA12C-FE1C-4037-B0DF-383B0CBC1213}" srcId="{E59B7E97-8820-4580-8F27-38C9FA1A15B8}" destId="{70267751-0F36-4858-8D38-5E8658F22028}" srcOrd="0" destOrd="0" parTransId="{DF9F867F-F02F-4AEE-9E2F-38643CB1F955}" sibTransId="{AB9FD205-C0DB-48B8-A614-CD06103FB7ED}"/>
    <dgm:cxn modelId="{782ABA4C-5B21-41DD-9F1C-4000713DC46C}" srcId="{E8EE1E0C-41DE-48BD-B3E4-3A662654F187}" destId="{4CC1074A-E04A-49CC-8C2C-BD038001BE99}" srcOrd="5" destOrd="0" parTransId="{A70179DD-ABDC-4E56-BC4F-49E8221EAE73}" sibTransId="{A6CF0574-3D04-4F75-BFC3-8C2803AE10A3}"/>
    <dgm:cxn modelId="{7E83C271-D02D-4B81-9E81-C216B6C766D4}" srcId="{E8EE1E0C-41DE-48BD-B3E4-3A662654F187}" destId="{488E0CEA-FD12-4F01-AFF8-614F2654F071}" srcOrd="3" destOrd="0" parTransId="{8FC1E7D6-0A44-49FB-92FF-B0DDBE92FD23}" sibTransId="{227DB7C1-FEF5-4C98-9ED5-D4D1CCC9CBA4}"/>
    <dgm:cxn modelId="{E80BA150-3A1A-4377-9EC1-F32B9C91A7CC}" srcId="{E8EE1E0C-41DE-48BD-B3E4-3A662654F187}" destId="{755B68DF-9A40-4813-A3E2-71982FCF0BDD}" srcOrd="2" destOrd="0" parTransId="{B66ACCB8-2427-4A57-82E8-236737F58186}" sibTransId="{6055380F-9CA0-4CA4-9E5E-DE499C7F1EA2}"/>
    <dgm:cxn modelId="{4CACB386-CAC4-419C-914E-42103FAD23C9}" srcId="{E8EE1E0C-41DE-48BD-B3E4-3A662654F187}" destId="{34A364F7-70FE-4627-8E6C-8C995096442F}" srcOrd="4" destOrd="0" parTransId="{AB5ACE1A-0906-4AED-90DE-8A482117BE7E}" sibTransId="{ED54E7FD-B82C-4462-92D9-100B470D7842}"/>
    <dgm:cxn modelId="{C3987622-BF03-44D2-A6CB-6F41E71B9312}" type="presOf" srcId="{3D1B0A4C-B63B-4E53-B92E-9EB5C6CD4D34}" destId="{AE34C9C0-EE6B-47EE-86C0-E9F6C5A991B9}" srcOrd="0" destOrd="0" presId="urn:microsoft.com/office/officeart/2005/8/layout/chevron2"/>
    <dgm:cxn modelId="{DBD78860-295F-4DA3-84CB-2A530B2740BA}" type="presOf" srcId="{B651FBCA-8FB9-4636-91AC-1B463A4BFB88}" destId="{4965AA4F-E00B-4452-8428-D12FA261572C}" srcOrd="0" destOrd="0" presId="urn:microsoft.com/office/officeart/2005/8/layout/chevron2"/>
    <dgm:cxn modelId="{86D227C3-9185-4EA3-9EF3-4E3DC8C275BB}" type="presOf" srcId="{70267751-0F36-4858-8D38-5E8658F22028}" destId="{8102B909-10CC-460B-AD26-8B484CB360B2}" srcOrd="0" destOrd="0" presId="urn:microsoft.com/office/officeart/2005/8/layout/chevron2"/>
    <dgm:cxn modelId="{CF3A1875-463E-4426-94E3-A670C130A43A}" srcId="{34A364F7-70FE-4627-8E6C-8C995096442F}" destId="{FD1D9AE3-56C2-455A-8A00-08FE59B3F24A}" srcOrd="0" destOrd="0" parTransId="{5AF67960-C5CF-447A-AEC5-1557BA649493}" sibTransId="{AC3D24BF-AFF7-479C-AC5F-EDE2204412DE}"/>
    <dgm:cxn modelId="{F6C8020D-5AB9-4BDF-B072-9B33487494E5}" type="presOf" srcId="{755B68DF-9A40-4813-A3E2-71982FCF0BDD}" destId="{49D83C7B-0490-41ED-A5CF-D2D56C885E2A}" srcOrd="0" destOrd="0" presId="urn:microsoft.com/office/officeart/2005/8/layout/chevron2"/>
    <dgm:cxn modelId="{3E2A4A2B-97BA-418E-9B47-E655D0899C1E}" type="presOf" srcId="{34A364F7-70FE-4627-8E6C-8C995096442F}" destId="{32C38583-51A2-4591-A6E5-52DB33C0C408}" srcOrd="0" destOrd="0" presId="urn:microsoft.com/office/officeart/2005/8/layout/chevron2"/>
    <dgm:cxn modelId="{169A65A5-4808-4A1E-B000-9E96A631DCC3}" type="presOf" srcId="{4CC1074A-E04A-49CC-8C2C-BD038001BE99}" destId="{DCDB6E22-06DA-4D17-A552-F0A0A5B0C02A}" srcOrd="0" destOrd="0" presId="urn:microsoft.com/office/officeart/2005/8/layout/chevron2"/>
    <dgm:cxn modelId="{3D1E4D71-32DC-4F9D-9572-F990A0A394C6}" type="presParOf" srcId="{BE9E342A-0997-4C71-B70F-6E144D17D6FD}" destId="{64380987-7934-4F18-B686-FDA666A86DC9}" srcOrd="0" destOrd="0" presId="urn:microsoft.com/office/officeart/2005/8/layout/chevron2"/>
    <dgm:cxn modelId="{52E98DB7-4319-4862-A011-DDB3C0638C3B}" type="presParOf" srcId="{64380987-7934-4F18-B686-FDA666A86DC9}" destId="{4965AA4F-E00B-4452-8428-D12FA261572C}" srcOrd="0" destOrd="0" presId="urn:microsoft.com/office/officeart/2005/8/layout/chevron2"/>
    <dgm:cxn modelId="{BD248046-A460-4755-B353-1ED2A5CF2AC9}" type="presParOf" srcId="{64380987-7934-4F18-B686-FDA666A86DC9}" destId="{65211ECD-91D1-4BC8-AC1A-275BF2117893}" srcOrd="1" destOrd="0" presId="urn:microsoft.com/office/officeart/2005/8/layout/chevron2"/>
    <dgm:cxn modelId="{30D0E30E-5961-49E0-963C-D451C8C2758F}" type="presParOf" srcId="{BE9E342A-0997-4C71-B70F-6E144D17D6FD}" destId="{6821F10A-7E9A-4F03-8F59-96D9A85F3831}" srcOrd="1" destOrd="0" presId="urn:microsoft.com/office/officeart/2005/8/layout/chevron2"/>
    <dgm:cxn modelId="{4447A39D-F8F7-476F-876B-27E266A65628}" type="presParOf" srcId="{BE9E342A-0997-4C71-B70F-6E144D17D6FD}" destId="{F376AB21-1D7A-41AC-84CB-DE1D6C02B443}" srcOrd="2" destOrd="0" presId="urn:microsoft.com/office/officeart/2005/8/layout/chevron2"/>
    <dgm:cxn modelId="{67FEB4BA-FBCF-4E49-B5A5-7A777BA8DCD2}" type="presParOf" srcId="{F376AB21-1D7A-41AC-84CB-DE1D6C02B443}" destId="{2A54C326-5989-4C30-BC44-E6D4E87A3EC2}" srcOrd="0" destOrd="0" presId="urn:microsoft.com/office/officeart/2005/8/layout/chevron2"/>
    <dgm:cxn modelId="{EE8FD614-E9FC-4BF8-B678-C39A42BBFD9A}" type="presParOf" srcId="{F376AB21-1D7A-41AC-84CB-DE1D6C02B443}" destId="{8102B909-10CC-460B-AD26-8B484CB360B2}" srcOrd="1" destOrd="0" presId="urn:microsoft.com/office/officeart/2005/8/layout/chevron2"/>
    <dgm:cxn modelId="{D730F289-A5BD-4C35-A12D-9956FFF14873}" type="presParOf" srcId="{BE9E342A-0997-4C71-B70F-6E144D17D6FD}" destId="{3B9A04A8-148A-4BE0-ADD9-8CCA30877250}" srcOrd="3" destOrd="0" presId="urn:microsoft.com/office/officeart/2005/8/layout/chevron2"/>
    <dgm:cxn modelId="{DCF0068E-2E7F-447D-A1E5-D1988501F988}" type="presParOf" srcId="{BE9E342A-0997-4C71-B70F-6E144D17D6FD}" destId="{0556E595-A0F2-41D4-9C11-A8DE147BC257}" srcOrd="4" destOrd="0" presId="urn:microsoft.com/office/officeart/2005/8/layout/chevron2"/>
    <dgm:cxn modelId="{CD92794F-C618-4FF1-8D9E-C55BA1A5D727}" type="presParOf" srcId="{0556E595-A0F2-41D4-9C11-A8DE147BC257}" destId="{49D83C7B-0490-41ED-A5CF-D2D56C885E2A}" srcOrd="0" destOrd="0" presId="urn:microsoft.com/office/officeart/2005/8/layout/chevron2"/>
    <dgm:cxn modelId="{B7F3D202-20C8-4B7C-A00C-03BE5CB79022}" type="presParOf" srcId="{0556E595-A0F2-41D4-9C11-A8DE147BC257}" destId="{93A883CB-CCED-4808-8A9B-315B7FCC30D1}" srcOrd="1" destOrd="0" presId="urn:microsoft.com/office/officeart/2005/8/layout/chevron2"/>
    <dgm:cxn modelId="{7C8F325D-B772-4D45-8C39-EFD856A7B7BF}" type="presParOf" srcId="{BE9E342A-0997-4C71-B70F-6E144D17D6FD}" destId="{74F2B372-B068-4B9F-99FA-976A32F9ACBC}" srcOrd="5" destOrd="0" presId="urn:microsoft.com/office/officeart/2005/8/layout/chevron2"/>
    <dgm:cxn modelId="{177055D2-8D42-4A34-B466-19FBCCCF4792}" type="presParOf" srcId="{BE9E342A-0997-4C71-B70F-6E144D17D6FD}" destId="{E6E8E5C4-322B-4C11-A5BA-073FBF7AB390}" srcOrd="6" destOrd="0" presId="urn:microsoft.com/office/officeart/2005/8/layout/chevron2"/>
    <dgm:cxn modelId="{3C3967EB-03F3-495B-892E-3715B86E68BD}" type="presParOf" srcId="{E6E8E5C4-322B-4C11-A5BA-073FBF7AB390}" destId="{6DF4CE57-23F1-4C5B-B4CF-60DAB4597E87}" srcOrd="0" destOrd="0" presId="urn:microsoft.com/office/officeart/2005/8/layout/chevron2"/>
    <dgm:cxn modelId="{EFB85A31-45C6-49B5-B1B5-1A09DB33ECBB}" type="presParOf" srcId="{E6E8E5C4-322B-4C11-A5BA-073FBF7AB390}" destId="{AE34C9C0-EE6B-47EE-86C0-E9F6C5A991B9}" srcOrd="1" destOrd="0" presId="urn:microsoft.com/office/officeart/2005/8/layout/chevron2"/>
    <dgm:cxn modelId="{9DC61297-9BE5-4563-8D81-4CF52FFA9A28}" type="presParOf" srcId="{BE9E342A-0997-4C71-B70F-6E144D17D6FD}" destId="{0D1EE4AC-412C-4F04-B124-519A0E267DA2}" srcOrd="7" destOrd="0" presId="urn:microsoft.com/office/officeart/2005/8/layout/chevron2"/>
    <dgm:cxn modelId="{8578C488-D761-4A9E-8E6B-217397217373}" type="presParOf" srcId="{BE9E342A-0997-4C71-B70F-6E144D17D6FD}" destId="{3407F6F2-6102-44F5-9C98-4AB8CB457079}" srcOrd="8" destOrd="0" presId="urn:microsoft.com/office/officeart/2005/8/layout/chevron2"/>
    <dgm:cxn modelId="{7E3ED74A-8389-4F72-B134-A093BAD5E15B}" type="presParOf" srcId="{3407F6F2-6102-44F5-9C98-4AB8CB457079}" destId="{32C38583-51A2-4591-A6E5-52DB33C0C408}" srcOrd="0" destOrd="0" presId="urn:microsoft.com/office/officeart/2005/8/layout/chevron2"/>
    <dgm:cxn modelId="{C540CFE7-955A-4728-AD54-4FB2055E421E}" type="presParOf" srcId="{3407F6F2-6102-44F5-9C98-4AB8CB457079}" destId="{10965435-AF9D-458F-90F4-C8B0FF623F19}" srcOrd="1" destOrd="0" presId="urn:microsoft.com/office/officeart/2005/8/layout/chevron2"/>
    <dgm:cxn modelId="{3F3DCC18-1F68-4122-AD1C-DECE6877311D}" type="presParOf" srcId="{BE9E342A-0997-4C71-B70F-6E144D17D6FD}" destId="{2A6FDF9E-5DDD-45E0-BDFF-029D2DEFEABE}" srcOrd="9" destOrd="0" presId="urn:microsoft.com/office/officeart/2005/8/layout/chevron2"/>
    <dgm:cxn modelId="{1471868D-8259-4B29-BF42-C48D4B9EE17B}" type="presParOf" srcId="{BE9E342A-0997-4C71-B70F-6E144D17D6FD}" destId="{11279561-7D48-4707-9098-E48657C88741}" srcOrd="10" destOrd="0" presId="urn:microsoft.com/office/officeart/2005/8/layout/chevron2"/>
    <dgm:cxn modelId="{CC9BDFE9-8E1B-4DBE-8388-366D2D6E80FD}" type="presParOf" srcId="{11279561-7D48-4707-9098-E48657C88741}" destId="{DCDB6E22-06DA-4D17-A552-F0A0A5B0C02A}" srcOrd="0" destOrd="0" presId="urn:microsoft.com/office/officeart/2005/8/layout/chevron2"/>
    <dgm:cxn modelId="{E0F3D587-839B-4E5F-A6B8-E09813F9E6C5}" type="presParOf" srcId="{11279561-7D48-4707-9098-E48657C88741}" destId="{3C072E0C-9C9F-4CCC-8933-41D4636F472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A8D71C1-69FA-4026-8F59-5CA09A8E5A4B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EFB0E4A-4FAE-43C5-8CB0-13B4AFBF9723}">
      <dgm:prSet phldrT="[Текст]" phldr="1" custT="1"/>
      <dgm:spPr/>
      <dgm:t>
        <a:bodyPr/>
        <a:lstStyle/>
        <a:p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619DB8-DD59-453E-BC69-7314C91A716C}" type="parTrans" cxnId="{B9AC8D53-1718-4B6C-B437-3DEC1612E7D8}">
      <dgm:prSet/>
      <dgm:spPr/>
      <dgm:t>
        <a:bodyPr/>
        <a:lstStyle/>
        <a:p>
          <a:endParaRPr lang="ru-RU"/>
        </a:p>
      </dgm:t>
    </dgm:pt>
    <dgm:pt modelId="{50375847-6ED0-4A7E-8E3A-9FB18B059F54}" type="sibTrans" cxnId="{B9AC8D53-1718-4B6C-B437-3DEC1612E7D8}">
      <dgm:prSet/>
      <dgm:spPr/>
      <dgm:t>
        <a:bodyPr/>
        <a:lstStyle/>
        <a:p>
          <a:endParaRPr lang="ru-RU"/>
        </a:p>
      </dgm:t>
    </dgm:pt>
    <dgm:pt modelId="{46C7EC26-21CB-4225-8C37-D0D70FE7A90C}">
      <dgm:prSet phldrT="[Текст]" custT="1"/>
      <dgm:spPr/>
      <dgm:t>
        <a:bodyPr/>
        <a:lstStyle/>
        <a:p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Делинквентный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тип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6E4D61-E71B-44FC-AE54-762D6D270926}" type="parTrans" cxnId="{332B6B87-AD8E-4035-8E94-730E98E58BC2}">
      <dgm:prSet/>
      <dgm:spPr/>
      <dgm:t>
        <a:bodyPr/>
        <a:lstStyle/>
        <a:p>
          <a:endParaRPr lang="ru-RU"/>
        </a:p>
      </dgm:t>
    </dgm:pt>
    <dgm:pt modelId="{57023B83-DCFE-4768-9A94-230B358226DF}" type="sibTrans" cxnId="{332B6B87-AD8E-4035-8E94-730E98E58BC2}">
      <dgm:prSet/>
      <dgm:spPr/>
      <dgm:t>
        <a:bodyPr/>
        <a:lstStyle/>
        <a:p>
          <a:endParaRPr lang="ru-RU"/>
        </a:p>
      </dgm:t>
    </dgm:pt>
    <dgm:pt modelId="{BA6B6B77-F90E-4A50-B445-43072E4B898E}">
      <dgm:prSet phldrT="[Текст]" custT="1"/>
      <dgm:spPr/>
      <dgm:t>
        <a:bodyPr/>
        <a:lstStyle/>
        <a:p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283ED2-EAC8-4A29-8E5E-DC6B70B95128}" type="parTrans" cxnId="{3C7B0D22-F6EE-4AE8-BE78-F6BA02A96C4D}">
      <dgm:prSet/>
      <dgm:spPr/>
      <dgm:t>
        <a:bodyPr/>
        <a:lstStyle/>
        <a:p>
          <a:endParaRPr lang="ru-RU"/>
        </a:p>
      </dgm:t>
    </dgm:pt>
    <dgm:pt modelId="{4EE1865A-02CD-4C4C-B656-6C7B8C38F11B}" type="sibTrans" cxnId="{3C7B0D22-F6EE-4AE8-BE78-F6BA02A96C4D}">
      <dgm:prSet/>
      <dgm:spPr/>
      <dgm:t>
        <a:bodyPr/>
        <a:lstStyle/>
        <a:p>
          <a:endParaRPr lang="ru-RU"/>
        </a:p>
      </dgm:t>
    </dgm:pt>
    <dgm:pt modelId="{4CDA216E-798F-4619-9D74-F08310D6C157}">
      <dgm:prSet phldrT="[Текст]" phldr="1" custT="1"/>
      <dgm:spPr/>
      <dgm:t>
        <a:bodyPr/>
        <a:lstStyle/>
        <a:p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F847D9-352E-49A5-A2DA-412D7D8DAD8A}" type="parTrans" cxnId="{32841E23-24BE-4777-A068-15C3290FE35E}">
      <dgm:prSet/>
      <dgm:spPr/>
      <dgm:t>
        <a:bodyPr/>
        <a:lstStyle/>
        <a:p>
          <a:endParaRPr lang="ru-RU"/>
        </a:p>
      </dgm:t>
    </dgm:pt>
    <dgm:pt modelId="{335FF330-4B1F-4038-8158-BD4B3D5C54C7}" type="sibTrans" cxnId="{32841E23-24BE-4777-A068-15C3290FE35E}">
      <dgm:prSet/>
      <dgm:spPr/>
      <dgm:t>
        <a:bodyPr/>
        <a:lstStyle/>
        <a:p>
          <a:endParaRPr lang="ru-RU"/>
        </a:p>
      </dgm:t>
    </dgm:pt>
    <dgm:pt modelId="{DD11C03C-9631-4155-97B3-C75331A6C96D}">
      <dgm:prSet phldrT="[Текст]" custT="1"/>
      <dgm:spPr/>
      <dgm:t>
        <a:bodyPr/>
        <a:lstStyle/>
        <a:p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Патохарактерологический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тип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19A3BE-CC1D-4F5E-970E-B82464BF601A}" type="parTrans" cxnId="{074D7417-B5C1-43A0-A2DC-D126AC74D425}">
      <dgm:prSet/>
      <dgm:spPr/>
      <dgm:t>
        <a:bodyPr/>
        <a:lstStyle/>
        <a:p>
          <a:endParaRPr lang="ru-RU"/>
        </a:p>
      </dgm:t>
    </dgm:pt>
    <dgm:pt modelId="{1CD5B55E-C1C7-418A-BD6F-1DECDD5BE47E}" type="sibTrans" cxnId="{074D7417-B5C1-43A0-A2DC-D126AC74D425}">
      <dgm:prSet/>
      <dgm:spPr/>
      <dgm:t>
        <a:bodyPr/>
        <a:lstStyle/>
        <a:p>
          <a:endParaRPr lang="ru-RU"/>
        </a:p>
      </dgm:t>
    </dgm:pt>
    <dgm:pt modelId="{33ED05B7-869C-48AB-A3DD-711BFC0310F6}">
      <dgm:prSet phldrT="[Текст]" custT="1"/>
      <dgm:spPr/>
      <dgm:t>
        <a:bodyPr/>
        <a:lstStyle/>
        <a:p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8C2762-67D1-47CA-BC2C-79DF031A9123}" type="parTrans" cxnId="{81E0A622-EFEC-4D3F-A770-0C4BF4C12FF7}">
      <dgm:prSet/>
      <dgm:spPr/>
      <dgm:t>
        <a:bodyPr/>
        <a:lstStyle/>
        <a:p>
          <a:endParaRPr lang="ru-RU"/>
        </a:p>
      </dgm:t>
    </dgm:pt>
    <dgm:pt modelId="{932C773C-E9D1-4E6C-BD01-2523EF07089B}" type="sibTrans" cxnId="{81E0A622-EFEC-4D3F-A770-0C4BF4C12FF7}">
      <dgm:prSet/>
      <dgm:spPr/>
      <dgm:t>
        <a:bodyPr/>
        <a:lstStyle/>
        <a:p>
          <a:endParaRPr lang="ru-RU"/>
        </a:p>
      </dgm:t>
    </dgm:pt>
    <dgm:pt modelId="{130333EE-5CE7-4FDD-88F3-51D8CD3E6A1C}">
      <dgm:prSet phldrT="[Текст]" phldr="1" custT="1"/>
      <dgm:spPr/>
      <dgm:t>
        <a:bodyPr/>
        <a:lstStyle/>
        <a:p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284112-E26C-4854-A6DD-BF39E41B5050}" type="parTrans" cxnId="{A41816E4-3C9C-4B29-A5A6-85C73B334CB0}">
      <dgm:prSet/>
      <dgm:spPr/>
      <dgm:t>
        <a:bodyPr/>
        <a:lstStyle/>
        <a:p>
          <a:endParaRPr lang="ru-RU"/>
        </a:p>
      </dgm:t>
    </dgm:pt>
    <dgm:pt modelId="{21795DC1-62B7-4205-AC2B-2FB15E7FF6CD}" type="sibTrans" cxnId="{A41816E4-3C9C-4B29-A5A6-85C73B334CB0}">
      <dgm:prSet/>
      <dgm:spPr/>
      <dgm:t>
        <a:bodyPr/>
        <a:lstStyle/>
        <a:p>
          <a:endParaRPr lang="ru-RU"/>
        </a:p>
      </dgm:t>
    </dgm:pt>
    <dgm:pt modelId="{AED18F21-A0E1-41AC-A6AA-9F8678AFF33F}">
      <dgm:prSet phldrT="[Текст]" custT="1"/>
      <dgm:spPr/>
      <dgm:t>
        <a:bodyPr/>
        <a:lstStyle/>
        <a:p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Гиперспособности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8680B9-4782-4448-ADE2-BA437D80DB82}" type="parTrans" cxnId="{3EDC0F4F-6C83-4F46-A8A5-B44742ABAB11}">
      <dgm:prSet/>
      <dgm:spPr/>
      <dgm:t>
        <a:bodyPr/>
        <a:lstStyle/>
        <a:p>
          <a:endParaRPr lang="ru-RU"/>
        </a:p>
      </dgm:t>
    </dgm:pt>
    <dgm:pt modelId="{848AFB2F-733B-4436-9451-54618BA231D4}" type="sibTrans" cxnId="{3EDC0F4F-6C83-4F46-A8A5-B44742ABAB11}">
      <dgm:prSet/>
      <dgm:spPr/>
      <dgm:t>
        <a:bodyPr/>
        <a:lstStyle/>
        <a:p>
          <a:endParaRPr lang="ru-RU"/>
        </a:p>
      </dgm:t>
    </dgm:pt>
    <dgm:pt modelId="{9D75B236-70F0-44EA-9B43-265369601B72}">
      <dgm:prSet custT="1"/>
      <dgm:spPr/>
      <dgm:t>
        <a:bodyPr/>
        <a:lstStyle/>
        <a:p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Аддиктивный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тип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FE0704-7F21-470E-B91D-3494131C9516}" type="parTrans" cxnId="{A5FD1AF7-B237-460D-8B5A-27499ED22795}">
      <dgm:prSet/>
      <dgm:spPr/>
      <dgm:t>
        <a:bodyPr/>
        <a:lstStyle/>
        <a:p>
          <a:endParaRPr lang="ru-RU"/>
        </a:p>
      </dgm:t>
    </dgm:pt>
    <dgm:pt modelId="{9AE528E9-8A0D-4811-B024-C4C17B67C3A5}" type="sibTrans" cxnId="{A5FD1AF7-B237-460D-8B5A-27499ED22795}">
      <dgm:prSet/>
      <dgm:spPr/>
      <dgm:t>
        <a:bodyPr/>
        <a:lstStyle/>
        <a:p>
          <a:endParaRPr lang="ru-RU"/>
        </a:p>
      </dgm:t>
    </dgm:pt>
    <dgm:pt modelId="{5640655E-7AFB-4442-BAA0-B5858B450AB3}">
      <dgm:prSet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Психопатологический тип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EF49B1-3FE5-42BF-AD46-12D5A0091DF5}" type="parTrans" cxnId="{6A66D346-91A5-4D16-8340-402EAD9A544E}">
      <dgm:prSet/>
      <dgm:spPr/>
      <dgm:t>
        <a:bodyPr/>
        <a:lstStyle/>
        <a:p>
          <a:endParaRPr lang="ru-RU"/>
        </a:p>
      </dgm:t>
    </dgm:pt>
    <dgm:pt modelId="{8A2B8899-D3F0-44CC-B7BD-04109186DD96}" type="sibTrans" cxnId="{6A66D346-91A5-4D16-8340-402EAD9A544E}">
      <dgm:prSet/>
      <dgm:spPr/>
      <dgm:t>
        <a:bodyPr/>
        <a:lstStyle/>
        <a:p>
          <a:endParaRPr lang="ru-RU"/>
        </a:p>
      </dgm:t>
    </dgm:pt>
    <dgm:pt modelId="{E6ECBCF7-BBB6-48D0-8409-E70CB3F796EE}" type="pres">
      <dgm:prSet presAssocID="{AA8D71C1-69FA-4026-8F59-5CA09A8E5A4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1B4610-F625-4E92-A3A0-73BD60D60638}" type="pres">
      <dgm:prSet presAssocID="{FEFB0E4A-4FAE-43C5-8CB0-13B4AFBF9723}" presName="composite" presStyleCnt="0"/>
      <dgm:spPr/>
    </dgm:pt>
    <dgm:pt modelId="{79FF1EAF-533A-47B7-B942-886AB0AEC266}" type="pres">
      <dgm:prSet presAssocID="{FEFB0E4A-4FAE-43C5-8CB0-13B4AFBF9723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90C270-EF7E-49F1-9532-FBCEB7835EF3}" type="pres">
      <dgm:prSet presAssocID="{FEFB0E4A-4FAE-43C5-8CB0-13B4AFBF9723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B58467-40FF-4FF5-93C3-187BFEB391A2}" type="pres">
      <dgm:prSet presAssocID="{50375847-6ED0-4A7E-8E3A-9FB18B059F54}" presName="sp" presStyleCnt="0"/>
      <dgm:spPr/>
    </dgm:pt>
    <dgm:pt modelId="{07FD592E-DD77-4BC2-99AC-DC73345E3A9B}" type="pres">
      <dgm:prSet presAssocID="{BA6B6B77-F90E-4A50-B445-43072E4B898E}" presName="composite" presStyleCnt="0"/>
      <dgm:spPr/>
    </dgm:pt>
    <dgm:pt modelId="{6B37D70F-D05B-43AA-B061-3462EBDD1F99}" type="pres">
      <dgm:prSet presAssocID="{BA6B6B77-F90E-4A50-B445-43072E4B898E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943E96-FF8A-4D4B-A935-8C9AB9957B6F}" type="pres">
      <dgm:prSet presAssocID="{BA6B6B77-F90E-4A50-B445-43072E4B898E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8A4D3F-B972-48FA-96D9-AFE08D601F74}" type="pres">
      <dgm:prSet presAssocID="{4EE1865A-02CD-4C4C-B656-6C7B8C38F11B}" presName="sp" presStyleCnt="0"/>
      <dgm:spPr/>
    </dgm:pt>
    <dgm:pt modelId="{BC2F987C-62C9-4FC2-BE83-D99C9F889E31}" type="pres">
      <dgm:prSet presAssocID="{4CDA216E-798F-4619-9D74-F08310D6C157}" presName="composite" presStyleCnt="0"/>
      <dgm:spPr/>
    </dgm:pt>
    <dgm:pt modelId="{7712D22B-0EDA-4701-BD24-BB307EAC4F4E}" type="pres">
      <dgm:prSet presAssocID="{4CDA216E-798F-4619-9D74-F08310D6C157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115883-9E8E-4F1D-AE33-1EFB00C2A00D}" type="pres">
      <dgm:prSet presAssocID="{4CDA216E-798F-4619-9D74-F08310D6C157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F4831D-D234-4A38-865F-F2771F1F8856}" type="pres">
      <dgm:prSet presAssocID="{335FF330-4B1F-4038-8158-BD4B3D5C54C7}" presName="sp" presStyleCnt="0"/>
      <dgm:spPr/>
    </dgm:pt>
    <dgm:pt modelId="{20E03CC9-3CDE-4906-885C-2FEBAF6EA700}" type="pres">
      <dgm:prSet presAssocID="{33ED05B7-869C-48AB-A3DD-711BFC0310F6}" presName="composite" presStyleCnt="0"/>
      <dgm:spPr/>
    </dgm:pt>
    <dgm:pt modelId="{919F304D-CBAA-4CE6-B92C-53AB292A2AD0}" type="pres">
      <dgm:prSet presAssocID="{33ED05B7-869C-48AB-A3DD-711BFC0310F6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49AF11-A849-4EB0-A454-B4AAF33CC69B}" type="pres">
      <dgm:prSet presAssocID="{33ED05B7-869C-48AB-A3DD-711BFC0310F6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92493B-CCBC-4522-9D29-F65AF161BDD1}" type="pres">
      <dgm:prSet presAssocID="{932C773C-E9D1-4E6C-BD01-2523EF07089B}" presName="sp" presStyleCnt="0"/>
      <dgm:spPr/>
    </dgm:pt>
    <dgm:pt modelId="{69D5E961-C6B2-4F2F-BC83-F3E7CBB3336E}" type="pres">
      <dgm:prSet presAssocID="{130333EE-5CE7-4FDD-88F3-51D8CD3E6A1C}" presName="composite" presStyleCnt="0"/>
      <dgm:spPr/>
    </dgm:pt>
    <dgm:pt modelId="{640685F1-6A9D-4CC6-AF30-9D242EE4313D}" type="pres">
      <dgm:prSet presAssocID="{130333EE-5CE7-4FDD-88F3-51D8CD3E6A1C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ABC42E-D39E-4382-919A-659E28D1A012}" type="pres">
      <dgm:prSet presAssocID="{130333EE-5CE7-4FDD-88F3-51D8CD3E6A1C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4D7417-B5C1-43A0-A2DC-D126AC74D425}" srcId="{4CDA216E-798F-4619-9D74-F08310D6C157}" destId="{DD11C03C-9631-4155-97B3-C75331A6C96D}" srcOrd="0" destOrd="0" parTransId="{DA19A3BE-CC1D-4F5E-970E-B82464BF601A}" sibTransId="{1CD5B55E-C1C7-418A-BD6F-1DECDD5BE47E}"/>
    <dgm:cxn modelId="{A41816E4-3C9C-4B29-A5A6-85C73B334CB0}" srcId="{AA8D71C1-69FA-4026-8F59-5CA09A8E5A4B}" destId="{130333EE-5CE7-4FDD-88F3-51D8CD3E6A1C}" srcOrd="4" destOrd="0" parTransId="{7C284112-E26C-4854-A6DD-BF39E41B5050}" sibTransId="{21795DC1-62B7-4205-AC2B-2FB15E7FF6CD}"/>
    <dgm:cxn modelId="{3E75E96B-E2C7-4CA9-BB31-2B0DB3A2C154}" type="presOf" srcId="{4CDA216E-798F-4619-9D74-F08310D6C157}" destId="{7712D22B-0EDA-4701-BD24-BB307EAC4F4E}" srcOrd="0" destOrd="0" presId="urn:microsoft.com/office/officeart/2005/8/layout/chevron2"/>
    <dgm:cxn modelId="{FF60477B-B93D-4B4E-87BA-242ACF0E7C3B}" type="presOf" srcId="{DD11C03C-9631-4155-97B3-C75331A6C96D}" destId="{78115883-9E8E-4F1D-AE33-1EFB00C2A00D}" srcOrd="0" destOrd="0" presId="urn:microsoft.com/office/officeart/2005/8/layout/chevron2"/>
    <dgm:cxn modelId="{3EDC0F4F-6C83-4F46-A8A5-B44742ABAB11}" srcId="{130333EE-5CE7-4FDD-88F3-51D8CD3E6A1C}" destId="{AED18F21-A0E1-41AC-A6AA-9F8678AFF33F}" srcOrd="0" destOrd="0" parTransId="{CD8680B9-4782-4448-ADE2-BA437D80DB82}" sibTransId="{848AFB2F-733B-4436-9451-54618BA231D4}"/>
    <dgm:cxn modelId="{3FF5E476-CFA5-4FD8-B0AB-6BBB6E2BA504}" type="presOf" srcId="{130333EE-5CE7-4FDD-88F3-51D8CD3E6A1C}" destId="{640685F1-6A9D-4CC6-AF30-9D242EE4313D}" srcOrd="0" destOrd="0" presId="urn:microsoft.com/office/officeart/2005/8/layout/chevron2"/>
    <dgm:cxn modelId="{A5FD1AF7-B237-460D-8B5A-27499ED22795}" srcId="{BA6B6B77-F90E-4A50-B445-43072E4B898E}" destId="{9D75B236-70F0-44EA-9B43-265369601B72}" srcOrd="0" destOrd="0" parTransId="{7DFE0704-7F21-470E-B91D-3494131C9516}" sibTransId="{9AE528E9-8A0D-4811-B024-C4C17B67C3A5}"/>
    <dgm:cxn modelId="{32841E23-24BE-4777-A068-15C3290FE35E}" srcId="{AA8D71C1-69FA-4026-8F59-5CA09A8E5A4B}" destId="{4CDA216E-798F-4619-9D74-F08310D6C157}" srcOrd="2" destOrd="0" parTransId="{F9F847D9-352E-49A5-A2DA-412D7D8DAD8A}" sibTransId="{335FF330-4B1F-4038-8158-BD4B3D5C54C7}"/>
    <dgm:cxn modelId="{3C7B0D22-F6EE-4AE8-BE78-F6BA02A96C4D}" srcId="{AA8D71C1-69FA-4026-8F59-5CA09A8E5A4B}" destId="{BA6B6B77-F90E-4A50-B445-43072E4B898E}" srcOrd="1" destOrd="0" parTransId="{F0283ED2-EAC8-4A29-8E5E-DC6B70B95128}" sibTransId="{4EE1865A-02CD-4C4C-B656-6C7B8C38F11B}"/>
    <dgm:cxn modelId="{B6B5E531-3F48-4CCC-9D7D-7FE3D967B702}" type="presOf" srcId="{FEFB0E4A-4FAE-43C5-8CB0-13B4AFBF9723}" destId="{79FF1EAF-533A-47B7-B942-886AB0AEC266}" srcOrd="0" destOrd="0" presId="urn:microsoft.com/office/officeart/2005/8/layout/chevron2"/>
    <dgm:cxn modelId="{A36308D6-83E4-4E2F-82A3-DFCAE49A6B8B}" type="presOf" srcId="{9D75B236-70F0-44EA-9B43-265369601B72}" destId="{F4943E96-FF8A-4D4B-A935-8C9AB9957B6F}" srcOrd="0" destOrd="0" presId="urn:microsoft.com/office/officeart/2005/8/layout/chevron2"/>
    <dgm:cxn modelId="{6A66D346-91A5-4D16-8340-402EAD9A544E}" srcId="{33ED05B7-869C-48AB-A3DD-711BFC0310F6}" destId="{5640655E-7AFB-4442-BAA0-B5858B450AB3}" srcOrd="0" destOrd="0" parTransId="{00EF49B1-3FE5-42BF-AD46-12D5A0091DF5}" sibTransId="{8A2B8899-D3F0-44CC-B7BD-04109186DD96}"/>
    <dgm:cxn modelId="{37CF85CC-D971-4DD3-B9DF-5678C735D059}" type="presOf" srcId="{5640655E-7AFB-4442-BAA0-B5858B450AB3}" destId="{4749AF11-A849-4EB0-A454-B4AAF33CC69B}" srcOrd="0" destOrd="0" presId="urn:microsoft.com/office/officeart/2005/8/layout/chevron2"/>
    <dgm:cxn modelId="{332B6B87-AD8E-4035-8E94-730E98E58BC2}" srcId="{FEFB0E4A-4FAE-43C5-8CB0-13B4AFBF9723}" destId="{46C7EC26-21CB-4225-8C37-D0D70FE7A90C}" srcOrd="0" destOrd="0" parTransId="{A96E4D61-E71B-44FC-AE54-762D6D270926}" sibTransId="{57023B83-DCFE-4768-9A94-230B358226DF}"/>
    <dgm:cxn modelId="{F4F8198A-CBF1-4639-BDB8-2AF8F218329B}" type="presOf" srcId="{46C7EC26-21CB-4225-8C37-D0D70FE7A90C}" destId="{6190C270-EF7E-49F1-9532-FBCEB7835EF3}" srcOrd="0" destOrd="0" presId="urn:microsoft.com/office/officeart/2005/8/layout/chevron2"/>
    <dgm:cxn modelId="{3B481225-DA32-4AA7-B091-BF70646E7B50}" type="presOf" srcId="{33ED05B7-869C-48AB-A3DD-711BFC0310F6}" destId="{919F304D-CBAA-4CE6-B92C-53AB292A2AD0}" srcOrd="0" destOrd="0" presId="urn:microsoft.com/office/officeart/2005/8/layout/chevron2"/>
    <dgm:cxn modelId="{D1F2BD80-A0D7-4629-8480-0FEEC7D40EFE}" type="presOf" srcId="{AA8D71C1-69FA-4026-8F59-5CA09A8E5A4B}" destId="{E6ECBCF7-BBB6-48D0-8409-E70CB3F796EE}" srcOrd="0" destOrd="0" presId="urn:microsoft.com/office/officeart/2005/8/layout/chevron2"/>
    <dgm:cxn modelId="{B124E55B-C022-4864-8306-3AF12A499E34}" type="presOf" srcId="{BA6B6B77-F90E-4A50-B445-43072E4B898E}" destId="{6B37D70F-D05B-43AA-B061-3462EBDD1F99}" srcOrd="0" destOrd="0" presId="urn:microsoft.com/office/officeart/2005/8/layout/chevron2"/>
    <dgm:cxn modelId="{81E0A622-EFEC-4D3F-A770-0C4BF4C12FF7}" srcId="{AA8D71C1-69FA-4026-8F59-5CA09A8E5A4B}" destId="{33ED05B7-869C-48AB-A3DD-711BFC0310F6}" srcOrd="3" destOrd="0" parTransId="{388C2762-67D1-47CA-BC2C-79DF031A9123}" sibTransId="{932C773C-E9D1-4E6C-BD01-2523EF07089B}"/>
    <dgm:cxn modelId="{E5CA54F3-13BC-4BDF-853D-6448CB6D1EE9}" type="presOf" srcId="{AED18F21-A0E1-41AC-A6AA-9F8678AFF33F}" destId="{C2ABC42E-D39E-4382-919A-659E28D1A012}" srcOrd="0" destOrd="0" presId="urn:microsoft.com/office/officeart/2005/8/layout/chevron2"/>
    <dgm:cxn modelId="{B9AC8D53-1718-4B6C-B437-3DEC1612E7D8}" srcId="{AA8D71C1-69FA-4026-8F59-5CA09A8E5A4B}" destId="{FEFB0E4A-4FAE-43C5-8CB0-13B4AFBF9723}" srcOrd="0" destOrd="0" parTransId="{7D619DB8-DD59-453E-BC69-7314C91A716C}" sibTransId="{50375847-6ED0-4A7E-8E3A-9FB18B059F54}"/>
    <dgm:cxn modelId="{99A175BB-7193-46A6-9DE2-63C1816B5214}" type="presParOf" srcId="{E6ECBCF7-BBB6-48D0-8409-E70CB3F796EE}" destId="{901B4610-F625-4E92-A3A0-73BD60D60638}" srcOrd="0" destOrd="0" presId="urn:microsoft.com/office/officeart/2005/8/layout/chevron2"/>
    <dgm:cxn modelId="{0954984B-C655-4302-9EFA-7001CF22F051}" type="presParOf" srcId="{901B4610-F625-4E92-A3A0-73BD60D60638}" destId="{79FF1EAF-533A-47B7-B942-886AB0AEC266}" srcOrd="0" destOrd="0" presId="urn:microsoft.com/office/officeart/2005/8/layout/chevron2"/>
    <dgm:cxn modelId="{81B5E18A-0CA7-458F-A7BA-F78337192831}" type="presParOf" srcId="{901B4610-F625-4E92-A3A0-73BD60D60638}" destId="{6190C270-EF7E-49F1-9532-FBCEB7835EF3}" srcOrd="1" destOrd="0" presId="urn:microsoft.com/office/officeart/2005/8/layout/chevron2"/>
    <dgm:cxn modelId="{A561B692-EBE0-412F-8E87-EAFF9B38D8D4}" type="presParOf" srcId="{E6ECBCF7-BBB6-48D0-8409-E70CB3F796EE}" destId="{50B58467-40FF-4FF5-93C3-187BFEB391A2}" srcOrd="1" destOrd="0" presId="urn:microsoft.com/office/officeart/2005/8/layout/chevron2"/>
    <dgm:cxn modelId="{E9DCA508-6D2F-4837-8092-E602F6A16E83}" type="presParOf" srcId="{E6ECBCF7-BBB6-48D0-8409-E70CB3F796EE}" destId="{07FD592E-DD77-4BC2-99AC-DC73345E3A9B}" srcOrd="2" destOrd="0" presId="urn:microsoft.com/office/officeart/2005/8/layout/chevron2"/>
    <dgm:cxn modelId="{787E30EC-F407-4800-8D3C-637D00ED1F53}" type="presParOf" srcId="{07FD592E-DD77-4BC2-99AC-DC73345E3A9B}" destId="{6B37D70F-D05B-43AA-B061-3462EBDD1F99}" srcOrd="0" destOrd="0" presId="urn:microsoft.com/office/officeart/2005/8/layout/chevron2"/>
    <dgm:cxn modelId="{36265300-E213-46AE-AF90-750C80CD0BEC}" type="presParOf" srcId="{07FD592E-DD77-4BC2-99AC-DC73345E3A9B}" destId="{F4943E96-FF8A-4D4B-A935-8C9AB9957B6F}" srcOrd="1" destOrd="0" presId="urn:microsoft.com/office/officeart/2005/8/layout/chevron2"/>
    <dgm:cxn modelId="{C6BDF68F-ECDB-494E-9BB8-119C5961817E}" type="presParOf" srcId="{E6ECBCF7-BBB6-48D0-8409-E70CB3F796EE}" destId="{F28A4D3F-B972-48FA-96D9-AFE08D601F74}" srcOrd="3" destOrd="0" presId="urn:microsoft.com/office/officeart/2005/8/layout/chevron2"/>
    <dgm:cxn modelId="{0A3F4433-0B89-4ED5-95F1-3D1D3B70CB9E}" type="presParOf" srcId="{E6ECBCF7-BBB6-48D0-8409-E70CB3F796EE}" destId="{BC2F987C-62C9-4FC2-BE83-D99C9F889E31}" srcOrd="4" destOrd="0" presId="urn:microsoft.com/office/officeart/2005/8/layout/chevron2"/>
    <dgm:cxn modelId="{2B52EE5C-6654-477A-9E45-4AAE2C40A330}" type="presParOf" srcId="{BC2F987C-62C9-4FC2-BE83-D99C9F889E31}" destId="{7712D22B-0EDA-4701-BD24-BB307EAC4F4E}" srcOrd="0" destOrd="0" presId="urn:microsoft.com/office/officeart/2005/8/layout/chevron2"/>
    <dgm:cxn modelId="{606E37CF-C766-4059-8DFC-4EE5751B6C9E}" type="presParOf" srcId="{BC2F987C-62C9-4FC2-BE83-D99C9F889E31}" destId="{78115883-9E8E-4F1D-AE33-1EFB00C2A00D}" srcOrd="1" destOrd="0" presId="urn:microsoft.com/office/officeart/2005/8/layout/chevron2"/>
    <dgm:cxn modelId="{AD141F09-27F9-45E7-944D-C5D66B81D73C}" type="presParOf" srcId="{E6ECBCF7-BBB6-48D0-8409-E70CB3F796EE}" destId="{C9F4831D-D234-4A38-865F-F2771F1F8856}" srcOrd="5" destOrd="0" presId="urn:microsoft.com/office/officeart/2005/8/layout/chevron2"/>
    <dgm:cxn modelId="{A1D89BC0-0BDA-4B08-BE38-9A7A124C8418}" type="presParOf" srcId="{E6ECBCF7-BBB6-48D0-8409-E70CB3F796EE}" destId="{20E03CC9-3CDE-4906-885C-2FEBAF6EA700}" srcOrd="6" destOrd="0" presId="urn:microsoft.com/office/officeart/2005/8/layout/chevron2"/>
    <dgm:cxn modelId="{139B3563-18CF-4DE5-8F25-719015FC8220}" type="presParOf" srcId="{20E03CC9-3CDE-4906-885C-2FEBAF6EA700}" destId="{919F304D-CBAA-4CE6-B92C-53AB292A2AD0}" srcOrd="0" destOrd="0" presId="urn:microsoft.com/office/officeart/2005/8/layout/chevron2"/>
    <dgm:cxn modelId="{6B3B0077-28D7-4861-B5C8-8922291081EC}" type="presParOf" srcId="{20E03CC9-3CDE-4906-885C-2FEBAF6EA700}" destId="{4749AF11-A849-4EB0-A454-B4AAF33CC69B}" srcOrd="1" destOrd="0" presId="urn:microsoft.com/office/officeart/2005/8/layout/chevron2"/>
    <dgm:cxn modelId="{F7AC8D5D-7B61-48B8-830A-2CC062C0232D}" type="presParOf" srcId="{E6ECBCF7-BBB6-48D0-8409-E70CB3F796EE}" destId="{A292493B-CCBC-4522-9D29-F65AF161BDD1}" srcOrd="7" destOrd="0" presId="urn:microsoft.com/office/officeart/2005/8/layout/chevron2"/>
    <dgm:cxn modelId="{C98714B9-371B-4729-AA81-AE5112F899D8}" type="presParOf" srcId="{E6ECBCF7-BBB6-48D0-8409-E70CB3F796EE}" destId="{69D5E961-C6B2-4F2F-BC83-F3E7CBB3336E}" srcOrd="8" destOrd="0" presId="urn:microsoft.com/office/officeart/2005/8/layout/chevron2"/>
    <dgm:cxn modelId="{E63204D2-807D-471E-8992-DE1E6AFA2865}" type="presParOf" srcId="{69D5E961-C6B2-4F2F-BC83-F3E7CBB3336E}" destId="{640685F1-6A9D-4CC6-AF30-9D242EE4313D}" srcOrd="0" destOrd="0" presId="urn:microsoft.com/office/officeart/2005/8/layout/chevron2"/>
    <dgm:cxn modelId="{DECC752F-8BD4-48B7-937E-9A62CC494407}" type="presParOf" srcId="{69D5E961-C6B2-4F2F-BC83-F3E7CBB3336E}" destId="{C2ABC42E-D39E-4382-919A-659E28D1A01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0E25C49-6B06-4807-9016-CDF0E267606A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8EC8329-6801-49FB-AB17-047C9EA266DC}">
      <dgm:prSet phldrT="[Текст]" phldr="1"/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D68FBD-6786-4BBC-B3A8-4EC4E047A686}" type="parTrans" cxnId="{F3BA4B6E-4D12-4981-9F40-C57AD54BBBBC}">
      <dgm:prSet/>
      <dgm:spPr/>
      <dgm:t>
        <a:bodyPr/>
        <a:lstStyle/>
        <a:p>
          <a:endParaRPr lang="ru-RU"/>
        </a:p>
      </dgm:t>
    </dgm:pt>
    <dgm:pt modelId="{EE21FB03-6434-4D19-9CAF-5FF40608AAFC}" type="sibTrans" cxnId="{F3BA4B6E-4D12-4981-9F40-C57AD54BBBBC}">
      <dgm:prSet/>
      <dgm:spPr/>
      <dgm:t>
        <a:bodyPr/>
        <a:lstStyle/>
        <a:p>
          <a:endParaRPr lang="ru-RU"/>
        </a:p>
      </dgm:t>
    </dgm:pt>
    <dgm:pt modelId="{7DCC7B30-9F87-464D-82A6-3F1100F1A505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Индивидуально-психологические особенности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5170CF-17A7-441C-9FBD-323CB37FB60F}" type="parTrans" cxnId="{CCB9509D-F079-4B05-BD9C-0ADACDE7AB73}">
      <dgm:prSet/>
      <dgm:spPr/>
      <dgm:t>
        <a:bodyPr/>
        <a:lstStyle/>
        <a:p>
          <a:endParaRPr lang="ru-RU"/>
        </a:p>
      </dgm:t>
    </dgm:pt>
    <dgm:pt modelId="{DF04FA31-CAA3-4752-9A01-F624A6572A71}" type="sibTrans" cxnId="{CCB9509D-F079-4B05-BD9C-0ADACDE7AB73}">
      <dgm:prSet/>
      <dgm:spPr/>
      <dgm:t>
        <a:bodyPr/>
        <a:lstStyle/>
        <a:p>
          <a:endParaRPr lang="ru-RU"/>
        </a:p>
      </dgm:t>
    </dgm:pt>
    <dgm:pt modelId="{69DE16F0-4E52-4F4C-815E-5F96BF1DD704}">
      <dgm:prSet phldrT="[Текст]" phldr="1"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3A4162-23C3-4BF0-9752-ED196CE2D256}" type="parTrans" cxnId="{EE55C057-25F3-4F00-8935-34679D27502F}">
      <dgm:prSet/>
      <dgm:spPr/>
      <dgm:t>
        <a:bodyPr/>
        <a:lstStyle/>
        <a:p>
          <a:endParaRPr lang="ru-RU"/>
        </a:p>
      </dgm:t>
    </dgm:pt>
    <dgm:pt modelId="{5FBB02D2-EF04-48BB-AA40-F79E75C412BA}" type="sibTrans" cxnId="{EE55C057-25F3-4F00-8935-34679D27502F}">
      <dgm:prSet/>
      <dgm:spPr/>
      <dgm:t>
        <a:bodyPr/>
        <a:lstStyle/>
        <a:p>
          <a:endParaRPr lang="ru-RU"/>
        </a:p>
      </dgm:t>
    </dgm:pt>
    <dgm:pt modelId="{F28F5276-6904-4590-B3AD-00887C4A2013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Акцентуации характера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B8828C-DDD9-4F05-9C27-6B17203431F8}" type="parTrans" cxnId="{9C677F67-1E8B-4B4E-A94B-9BE94D03964F}">
      <dgm:prSet/>
      <dgm:spPr/>
      <dgm:t>
        <a:bodyPr/>
        <a:lstStyle/>
        <a:p>
          <a:endParaRPr lang="ru-RU"/>
        </a:p>
      </dgm:t>
    </dgm:pt>
    <dgm:pt modelId="{9CBBB39A-C447-4357-BC9F-4DC04B58191B}" type="sibTrans" cxnId="{9C677F67-1E8B-4B4E-A94B-9BE94D03964F}">
      <dgm:prSet/>
      <dgm:spPr/>
      <dgm:t>
        <a:bodyPr/>
        <a:lstStyle/>
        <a:p>
          <a:endParaRPr lang="ru-RU"/>
        </a:p>
      </dgm:t>
    </dgm:pt>
    <dgm:pt modelId="{DA9C6ADF-78D6-401A-87E1-567829F75516}">
      <dgm:prSet phldrT="[Текст]"/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E52F33-00BC-45E4-8F34-F8E33501708D}" type="parTrans" cxnId="{01CFC889-F658-4FC8-BF62-DF7AEF7ADA32}">
      <dgm:prSet/>
      <dgm:spPr/>
      <dgm:t>
        <a:bodyPr/>
        <a:lstStyle/>
        <a:p>
          <a:endParaRPr lang="ru-RU"/>
        </a:p>
      </dgm:t>
    </dgm:pt>
    <dgm:pt modelId="{D1C6A5EC-A0F6-471A-AE47-37E0525E1BA0}" type="sibTrans" cxnId="{01CFC889-F658-4FC8-BF62-DF7AEF7ADA32}">
      <dgm:prSet/>
      <dgm:spPr/>
      <dgm:t>
        <a:bodyPr/>
        <a:lstStyle/>
        <a:p>
          <a:endParaRPr lang="ru-RU"/>
        </a:p>
      </dgm:t>
    </dgm:pt>
    <dgm:pt modelId="{8210D4B0-C396-4DEF-9AC8-1516BBF9CBDD}">
      <dgm:prSet phldrT="[Текст]" phldr="1"/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8AD47B-DAAE-448F-A7F9-E47DDC147EBD}" type="parTrans" cxnId="{941971EE-5810-47BE-B107-BCB3EA5C2023}">
      <dgm:prSet/>
      <dgm:spPr/>
      <dgm:t>
        <a:bodyPr/>
        <a:lstStyle/>
        <a:p>
          <a:endParaRPr lang="ru-RU"/>
        </a:p>
      </dgm:t>
    </dgm:pt>
    <dgm:pt modelId="{E43D62CA-2AA2-4FAE-9EF3-A77B48F0E78D}" type="sibTrans" cxnId="{941971EE-5810-47BE-B107-BCB3EA5C2023}">
      <dgm:prSet/>
      <dgm:spPr/>
      <dgm:t>
        <a:bodyPr/>
        <a:lstStyle/>
        <a:p>
          <a:endParaRPr lang="ru-RU"/>
        </a:p>
      </dgm:t>
    </dgm:pt>
    <dgm:pt modelId="{CC219137-1DFE-4418-A28C-761DDFFB8557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Негативное влияние стихийно-группового общения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C78E0-C34E-444F-B632-996080BF91CA}" type="parTrans" cxnId="{57C8E59A-F5A2-41FD-A9A9-3F9DEBD11C6D}">
      <dgm:prSet/>
      <dgm:spPr/>
      <dgm:t>
        <a:bodyPr/>
        <a:lstStyle/>
        <a:p>
          <a:endParaRPr lang="ru-RU"/>
        </a:p>
      </dgm:t>
    </dgm:pt>
    <dgm:pt modelId="{D1479D2D-0ABE-4B4D-86C5-689DCBCE1BB9}" type="sibTrans" cxnId="{57C8E59A-F5A2-41FD-A9A9-3F9DEBD11C6D}">
      <dgm:prSet/>
      <dgm:spPr/>
      <dgm:t>
        <a:bodyPr/>
        <a:lstStyle/>
        <a:p>
          <a:endParaRPr lang="ru-RU"/>
        </a:p>
      </dgm:t>
    </dgm:pt>
    <dgm:pt modelId="{CEBEE5FA-E424-48BA-898C-34379D20A6D1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Бурно протекающий подростковый кризис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57AD0E-64E6-4A76-AE5F-3BD19EB60C51}" type="parTrans" cxnId="{FD146189-A022-4EA8-BF49-00EEA3857FE4}">
      <dgm:prSet/>
      <dgm:spPr/>
      <dgm:t>
        <a:bodyPr/>
        <a:lstStyle/>
        <a:p>
          <a:endParaRPr lang="ru-RU"/>
        </a:p>
      </dgm:t>
    </dgm:pt>
    <dgm:pt modelId="{18F9B833-A9DB-418B-B26E-B4DD7FAAD2A5}" type="sibTrans" cxnId="{FD146189-A022-4EA8-BF49-00EEA3857FE4}">
      <dgm:prSet/>
      <dgm:spPr/>
      <dgm:t>
        <a:bodyPr/>
        <a:lstStyle/>
        <a:p>
          <a:endParaRPr lang="ru-RU"/>
        </a:p>
      </dgm:t>
    </dgm:pt>
    <dgm:pt modelId="{DD24252A-9246-4DD5-8D93-66E3E4D55AB0}" type="pres">
      <dgm:prSet presAssocID="{00E25C49-6B06-4807-9016-CDF0E267606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DF17DF-F3B8-4D8F-9A27-DD72213B877A}" type="pres">
      <dgm:prSet presAssocID="{B8EC8329-6801-49FB-AB17-047C9EA266DC}" presName="composite" presStyleCnt="0"/>
      <dgm:spPr/>
    </dgm:pt>
    <dgm:pt modelId="{3F9FBE4F-01D6-4CC9-94C6-DED8B3DD1A3B}" type="pres">
      <dgm:prSet presAssocID="{B8EC8329-6801-49FB-AB17-047C9EA266D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DAC064-C41E-45D2-B0AB-D1B36342DDD2}" type="pres">
      <dgm:prSet presAssocID="{B8EC8329-6801-49FB-AB17-047C9EA266DC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B024CA-4BD2-439E-8A24-B6DC5A1175B0}" type="pres">
      <dgm:prSet presAssocID="{EE21FB03-6434-4D19-9CAF-5FF40608AAFC}" presName="sp" presStyleCnt="0"/>
      <dgm:spPr/>
    </dgm:pt>
    <dgm:pt modelId="{EE747891-08ED-421D-97A2-36793F601425}" type="pres">
      <dgm:prSet presAssocID="{69DE16F0-4E52-4F4C-815E-5F96BF1DD704}" presName="composite" presStyleCnt="0"/>
      <dgm:spPr/>
    </dgm:pt>
    <dgm:pt modelId="{8EF62AFC-384E-496D-92D0-DF595167146E}" type="pres">
      <dgm:prSet presAssocID="{69DE16F0-4E52-4F4C-815E-5F96BF1DD704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DB20AC-0323-4F26-B917-64288F655ED2}" type="pres">
      <dgm:prSet presAssocID="{69DE16F0-4E52-4F4C-815E-5F96BF1DD704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778182-DD95-436E-A439-A99EE30DECBD}" type="pres">
      <dgm:prSet presAssocID="{5FBB02D2-EF04-48BB-AA40-F79E75C412BA}" presName="sp" presStyleCnt="0"/>
      <dgm:spPr/>
    </dgm:pt>
    <dgm:pt modelId="{C4F5382F-D5E7-4819-94C7-91D156B40F49}" type="pres">
      <dgm:prSet presAssocID="{DA9C6ADF-78D6-401A-87E1-567829F75516}" presName="composite" presStyleCnt="0"/>
      <dgm:spPr/>
    </dgm:pt>
    <dgm:pt modelId="{4A892F85-2453-4576-981B-4F04DB77D717}" type="pres">
      <dgm:prSet presAssocID="{DA9C6ADF-78D6-401A-87E1-567829F75516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9A249B-D378-4C40-B3E7-1907EBA98966}" type="pres">
      <dgm:prSet presAssocID="{DA9C6ADF-78D6-401A-87E1-567829F75516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2243C0-12A5-4232-9798-4032F5F989D1}" type="pres">
      <dgm:prSet presAssocID="{D1C6A5EC-A0F6-471A-AE47-37E0525E1BA0}" presName="sp" presStyleCnt="0"/>
      <dgm:spPr/>
    </dgm:pt>
    <dgm:pt modelId="{3739066C-D58D-416F-892E-3ADB0C688A4A}" type="pres">
      <dgm:prSet presAssocID="{8210D4B0-C396-4DEF-9AC8-1516BBF9CBDD}" presName="composite" presStyleCnt="0"/>
      <dgm:spPr/>
    </dgm:pt>
    <dgm:pt modelId="{81B9E11C-18A2-4B5D-84F4-5DF85AE7E5E0}" type="pres">
      <dgm:prSet presAssocID="{8210D4B0-C396-4DEF-9AC8-1516BBF9CBDD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3E7492-6DAC-407E-884E-5952015041D2}" type="pres">
      <dgm:prSet presAssocID="{8210D4B0-C396-4DEF-9AC8-1516BBF9CBDD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677F67-1E8B-4B4E-A94B-9BE94D03964F}" srcId="{69DE16F0-4E52-4F4C-815E-5F96BF1DD704}" destId="{F28F5276-6904-4590-B3AD-00887C4A2013}" srcOrd="0" destOrd="0" parTransId="{58B8828C-DDD9-4F05-9C27-6B17203431F8}" sibTransId="{9CBBB39A-C447-4357-BC9F-4DC04B58191B}"/>
    <dgm:cxn modelId="{386FBCD3-40A0-4E13-A77B-771965E722D2}" type="presOf" srcId="{8210D4B0-C396-4DEF-9AC8-1516BBF9CBDD}" destId="{81B9E11C-18A2-4B5D-84F4-5DF85AE7E5E0}" srcOrd="0" destOrd="0" presId="urn:microsoft.com/office/officeart/2005/8/layout/chevron2"/>
    <dgm:cxn modelId="{941971EE-5810-47BE-B107-BCB3EA5C2023}" srcId="{00E25C49-6B06-4807-9016-CDF0E267606A}" destId="{8210D4B0-C396-4DEF-9AC8-1516BBF9CBDD}" srcOrd="3" destOrd="0" parTransId="{AB8AD47B-DAAE-448F-A7F9-E47DDC147EBD}" sibTransId="{E43D62CA-2AA2-4FAE-9EF3-A77B48F0E78D}"/>
    <dgm:cxn modelId="{F3BA4B6E-4D12-4981-9F40-C57AD54BBBBC}" srcId="{00E25C49-6B06-4807-9016-CDF0E267606A}" destId="{B8EC8329-6801-49FB-AB17-047C9EA266DC}" srcOrd="0" destOrd="0" parTransId="{03D68FBD-6786-4BBC-B3A8-4EC4E047A686}" sibTransId="{EE21FB03-6434-4D19-9CAF-5FF40608AAFC}"/>
    <dgm:cxn modelId="{FE567D36-7970-4C20-9596-C922EB15EF2F}" type="presOf" srcId="{7DCC7B30-9F87-464D-82A6-3F1100F1A505}" destId="{1EDAC064-C41E-45D2-B0AB-D1B36342DDD2}" srcOrd="0" destOrd="0" presId="urn:microsoft.com/office/officeart/2005/8/layout/chevron2"/>
    <dgm:cxn modelId="{CCB9509D-F079-4B05-BD9C-0ADACDE7AB73}" srcId="{B8EC8329-6801-49FB-AB17-047C9EA266DC}" destId="{7DCC7B30-9F87-464D-82A6-3F1100F1A505}" srcOrd="0" destOrd="0" parTransId="{4D5170CF-17A7-441C-9FBD-323CB37FB60F}" sibTransId="{DF04FA31-CAA3-4752-9A01-F624A6572A71}"/>
    <dgm:cxn modelId="{5C5F76D7-EBA9-4243-B8AB-FE9ED1888FB9}" type="presOf" srcId="{69DE16F0-4E52-4F4C-815E-5F96BF1DD704}" destId="{8EF62AFC-384E-496D-92D0-DF595167146E}" srcOrd="0" destOrd="0" presId="urn:microsoft.com/office/officeart/2005/8/layout/chevron2"/>
    <dgm:cxn modelId="{BF2C41F5-B937-4E15-A148-60F06AD1C58D}" type="presOf" srcId="{F28F5276-6904-4590-B3AD-00887C4A2013}" destId="{98DB20AC-0323-4F26-B917-64288F655ED2}" srcOrd="0" destOrd="0" presId="urn:microsoft.com/office/officeart/2005/8/layout/chevron2"/>
    <dgm:cxn modelId="{AFA32EFB-45F5-4CFA-A47F-FE12ED87E9AA}" type="presOf" srcId="{CEBEE5FA-E424-48BA-898C-34379D20A6D1}" destId="{629A249B-D378-4C40-B3E7-1907EBA98966}" srcOrd="0" destOrd="0" presId="urn:microsoft.com/office/officeart/2005/8/layout/chevron2"/>
    <dgm:cxn modelId="{57C8E59A-F5A2-41FD-A9A9-3F9DEBD11C6D}" srcId="{8210D4B0-C396-4DEF-9AC8-1516BBF9CBDD}" destId="{CC219137-1DFE-4418-A28C-761DDFFB8557}" srcOrd="0" destOrd="0" parTransId="{645C78E0-C34E-444F-B632-996080BF91CA}" sibTransId="{D1479D2D-0ABE-4B4D-86C5-689DCBCE1BB9}"/>
    <dgm:cxn modelId="{E09ACC8B-E71D-47C6-A60C-FD46829895ED}" type="presOf" srcId="{CC219137-1DFE-4418-A28C-761DDFFB8557}" destId="{703E7492-6DAC-407E-884E-5952015041D2}" srcOrd="0" destOrd="0" presId="urn:microsoft.com/office/officeart/2005/8/layout/chevron2"/>
    <dgm:cxn modelId="{FD146189-A022-4EA8-BF49-00EEA3857FE4}" srcId="{DA9C6ADF-78D6-401A-87E1-567829F75516}" destId="{CEBEE5FA-E424-48BA-898C-34379D20A6D1}" srcOrd="0" destOrd="0" parTransId="{BF57AD0E-64E6-4A76-AE5F-3BD19EB60C51}" sibTransId="{18F9B833-A9DB-418B-B26E-B4DD7FAAD2A5}"/>
    <dgm:cxn modelId="{C8268004-15C8-4066-A77E-15CDBF0A759C}" type="presOf" srcId="{00E25C49-6B06-4807-9016-CDF0E267606A}" destId="{DD24252A-9246-4DD5-8D93-66E3E4D55AB0}" srcOrd="0" destOrd="0" presId="urn:microsoft.com/office/officeart/2005/8/layout/chevron2"/>
    <dgm:cxn modelId="{EE55C057-25F3-4F00-8935-34679D27502F}" srcId="{00E25C49-6B06-4807-9016-CDF0E267606A}" destId="{69DE16F0-4E52-4F4C-815E-5F96BF1DD704}" srcOrd="1" destOrd="0" parTransId="{C43A4162-23C3-4BF0-9752-ED196CE2D256}" sibTransId="{5FBB02D2-EF04-48BB-AA40-F79E75C412BA}"/>
    <dgm:cxn modelId="{346566D1-368E-4857-9CD9-C17208699757}" type="presOf" srcId="{B8EC8329-6801-49FB-AB17-047C9EA266DC}" destId="{3F9FBE4F-01D6-4CC9-94C6-DED8B3DD1A3B}" srcOrd="0" destOrd="0" presId="urn:microsoft.com/office/officeart/2005/8/layout/chevron2"/>
    <dgm:cxn modelId="{01CFC889-F658-4FC8-BF62-DF7AEF7ADA32}" srcId="{00E25C49-6B06-4807-9016-CDF0E267606A}" destId="{DA9C6ADF-78D6-401A-87E1-567829F75516}" srcOrd="2" destOrd="0" parTransId="{59E52F33-00BC-45E4-8F34-F8E33501708D}" sibTransId="{D1C6A5EC-A0F6-471A-AE47-37E0525E1BA0}"/>
    <dgm:cxn modelId="{D5E2D0E2-C629-4504-9A22-AE9D4D44D6A6}" type="presOf" srcId="{DA9C6ADF-78D6-401A-87E1-567829F75516}" destId="{4A892F85-2453-4576-981B-4F04DB77D717}" srcOrd="0" destOrd="0" presId="urn:microsoft.com/office/officeart/2005/8/layout/chevron2"/>
    <dgm:cxn modelId="{AF25A585-3804-4397-BDDB-9DD6AE429DBC}" type="presParOf" srcId="{DD24252A-9246-4DD5-8D93-66E3E4D55AB0}" destId="{E2DF17DF-F3B8-4D8F-9A27-DD72213B877A}" srcOrd="0" destOrd="0" presId="urn:microsoft.com/office/officeart/2005/8/layout/chevron2"/>
    <dgm:cxn modelId="{128375FD-5853-4C15-B1D1-2C668E3FDF31}" type="presParOf" srcId="{E2DF17DF-F3B8-4D8F-9A27-DD72213B877A}" destId="{3F9FBE4F-01D6-4CC9-94C6-DED8B3DD1A3B}" srcOrd="0" destOrd="0" presId="urn:microsoft.com/office/officeart/2005/8/layout/chevron2"/>
    <dgm:cxn modelId="{EC754E2B-6778-4392-A892-90EB407927FB}" type="presParOf" srcId="{E2DF17DF-F3B8-4D8F-9A27-DD72213B877A}" destId="{1EDAC064-C41E-45D2-B0AB-D1B36342DDD2}" srcOrd="1" destOrd="0" presId="urn:microsoft.com/office/officeart/2005/8/layout/chevron2"/>
    <dgm:cxn modelId="{3BA24077-4312-4188-9ED1-8A41ED8A93F9}" type="presParOf" srcId="{DD24252A-9246-4DD5-8D93-66E3E4D55AB0}" destId="{0DB024CA-4BD2-439E-8A24-B6DC5A1175B0}" srcOrd="1" destOrd="0" presId="urn:microsoft.com/office/officeart/2005/8/layout/chevron2"/>
    <dgm:cxn modelId="{654B48ED-537F-4114-A205-6F687895C476}" type="presParOf" srcId="{DD24252A-9246-4DD5-8D93-66E3E4D55AB0}" destId="{EE747891-08ED-421D-97A2-36793F601425}" srcOrd="2" destOrd="0" presId="urn:microsoft.com/office/officeart/2005/8/layout/chevron2"/>
    <dgm:cxn modelId="{49843295-4A24-4F24-BC87-3EAC53CC06A1}" type="presParOf" srcId="{EE747891-08ED-421D-97A2-36793F601425}" destId="{8EF62AFC-384E-496D-92D0-DF595167146E}" srcOrd="0" destOrd="0" presId="urn:microsoft.com/office/officeart/2005/8/layout/chevron2"/>
    <dgm:cxn modelId="{3CF0EB20-11D4-4387-BAFC-A6EF482706FB}" type="presParOf" srcId="{EE747891-08ED-421D-97A2-36793F601425}" destId="{98DB20AC-0323-4F26-B917-64288F655ED2}" srcOrd="1" destOrd="0" presId="urn:microsoft.com/office/officeart/2005/8/layout/chevron2"/>
    <dgm:cxn modelId="{55762E5A-D50F-468A-BF8F-A9C25894E054}" type="presParOf" srcId="{DD24252A-9246-4DD5-8D93-66E3E4D55AB0}" destId="{F9778182-DD95-436E-A439-A99EE30DECBD}" srcOrd="3" destOrd="0" presId="urn:microsoft.com/office/officeart/2005/8/layout/chevron2"/>
    <dgm:cxn modelId="{FCF35010-3239-4697-A2B4-80C60D16B391}" type="presParOf" srcId="{DD24252A-9246-4DD5-8D93-66E3E4D55AB0}" destId="{C4F5382F-D5E7-4819-94C7-91D156B40F49}" srcOrd="4" destOrd="0" presId="urn:microsoft.com/office/officeart/2005/8/layout/chevron2"/>
    <dgm:cxn modelId="{26EC485A-9772-4A40-A066-2718F60EE781}" type="presParOf" srcId="{C4F5382F-D5E7-4819-94C7-91D156B40F49}" destId="{4A892F85-2453-4576-981B-4F04DB77D717}" srcOrd="0" destOrd="0" presId="urn:microsoft.com/office/officeart/2005/8/layout/chevron2"/>
    <dgm:cxn modelId="{F528A28D-82F8-4077-93F0-3D90399F8F3E}" type="presParOf" srcId="{C4F5382F-D5E7-4819-94C7-91D156B40F49}" destId="{629A249B-D378-4C40-B3E7-1907EBA98966}" srcOrd="1" destOrd="0" presId="urn:microsoft.com/office/officeart/2005/8/layout/chevron2"/>
    <dgm:cxn modelId="{C07E2D63-E550-46B6-A7B7-F2F173BC3595}" type="presParOf" srcId="{DD24252A-9246-4DD5-8D93-66E3E4D55AB0}" destId="{832243C0-12A5-4232-9798-4032F5F989D1}" srcOrd="5" destOrd="0" presId="urn:microsoft.com/office/officeart/2005/8/layout/chevron2"/>
    <dgm:cxn modelId="{2480E4B3-C77F-41AF-B060-0D15C9132D22}" type="presParOf" srcId="{DD24252A-9246-4DD5-8D93-66E3E4D55AB0}" destId="{3739066C-D58D-416F-892E-3ADB0C688A4A}" srcOrd="6" destOrd="0" presId="urn:microsoft.com/office/officeart/2005/8/layout/chevron2"/>
    <dgm:cxn modelId="{7E7F6C36-0525-464E-9BB0-6AEB1875BE42}" type="presParOf" srcId="{3739066C-D58D-416F-892E-3ADB0C688A4A}" destId="{81B9E11C-18A2-4B5D-84F4-5DF85AE7E5E0}" srcOrd="0" destOrd="0" presId="urn:microsoft.com/office/officeart/2005/8/layout/chevron2"/>
    <dgm:cxn modelId="{D9C544B0-790E-4EBA-8F93-490A51996C43}" type="presParOf" srcId="{3739066C-D58D-416F-892E-3ADB0C688A4A}" destId="{703E7492-6DAC-407E-884E-5952015041D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D8B462-A47A-40FD-8B7C-A5AFB9B82F2E}">
      <dsp:nvSpPr>
        <dsp:cNvPr id="0" name=""/>
        <dsp:cNvSpPr/>
      </dsp:nvSpPr>
      <dsp:spPr>
        <a:xfrm>
          <a:off x="1734" y="1224959"/>
          <a:ext cx="2112663" cy="845065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err="1" smtClean="0">
              <a:solidFill>
                <a:schemeClr val="tx1"/>
              </a:solidFill>
            </a:rPr>
            <a:t>девиантное</a:t>
          </a:r>
          <a:endParaRPr lang="ru-RU" sz="1900" kern="1200" dirty="0">
            <a:solidFill>
              <a:schemeClr val="tx1"/>
            </a:solidFill>
          </a:endParaRPr>
        </a:p>
      </dsp:txBody>
      <dsp:txXfrm>
        <a:off x="424267" y="1224959"/>
        <a:ext cx="1267598" cy="845065"/>
      </dsp:txXfrm>
    </dsp:sp>
    <dsp:sp modelId="{9770AD4A-42F8-47DF-8A66-18CFD36C1EB2}">
      <dsp:nvSpPr>
        <dsp:cNvPr id="0" name=""/>
        <dsp:cNvSpPr/>
      </dsp:nvSpPr>
      <dsp:spPr>
        <a:xfrm>
          <a:off x="1903131" y="1224959"/>
          <a:ext cx="2112663" cy="845065"/>
        </a:xfrm>
        <a:prstGeom prst="chevron">
          <a:avLst/>
        </a:prstGeom>
        <a:solidFill>
          <a:schemeClr val="accent5">
            <a:hueOff val="496582"/>
            <a:satOff val="288"/>
            <a:lumOff val="284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/>
              </a:solidFill>
            </a:rPr>
            <a:t>«</a:t>
          </a:r>
          <a:r>
            <a:rPr lang="en-US" sz="1900" kern="1200" dirty="0" err="1" smtClean="0">
              <a:solidFill>
                <a:schemeClr val="tx1"/>
              </a:solidFill>
            </a:rPr>
            <a:t>deviatio</a:t>
          </a:r>
          <a:r>
            <a:rPr lang="en-US" sz="1900" kern="1200" dirty="0" smtClean="0">
              <a:solidFill>
                <a:schemeClr val="tx1"/>
              </a:solidFill>
            </a:rPr>
            <a:t>»</a:t>
          </a:r>
          <a:endParaRPr lang="ru-RU" sz="1900" kern="1200" dirty="0">
            <a:solidFill>
              <a:schemeClr val="tx1"/>
            </a:solidFill>
          </a:endParaRPr>
        </a:p>
      </dsp:txBody>
      <dsp:txXfrm>
        <a:off x="2325664" y="1224959"/>
        <a:ext cx="1267598" cy="845065"/>
      </dsp:txXfrm>
    </dsp:sp>
    <dsp:sp modelId="{B2806FDB-E6B6-441C-8340-57488DBCC1C8}">
      <dsp:nvSpPr>
        <dsp:cNvPr id="0" name=""/>
        <dsp:cNvSpPr/>
      </dsp:nvSpPr>
      <dsp:spPr>
        <a:xfrm>
          <a:off x="3804528" y="1224959"/>
          <a:ext cx="2112663" cy="845065"/>
        </a:xfrm>
        <a:prstGeom prst="chevron">
          <a:avLst/>
        </a:prstGeom>
        <a:solidFill>
          <a:schemeClr val="accent5">
            <a:hueOff val="993165"/>
            <a:satOff val="576"/>
            <a:lumOff val="568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</a:rPr>
            <a:t>отклонение</a:t>
          </a:r>
          <a:endParaRPr lang="ru-RU" sz="1900" kern="1200" dirty="0">
            <a:solidFill>
              <a:schemeClr val="tx1"/>
            </a:solidFill>
          </a:endParaRPr>
        </a:p>
      </dsp:txBody>
      <dsp:txXfrm>
        <a:off x="4227061" y="1224959"/>
        <a:ext cx="1267598" cy="8450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935DA8-642F-4E8E-ABCC-5E6D6F85F873}">
      <dsp:nvSpPr>
        <dsp:cNvPr id="0" name=""/>
        <dsp:cNvSpPr/>
      </dsp:nvSpPr>
      <dsp:spPr>
        <a:xfrm rot="5400000">
          <a:off x="-173248" y="176754"/>
          <a:ext cx="1154986" cy="808490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0" y="407751"/>
        <a:ext cx="808490" cy="346496"/>
      </dsp:txXfrm>
    </dsp:sp>
    <dsp:sp modelId="{57D4141B-465D-435F-A0BA-6BF9AF9C09F8}">
      <dsp:nvSpPr>
        <dsp:cNvPr id="0" name=""/>
        <dsp:cNvSpPr/>
      </dsp:nvSpPr>
      <dsp:spPr>
        <a:xfrm rot="5400000">
          <a:off x="2213274" y="-1401277"/>
          <a:ext cx="750741" cy="35603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делинквентное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08490" y="40155"/>
        <a:ext cx="3523661" cy="677445"/>
      </dsp:txXfrm>
    </dsp:sp>
    <dsp:sp modelId="{C17AC24F-6B95-4F05-AA1E-E313312688CA}">
      <dsp:nvSpPr>
        <dsp:cNvPr id="0" name=""/>
        <dsp:cNvSpPr/>
      </dsp:nvSpPr>
      <dsp:spPr>
        <a:xfrm rot="5400000">
          <a:off x="-173248" y="1183841"/>
          <a:ext cx="1154986" cy="808490"/>
        </a:xfrm>
        <a:prstGeom prst="chevron">
          <a:avLst/>
        </a:prstGeom>
        <a:solidFill>
          <a:schemeClr val="accent4">
            <a:hueOff val="445005"/>
            <a:satOff val="5948"/>
            <a:lumOff val="2876"/>
            <a:alphaOff val="0"/>
          </a:schemeClr>
        </a:solidFill>
        <a:ln w="15875" cap="flat" cmpd="sng" algn="ctr">
          <a:solidFill>
            <a:schemeClr val="accent4">
              <a:hueOff val="445005"/>
              <a:satOff val="5948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0" y="1414838"/>
        <a:ext cx="808490" cy="346496"/>
      </dsp:txXfrm>
    </dsp:sp>
    <dsp:sp modelId="{2882AFC5-804D-41D6-A2A9-CE77F107626C}">
      <dsp:nvSpPr>
        <dsp:cNvPr id="0" name=""/>
        <dsp:cNvSpPr/>
      </dsp:nvSpPr>
      <dsp:spPr>
        <a:xfrm rot="5400000">
          <a:off x="2213274" y="-394190"/>
          <a:ext cx="750741" cy="35603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445005"/>
              <a:satOff val="5948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аддиктивное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08490" y="1047242"/>
        <a:ext cx="3523661" cy="677445"/>
      </dsp:txXfrm>
    </dsp:sp>
    <dsp:sp modelId="{59AD4EEB-9846-4FA9-856A-28CC6A301C35}">
      <dsp:nvSpPr>
        <dsp:cNvPr id="0" name=""/>
        <dsp:cNvSpPr/>
      </dsp:nvSpPr>
      <dsp:spPr>
        <a:xfrm rot="5400000">
          <a:off x="-173248" y="2190928"/>
          <a:ext cx="1154986" cy="808490"/>
        </a:xfrm>
        <a:prstGeom prst="chevron">
          <a:avLst/>
        </a:prstGeom>
        <a:solidFill>
          <a:schemeClr val="accent4">
            <a:hueOff val="890010"/>
            <a:satOff val="11896"/>
            <a:lumOff val="5752"/>
            <a:alphaOff val="0"/>
          </a:schemeClr>
        </a:solidFill>
        <a:ln w="15875" cap="flat" cmpd="sng" algn="ctr">
          <a:solidFill>
            <a:schemeClr val="accent4">
              <a:hueOff val="890010"/>
              <a:satOff val="11896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0" y="2421925"/>
        <a:ext cx="808490" cy="346496"/>
      </dsp:txXfrm>
    </dsp:sp>
    <dsp:sp modelId="{F5D32AF3-B20B-48D9-ACC0-11DB053CC0BE}">
      <dsp:nvSpPr>
        <dsp:cNvPr id="0" name=""/>
        <dsp:cNvSpPr/>
      </dsp:nvSpPr>
      <dsp:spPr>
        <a:xfrm rot="5400000">
          <a:off x="2213274" y="612896"/>
          <a:ext cx="750741" cy="35603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890010"/>
              <a:satOff val="11896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асоциальное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08490" y="2054328"/>
        <a:ext cx="3523661" cy="677445"/>
      </dsp:txXfrm>
    </dsp:sp>
    <dsp:sp modelId="{7CDD7B09-0ADC-46DA-9768-3CAAE9CDB924}">
      <dsp:nvSpPr>
        <dsp:cNvPr id="0" name=""/>
        <dsp:cNvSpPr/>
      </dsp:nvSpPr>
      <dsp:spPr>
        <a:xfrm rot="5400000">
          <a:off x="-173248" y="3198015"/>
          <a:ext cx="1154986" cy="808490"/>
        </a:xfrm>
        <a:prstGeom prst="chevron">
          <a:avLst/>
        </a:prstGeom>
        <a:solidFill>
          <a:schemeClr val="accent4">
            <a:hueOff val="1335015"/>
            <a:satOff val="17844"/>
            <a:lumOff val="8628"/>
            <a:alphaOff val="0"/>
          </a:schemeClr>
        </a:solidFill>
        <a:ln w="15875" cap="flat" cmpd="sng" algn="ctr">
          <a:solidFill>
            <a:schemeClr val="accent4">
              <a:hueOff val="1335015"/>
              <a:satOff val="17844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0" y="3429012"/>
        <a:ext cx="808490" cy="346496"/>
      </dsp:txXfrm>
    </dsp:sp>
    <dsp:sp modelId="{44C12EFB-F23F-4C27-86C0-04ACEEB8114D}">
      <dsp:nvSpPr>
        <dsp:cNvPr id="0" name=""/>
        <dsp:cNvSpPr/>
      </dsp:nvSpPr>
      <dsp:spPr>
        <a:xfrm rot="5400000">
          <a:off x="2213274" y="1619983"/>
          <a:ext cx="750741" cy="356030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1335015"/>
              <a:satOff val="17844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суицидальное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08490" y="3061415"/>
        <a:ext cx="3523661" cy="6774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84820C-D601-4FEA-83DD-07E67AFC7490}">
      <dsp:nvSpPr>
        <dsp:cNvPr id="0" name=""/>
        <dsp:cNvSpPr/>
      </dsp:nvSpPr>
      <dsp:spPr>
        <a:xfrm>
          <a:off x="3148" y="0"/>
          <a:ext cx="1882336" cy="48658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10-11 лет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6439" y="0"/>
        <a:ext cx="1395755" cy="486581"/>
      </dsp:txXfrm>
    </dsp:sp>
    <dsp:sp modelId="{C6A9A163-14F9-4853-B835-4FFBF177F8FC}">
      <dsp:nvSpPr>
        <dsp:cNvPr id="0" name=""/>
        <dsp:cNvSpPr/>
      </dsp:nvSpPr>
      <dsp:spPr>
        <a:xfrm>
          <a:off x="1697252" y="0"/>
          <a:ext cx="1882336" cy="486581"/>
        </a:xfrm>
        <a:prstGeom prst="chevron">
          <a:avLst/>
        </a:prstGeom>
        <a:solidFill>
          <a:schemeClr val="accent4">
            <a:hueOff val="1335015"/>
            <a:satOff val="17844"/>
            <a:lumOff val="862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15-16 лет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40543" y="0"/>
        <a:ext cx="1395755" cy="4865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65AA4F-E00B-4452-8428-D12FA261572C}">
      <dsp:nvSpPr>
        <dsp:cNvPr id="0" name=""/>
        <dsp:cNvSpPr/>
      </dsp:nvSpPr>
      <dsp:spPr>
        <a:xfrm rot="5400000">
          <a:off x="-109312" y="112561"/>
          <a:ext cx="728747" cy="51012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58311"/>
        <a:ext cx="510123" cy="218624"/>
      </dsp:txXfrm>
    </dsp:sp>
    <dsp:sp modelId="{65211ECD-91D1-4BC8-AC1A-275BF2117893}">
      <dsp:nvSpPr>
        <dsp:cNvPr id="0" name=""/>
        <dsp:cNvSpPr/>
      </dsp:nvSpPr>
      <dsp:spPr>
        <a:xfrm rot="5400000">
          <a:off x="2263577" y="-1750204"/>
          <a:ext cx="473685" cy="39805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агрессивность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10123" y="26373"/>
        <a:ext cx="3957471" cy="427439"/>
      </dsp:txXfrm>
    </dsp:sp>
    <dsp:sp modelId="{2A54C326-5989-4C30-BC44-E6D4E87A3EC2}">
      <dsp:nvSpPr>
        <dsp:cNvPr id="0" name=""/>
        <dsp:cNvSpPr/>
      </dsp:nvSpPr>
      <dsp:spPr>
        <a:xfrm rot="5400000">
          <a:off x="-109312" y="740575"/>
          <a:ext cx="728747" cy="510123"/>
        </a:xfrm>
        <a:prstGeom prst="chevron">
          <a:avLst/>
        </a:prstGeom>
        <a:solidFill>
          <a:schemeClr val="accent4">
            <a:hueOff val="267003"/>
            <a:satOff val="3569"/>
            <a:lumOff val="1726"/>
            <a:alphaOff val="0"/>
          </a:schemeClr>
        </a:solidFill>
        <a:ln w="15875" cap="flat" cmpd="sng" algn="ctr">
          <a:solidFill>
            <a:schemeClr val="accent4">
              <a:hueOff val="267003"/>
              <a:satOff val="3569"/>
              <a:lumOff val="1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886325"/>
        <a:ext cx="510123" cy="218624"/>
      </dsp:txXfrm>
    </dsp:sp>
    <dsp:sp modelId="{8102B909-10CC-460B-AD26-8B484CB360B2}">
      <dsp:nvSpPr>
        <dsp:cNvPr id="0" name=""/>
        <dsp:cNvSpPr/>
      </dsp:nvSpPr>
      <dsp:spPr>
        <a:xfrm rot="5400000">
          <a:off x="2263577" y="-1122191"/>
          <a:ext cx="473685" cy="39805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267003"/>
              <a:satOff val="3569"/>
              <a:lumOff val="1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садизм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10123" y="654386"/>
        <a:ext cx="3957471" cy="427439"/>
      </dsp:txXfrm>
    </dsp:sp>
    <dsp:sp modelId="{49D83C7B-0490-41ED-A5CF-D2D56C885E2A}">
      <dsp:nvSpPr>
        <dsp:cNvPr id="0" name=""/>
        <dsp:cNvSpPr/>
      </dsp:nvSpPr>
      <dsp:spPr>
        <a:xfrm rot="5400000">
          <a:off x="-109312" y="1368588"/>
          <a:ext cx="728747" cy="510123"/>
        </a:xfrm>
        <a:prstGeom prst="chevron">
          <a:avLst/>
        </a:prstGeom>
        <a:solidFill>
          <a:schemeClr val="accent4">
            <a:hueOff val="534006"/>
            <a:satOff val="7138"/>
            <a:lumOff val="3451"/>
            <a:alphaOff val="0"/>
          </a:schemeClr>
        </a:solidFill>
        <a:ln w="15875" cap="flat" cmpd="sng" algn="ctr">
          <a:solidFill>
            <a:schemeClr val="accent4">
              <a:hueOff val="534006"/>
              <a:satOff val="7138"/>
              <a:lumOff val="3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514338"/>
        <a:ext cx="510123" cy="218624"/>
      </dsp:txXfrm>
    </dsp:sp>
    <dsp:sp modelId="{93A883CB-CCED-4808-8A9B-315B7FCC30D1}">
      <dsp:nvSpPr>
        <dsp:cNvPr id="0" name=""/>
        <dsp:cNvSpPr/>
      </dsp:nvSpPr>
      <dsp:spPr>
        <a:xfrm rot="5400000">
          <a:off x="2263577" y="-494177"/>
          <a:ext cx="473685" cy="39805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534006"/>
              <a:satOff val="7138"/>
              <a:lumOff val="3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воровство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10123" y="1282400"/>
        <a:ext cx="3957471" cy="427439"/>
      </dsp:txXfrm>
    </dsp:sp>
    <dsp:sp modelId="{6DF4CE57-23F1-4C5B-B4CF-60DAB4597E87}">
      <dsp:nvSpPr>
        <dsp:cNvPr id="0" name=""/>
        <dsp:cNvSpPr/>
      </dsp:nvSpPr>
      <dsp:spPr>
        <a:xfrm rot="5400000">
          <a:off x="-109312" y="1996602"/>
          <a:ext cx="728747" cy="510123"/>
        </a:xfrm>
        <a:prstGeom prst="chevron">
          <a:avLst/>
        </a:prstGeom>
        <a:solidFill>
          <a:schemeClr val="accent4">
            <a:hueOff val="801009"/>
            <a:satOff val="10706"/>
            <a:lumOff val="5177"/>
            <a:alphaOff val="0"/>
          </a:schemeClr>
        </a:solidFill>
        <a:ln w="15875" cap="flat" cmpd="sng" algn="ctr">
          <a:solidFill>
            <a:schemeClr val="accent4">
              <a:hueOff val="801009"/>
              <a:satOff val="10706"/>
              <a:lumOff val="5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142352"/>
        <a:ext cx="510123" cy="218624"/>
      </dsp:txXfrm>
    </dsp:sp>
    <dsp:sp modelId="{AE34C9C0-EE6B-47EE-86C0-E9F6C5A991B9}">
      <dsp:nvSpPr>
        <dsp:cNvPr id="0" name=""/>
        <dsp:cNvSpPr/>
      </dsp:nvSpPr>
      <dsp:spPr>
        <a:xfrm rot="5400000">
          <a:off x="2263577" y="133835"/>
          <a:ext cx="473685" cy="39805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801009"/>
              <a:satOff val="10706"/>
              <a:lumOff val="5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лживость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10123" y="1910413"/>
        <a:ext cx="3957471" cy="427439"/>
      </dsp:txXfrm>
    </dsp:sp>
    <dsp:sp modelId="{32C38583-51A2-4591-A6E5-52DB33C0C408}">
      <dsp:nvSpPr>
        <dsp:cNvPr id="0" name=""/>
        <dsp:cNvSpPr/>
      </dsp:nvSpPr>
      <dsp:spPr>
        <a:xfrm rot="5400000">
          <a:off x="-109312" y="2624615"/>
          <a:ext cx="728747" cy="510123"/>
        </a:xfrm>
        <a:prstGeom prst="chevron">
          <a:avLst/>
        </a:prstGeom>
        <a:solidFill>
          <a:schemeClr val="accent4">
            <a:hueOff val="1068012"/>
            <a:satOff val="14275"/>
            <a:lumOff val="6902"/>
            <a:alphaOff val="0"/>
          </a:schemeClr>
        </a:solidFill>
        <a:ln w="15875" cap="flat" cmpd="sng" algn="ctr">
          <a:solidFill>
            <a:schemeClr val="accent4">
              <a:hueOff val="1068012"/>
              <a:satOff val="14275"/>
              <a:lumOff val="69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770365"/>
        <a:ext cx="510123" cy="218624"/>
      </dsp:txXfrm>
    </dsp:sp>
    <dsp:sp modelId="{10965435-AF9D-458F-90F4-C8B0FF623F19}">
      <dsp:nvSpPr>
        <dsp:cNvPr id="0" name=""/>
        <dsp:cNvSpPr/>
      </dsp:nvSpPr>
      <dsp:spPr>
        <a:xfrm rot="5400000">
          <a:off x="2263577" y="761849"/>
          <a:ext cx="473685" cy="39805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1068012"/>
              <a:satOff val="14275"/>
              <a:lumOff val="69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бродяжничество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10123" y="2538427"/>
        <a:ext cx="3957471" cy="427439"/>
      </dsp:txXfrm>
    </dsp:sp>
    <dsp:sp modelId="{DCDB6E22-06DA-4D17-A552-F0A0A5B0C02A}">
      <dsp:nvSpPr>
        <dsp:cNvPr id="0" name=""/>
        <dsp:cNvSpPr/>
      </dsp:nvSpPr>
      <dsp:spPr>
        <a:xfrm rot="5400000">
          <a:off x="-109312" y="3252629"/>
          <a:ext cx="728747" cy="510123"/>
        </a:xfrm>
        <a:prstGeom prst="chevron">
          <a:avLst/>
        </a:prstGeom>
        <a:solidFill>
          <a:schemeClr val="accent4">
            <a:hueOff val="1335015"/>
            <a:satOff val="17844"/>
            <a:lumOff val="8628"/>
            <a:alphaOff val="0"/>
          </a:schemeClr>
        </a:solidFill>
        <a:ln w="15875" cap="flat" cmpd="sng" algn="ctr">
          <a:solidFill>
            <a:schemeClr val="accent4">
              <a:hueOff val="1335015"/>
              <a:satOff val="17844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398379"/>
        <a:ext cx="510123" cy="218624"/>
      </dsp:txXfrm>
    </dsp:sp>
    <dsp:sp modelId="{3C072E0C-9C9F-4CCC-8933-41D4636F472A}">
      <dsp:nvSpPr>
        <dsp:cNvPr id="0" name=""/>
        <dsp:cNvSpPr/>
      </dsp:nvSpPr>
      <dsp:spPr>
        <a:xfrm rot="5400000">
          <a:off x="2263577" y="1389862"/>
          <a:ext cx="473685" cy="39805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1335015"/>
              <a:satOff val="17844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тревожность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10123" y="3166440"/>
        <a:ext cx="3957471" cy="4274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65AA4F-E00B-4452-8428-D12FA261572C}">
      <dsp:nvSpPr>
        <dsp:cNvPr id="0" name=""/>
        <dsp:cNvSpPr/>
      </dsp:nvSpPr>
      <dsp:spPr>
        <a:xfrm rot="5400000">
          <a:off x="-109312" y="112561"/>
          <a:ext cx="728747" cy="51012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58311"/>
        <a:ext cx="510123" cy="218624"/>
      </dsp:txXfrm>
    </dsp:sp>
    <dsp:sp modelId="{65211ECD-91D1-4BC8-AC1A-275BF2117893}">
      <dsp:nvSpPr>
        <dsp:cNvPr id="0" name=""/>
        <dsp:cNvSpPr/>
      </dsp:nvSpPr>
      <dsp:spPr>
        <a:xfrm rot="5400000">
          <a:off x="2263577" y="-1753454"/>
          <a:ext cx="473685" cy="39805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депрессия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10123" y="23123"/>
        <a:ext cx="3957471" cy="427439"/>
      </dsp:txXfrm>
    </dsp:sp>
    <dsp:sp modelId="{2A54C326-5989-4C30-BC44-E6D4E87A3EC2}">
      <dsp:nvSpPr>
        <dsp:cNvPr id="0" name=""/>
        <dsp:cNvSpPr/>
      </dsp:nvSpPr>
      <dsp:spPr>
        <a:xfrm rot="5400000">
          <a:off x="-109312" y="740575"/>
          <a:ext cx="728747" cy="510123"/>
        </a:xfrm>
        <a:prstGeom prst="chevron">
          <a:avLst/>
        </a:prstGeom>
        <a:solidFill>
          <a:schemeClr val="accent4">
            <a:hueOff val="267003"/>
            <a:satOff val="3569"/>
            <a:lumOff val="1726"/>
            <a:alphaOff val="0"/>
          </a:schemeClr>
        </a:solidFill>
        <a:ln w="15875" cap="flat" cmpd="sng" algn="ctr">
          <a:solidFill>
            <a:schemeClr val="accent4">
              <a:hueOff val="267003"/>
              <a:satOff val="3569"/>
              <a:lumOff val="1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886325"/>
        <a:ext cx="510123" cy="218624"/>
      </dsp:txXfrm>
    </dsp:sp>
    <dsp:sp modelId="{8102B909-10CC-460B-AD26-8B484CB360B2}">
      <dsp:nvSpPr>
        <dsp:cNvPr id="0" name=""/>
        <dsp:cNvSpPr/>
      </dsp:nvSpPr>
      <dsp:spPr>
        <a:xfrm rot="5400000">
          <a:off x="2263577" y="-1122191"/>
          <a:ext cx="473685" cy="39805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267003"/>
              <a:satOff val="3569"/>
              <a:lumOff val="1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изолированность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10123" y="654386"/>
        <a:ext cx="3957471" cy="427439"/>
      </dsp:txXfrm>
    </dsp:sp>
    <dsp:sp modelId="{49D83C7B-0490-41ED-A5CF-D2D56C885E2A}">
      <dsp:nvSpPr>
        <dsp:cNvPr id="0" name=""/>
        <dsp:cNvSpPr/>
      </dsp:nvSpPr>
      <dsp:spPr>
        <a:xfrm rot="5400000">
          <a:off x="-109312" y="1368588"/>
          <a:ext cx="728747" cy="510123"/>
        </a:xfrm>
        <a:prstGeom prst="chevron">
          <a:avLst/>
        </a:prstGeom>
        <a:solidFill>
          <a:schemeClr val="accent4">
            <a:hueOff val="534006"/>
            <a:satOff val="7138"/>
            <a:lumOff val="3451"/>
            <a:alphaOff val="0"/>
          </a:schemeClr>
        </a:solidFill>
        <a:ln w="15875" cap="flat" cmpd="sng" algn="ctr">
          <a:solidFill>
            <a:schemeClr val="accent4">
              <a:hueOff val="534006"/>
              <a:satOff val="7138"/>
              <a:lumOff val="3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514338"/>
        <a:ext cx="510123" cy="218624"/>
      </dsp:txXfrm>
    </dsp:sp>
    <dsp:sp modelId="{93A883CB-CCED-4808-8A9B-315B7FCC30D1}">
      <dsp:nvSpPr>
        <dsp:cNvPr id="0" name=""/>
        <dsp:cNvSpPr/>
      </dsp:nvSpPr>
      <dsp:spPr>
        <a:xfrm rot="5400000">
          <a:off x="2263577" y="-494177"/>
          <a:ext cx="473685" cy="39805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534006"/>
              <a:satOff val="7138"/>
              <a:lumOff val="3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попытки суицида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10123" y="1282400"/>
        <a:ext cx="3957471" cy="427439"/>
      </dsp:txXfrm>
    </dsp:sp>
    <dsp:sp modelId="{6DF4CE57-23F1-4C5B-B4CF-60DAB4597E87}">
      <dsp:nvSpPr>
        <dsp:cNvPr id="0" name=""/>
        <dsp:cNvSpPr/>
      </dsp:nvSpPr>
      <dsp:spPr>
        <a:xfrm rot="5400000">
          <a:off x="-109312" y="1996602"/>
          <a:ext cx="728747" cy="510123"/>
        </a:xfrm>
        <a:prstGeom prst="chevron">
          <a:avLst/>
        </a:prstGeom>
        <a:solidFill>
          <a:schemeClr val="accent4">
            <a:hueOff val="801009"/>
            <a:satOff val="10706"/>
            <a:lumOff val="5177"/>
            <a:alphaOff val="0"/>
          </a:schemeClr>
        </a:solidFill>
        <a:ln w="15875" cap="flat" cmpd="sng" algn="ctr">
          <a:solidFill>
            <a:schemeClr val="accent4">
              <a:hueOff val="801009"/>
              <a:satOff val="10706"/>
              <a:lumOff val="5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142352"/>
        <a:ext cx="510123" cy="218624"/>
      </dsp:txXfrm>
    </dsp:sp>
    <dsp:sp modelId="{AE34C9C0-EE6B-47EE-86C0-E9F6C5A991B9}">
      <dsp:nvSpPr>
        <dsp:cNvPr id="0" name=""/>
        <dsp:cNvSpPr/>
      </dsp:nvSpPr>
      <dsp:spPr>
        <a:xfrm rot="5400000">
          <a:off x="2263577" y="133835"/>
          <a:ext cx="473685" cy="39805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801009"/>
              <a:satOff val="10706"/>
              <a:lumOff val="5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гиперобщительность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10123" y="1910413"/>
        <a:ext cx="3957471" cy="427439"/>
      </dsp:txXfrm>
    </dsp:sp>
    <dsp:sp modelId="{32C38583-51A2-4591-A6E5-52DB33C0C408}">
      <dsp:nvSpPr>
        <dsp:cNvPr id="0" name=""/>
        <dsp:cNvSpPr/>
      </dsp:nvSpPr>
      <dsp:spPr>
        <a:xfrm rot="5400000">
          <a:off x="-109312" y="2624615"/>
          <a:ext cx="728747" cy="510123"/>
        </a:xfrm>
        <a:prstGeom prst="chevron">
          <a:avLst/>
        </a:prstGeom>
        <a:solidFill>
          <a:schemeClr val="accent4">
            <a:hueOff val="1068012"/>
            <a:satOff val="14275"/>
            <a:lumOff val="6902"/>
            <a:alphaOff val="0"/>
          </a:schemeClr>
        </a:solidFill>
        <a:ln w="15875" cap="flat" cmpd="sng" algn="ctr">
          <a:solidFill>
            <a:schemeClr val="accent4">
              <a:hueOff val="1068012"/>
              <a:satOff val="14275"/>
              <a:lumOff val="69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770365"/>
        <a:ext cx="510123" cy="218624"/>
      </dsp:txXfrm>
    </dsp:sp>
    <dsp:sp modelId="{10965435-AF9D-458F-90F4-C8B0FF623F19}">
      <dsp:nvSpPr>
        <dsp:cNvPr id="0" name=""/>
        <dsp:cNvSpPr/>
      </dsp:nvSpPr>
      <dsp:spPr>
        <a:xfrm rot="5400000">
          <a:off x="2263577" y="761849"/>
          <a:ext cx="473685" cy="39805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1068012"/>
              <a:satOff val="14275"/>
              <a:lumOff val="69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зависимости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10123" y="2538427"/>
        <a:ext cx="3957471" cy="427439"/>
      </dsp:txXfrm>
    </dsp:sp>
    <dsp:sp modelId="{DCDB6E22-06DA-4D17-A552-F0A0A5B0C02A}">
      <dsp:nvSpPr>
        <dsp:cNvPr id="0" name=""/>
        <dsp:cNvSpPr/>
      </dsp:nvSpPr>
      <dsp:spPr>
        <a:xfrm rot="5400000">
          <a:off x="-109312" y="3252629"/>
          <a:ext cx="728747" cy="510123"/>
        </a:xfrm>
        <a:prstGeom prst="chevron">
          <a:avLst/>
        </a:prstGeom>
        <a:solidFill>
          <a:schemeClr val="accent4">
            <a:hueOff val="1335015"/>
            <a:satOff val="17844"/>
            <a:lumOff val="8628"/>
            <a:alphaOff val="0"/>
          </a:schemeClr>
        </a:solidFill>
        <a:ln w="15875" cap="flat" cmpd="sng" algn="ctr">
          <a:solidFill>
            <a:schemeClr val="accent4">
              <a:hueOff val="1335015"/>
              <a:satOff val="17844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398379"/>
        <a:ext cx="510123" cy="218624"/>
      </dsp:txXfrm>
    </dsp:sp>
    <dsp:sp modelId="{3C072E0C-9C9F-4CCC-8933-41D4636F472A}">
      <dsp:nvSpPr>
        <dsp:cNvPr id="0" name=""/>
        <dsp:cNvSpPr/>
      </dsp:nvSpPr>
      <dsp:spPr>
        <a:xfrm rot="5400000">
          <a:off x="2263577" y="1389862"/>
          <a:ext cx="473685" cy="39805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1335015"/>
              <a:satOff val="17844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навязчивость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10123" y="3166440"/>
        <a:ext cx="3957471" cy="4274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F1EAF-533A-47B7-B942-886AB0AEC266}">
      <dsp:nvSpPr>
        <dsp:cNvPr id="0" name=""/>
        <dsp:cNvSpPr/>
      </dsp:nvSpPr>
      <dsp:spPr>
        <a:xfrm rot="5400000">
          <a:off x="-141326" y="144093"/>
          <a:ext cx="942179" cy="65952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" y="332529"/>
        <a:ext cx="659525" cy="282654"/>
      </dsp:txXfrm>
    </dsp:sp>
    <dsp:sp modelId="{6190C270-EF7E-49F1-9532-FBCEB7835EF3}">
      <dsp:nvSpPr>
        <dsp:cNvPr id="0" name=""/>
        <dsp:cNvSpPr/>
      </dsp:nvSpPr>
      <dsp:spPr>
        <a:xfrm rot="5400000">
          <a:off x="2316811" y="-1654519"/>
          <a:ext cx="612416" cy="39269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Делинквентный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тип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59525" y="32663"/>
        <a:ext cx="3897093" cy="552624"/>
      </dsp:txXfrm>
    </dsp:sp>
    <dsp:sp modelId="{6B37D70F-D05B-43AA-B061-3462EBDD1F99}">
      <dsp:nvSpPr>
        <dsp:cNvPr id="0" name=""/>
        <dsp:cNvSpPr/>
      </dsp:nvSpPr>
      <dsp:spPr>
        <a:xfrm rot="5400000">
          <a:off x="-141326" y="967247"/>
          <a:ext cx="942179" cy="659525"/>
        </a:xfrm>
        <a:prstGeom prst="chevron">
          <a:avLst/>
        </a:prstGeom>
        <a:solidFill>
          <a:schemeClr val="accent4">
            <a:hueOff val="333754"/>
            <a:satOff val="4461"/>
            <a:lumOff val="2157"/>
            <a:alphaOff val="0"/>
          </a:schemeClr>
        </a:solidFill>
        <a:ln w="15875" cap="flat" cmpd="sng" algn="ctr">
          <a:solidFill>
            <a:schemeClr val="accent4">
              <a:hueOff val="333754"/>
              <a:satOff val="4461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" y="1155683"/>
        <a:ext cx="659525" cy="282654"/>
      </dsp:txXfrm>
    </dsp:sp>
    <dsp:sp modelId="{F4943E96-FF8A-4D4B-A935-8C9AB9957B6F}">
      <dsp:nvSpPr>
        <dsp:cNvPr id="0" name=""/>
        <dsp:cNvSpPr/>
      </dsp:nvSpPr>
      <dsp:spPr>
        <a:xfrm rot="5400000">
          <a:off x="2316811" y="-831366"/>
          <a:ext cx="612416" cy="39269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333754"/>
              <a:satOff val="4461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Аддиктивный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тип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59525" y="855816"/>
        <a:ext cx="3897093" cy="552624"/>
      </dsp:txXfrm>
    </dsp:sp>
    <dsp:sp modelId="{7712D22B-0EDA-4701-BD24-BB307EAC4F4E}">
      <dsp:nvSpPr>
        <dsp:cNvPr id="0" name=""/>
        <dsp:cNvSpPr/>
      </dsp:nvSpPr>
      <dsp:spPr>
        <a:xfrm rot="5400000">
          <a:off x="-141326" y="1790401"/>
          <a:ext cx="942179" cy="659525"/>
        </a:xfrm>
        <a:prstGeom prst="chevron">
          <a:avLst/>
        </a:prstGeom>
        <a:solidFill>
          <a:schemeClr val="accent4">
            <a:hueOff val="667507"/>
            <a:satOff val="8922"/>
            <a:lumOff val="4314"/>
            <a:alphaOff val="0"/>
          </a:schemeClr>
        </a:solidFill>
        <a:ln w="15875" cap="flat" cmpd="sng" algn="ctr">
          <a:solidFill>
            <a:schemeClr val="accent4">
              <a:hueOff val="667507"/>
              <a:satOff val="8922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" y="1978837"/>
        <a:ext cx="659525" cy="282654"/>
      </dsp:txXfrm>
    </dsp:sp>
    <dsp:sp modelId="{78115883-9E8E-4F1D-AE33-1EFB00C2A00D}">
      <dsp:nvSpPr>
        <dsp:cNvPr id="0" name=""/>
        <dsp:cNvSpPr/>
      </dsp:nvSpPr>
      <dsp:spPr>
        <a:xfrm rot="5400000">
          <a:off x="2316811" y="-8212"/>
          <a:ext cx="612416" cy="39269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667507"/>
              <a:satOff val="8922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Патохарактерологический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тип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59525" y="1678970"/>
        <a:ext cx="3897093" cy="552624"/>
      </dsp:txXfrm>
    </dsp:sp>
    <dsp:sp modelId="{919F304D-CBAA-4CE6-B92C-53AB292A2AD0}">
      <dsp:nvSpPr>
        <dsp:cNvPr id="0" name=""/>
        <dsp:cNvSpPr/>
      </dsp:nvSpPr>
      <dsp:spPr>
        <a:xfrm rot="5400000">
          <a:off x="-141326" y="2613555"/>
          <a:ext cx="942179" cy="659525"/>
        </a:xfrm>
        <a:prstGeom prst="chevron">
          <a:avLst/>
        </a:prstGeom>
        <a:solidFill>
          <a:schemeClr val="accent4">
            <a:hueOff val="1001261"/>
            <a:satOff val="13383"/>
            <a:lumOff val="6471"/>
            <a:alphaOff val="0"/>
          </a:schemeClr>
        </a:solidFill>
        <a:ln w="15875" cap="flat" cmpd="sng" algn="ctr">
          <a:solidFill>
            <a:schemeClr val="accent4">
              <a:hueOff val="1001261"/>
              <a:satOff val="13383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" y="2801991"/>
        <a:ext cx="659525" cy="282654"/>
      </dsp:txXfrm>
    </dsp:sp>
    <dsp:sp modelId="{4749AF11-A849-4EB0-A454-B4AAF33CC69B}">
      <dsp:nvSpPr>
        <dsp:cNvPr id="0" name=""/>
        <dsp:cNvSpPr/>
      </dsp:nvSpPr>
      <dsp:spPr>
        <a:xfrm rot="5400000">
          <a:off x="2316811" y="814941"/>
          <a:ext cx="612416" cy="39269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1001261"/>
              <a:satOff val="13383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Психопатологический тип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59525" y="2502123"/>
        <a:ext cx="3897093" cy="552624"/>
      </dsp:txXfrm>
    </dsp:sp>
    <dsp:sp modelId="{640685F1-6A9D-4CC6-AF30-9D242EE4313D}">
      <dsp:nvSpPr>
        <dsp:cNvPr id="0" name=""/>
        <dsp:cNvSpPr/>
      </dsp:nvSpPr>
      <dsp:spPr>
        <a:xfrm rot="5400000">
          <a:off x="-141326" y="3436709"/>
          <a:ext cx="942179" cy="659525"/>
        </a:xfrm>
        <a:prstGeom prst="chevron">
          <a:avLst/>
        </a:prstGeom>
        <a:solidFill>
          <a:schemeClr val="accent4">
            <a:hueOff val="1335015"/>
            <a:satOff val="17844"/>
            <a:lumOff val="8628"/>
            <a:alphaOff val="0"/>
          </a:schemeClr>
        </a:solidFill>
        <a:ln w="15875" cap="flat" cmpd="sng" algn="ctr">
          <a:solidFill>
            <a:schemeClr val="accent4">
              <a:hueOff val="1335015"/>
              <a:satOff val="17844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" y="3625145"/>
        <a:ext cx="659525" cy="282654"/>
      </dsp:txXfrm>
    </dsp:sp>
    <dsp:sp modelId="{C2ABC42E-D39E-4382-919A-659E28D1A012}">
      <dsp:nvSpPr>
        <dsp:cNvPr id="0" name=""/>
        <dsp:cNvSpPr/>
      </dsp:nvSpPr>
      <dsp:spPr>
        <a:xfrm rot="5400000">
          <a:off x="2316811" y="1638095"/>
          <a:ext cx="612416" cy="39269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1335015"/>
              <a:satOff val="17844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Гиперспособности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659525" y="3325277"/>
        <a:ext cx="3897093" cy="5526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9FBE4F-01D6-4CC9-94C6-DED8B3DD1A3B}">
      <dsp:nvSpPr>
        <dsp:cNvPr id="0" name=""/>
        <dsp:cNvSpPr/>
      </dsp:nvSpPr>
      <dsp:spPr>
        <a:xfrm rot="5400000">
          <a:off x="-182553" y="182952"/>
          <a:ext cx="1217020" cy="85191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0" y="426356"/>
        <a:ext cx="851914" cy="365106"/>
      </dsp:txXfrm>
    </dsp:sp>
    <dsp:sp modelId="{1EDAC064-C41E-45D2-B0AB-D1B36342DDD2}">
      <dsp:nvSpPr>
        <dsp:cNvPr id="0" name=""/>
        <dsp:cNvSpPr/>
      </dsp:nvSpPr>
      <dsp:spPr>
        <a:xfrm rot="5400000">
          <a:off x="3677865" y="-2825552"/>
          <a:ext cx="791063" cy="64429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Индивидуально-психологические особенности</a:t>
          </a:r>
          <a:endParaRPr lang="ru-RU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51915" y="39015"/>
        <a:ext cx="6404348" cy="713829"/>
      </dsp:txXfrm>
    </dsp:sp>
    <dsp:sp modelId="{8EF62AFC-384E-496D-92D0-DF595167146E}">
      <dsp:nvSpPr>
        <dsp:cNvPr id="0" name=""/>
        <dsp:cNvSpPr/>
      </dsp:nvSpPr>
      <dsp:spPr>
        <a:xfrm rot="5400000">
          <a:off x="-182553" y="1252712"/>
          <a:ext cx="1217020" cy="851914"/>
        </a:xfrm>
        <a:prstGeom prst="chevron">
          <a:avLst/>
        </a:prstGeom>
        <a:solidFill>
          <a:schemeClr val="accent4">
            <a:hueOff val="445005"/>
            <a:satOff val="5948"/>
            <a:lumOff val="2876"/>
            <a:alphaOff val="0"/>
          </a:schemeClr>
        </a:solidFill>
        <a:ln w="15875" cap="flat" cmpd="sng" algn="ctr">
          <a:solidFill>
            <a:schemeClr val="accent4">
              <a:hueOff val="445005"/>
              <a:satOff val="5948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0" y="1496116"/>
        <a:ext cx="851914" cy="365106"/>
      </dsp:txXfrm>
    </dsp:sp>
    <dsp:sp modelId="{98DB20AC-0323-4F26-B917-64288F655ED2}">
      <dsp:nvSpPr>
        <dsp:cNvPr id="0" name=""/>
        <dsp:cNvSpPr/>
      </dsp:nvSpPr>
      <dsp:spPr>
        <a:xfrm rot="5400000">
          <a:off x="3677865" y="-1755791"/>
          <a:ext cx="791063" cy="64429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445005"/>
              <a:satOff val="5948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Акцентуации характера</a:t>
          </a:r>
          <a:endParaRPr lang="ru-RU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51915" y="1108776"/>
        <a:ext cx="6404348" cy="713829"/>
      </dsp:txXfrm>
    </dsp:sp>
    <dsp:sp modelId="{4A892F85-2453-4576-981B-4F04DB77D717}">
      <dsp:nvSpPr>
        <dsp:cNvPr id="0" name=""/>
        <dsp:cNvSpPr/>
      </dsp:nvSpPr>
      <dsp:spPr>
        <a:xfrm rot="5400000">
          <a:off x="-182553" y="2322473"/>
          <a:ext cx="1217020" cy="851914"/>
        </a:xfrm>
        <a:prstGeom prst="chevron">
          <a:avLst/>
        </a:prstGeom>
        <a:solidFill>
          <a:schemeClr val="accent4">
            <a:hueOff val="890010"/>
            <a:satOff val="11896"/>
            <a:lumOff val="5752"/>
            <a:alphaOff val="0"/>
          </a:schemeClr>
        </a:solidFill>
        <a:ln w="15875" cap="flat" cmpd="sng" algn="ctr">
          <a:solidFill>
            <a:schemeClr val="accent4">
              <a:hueOff val="890010"/>
              <a:satOff val="11896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0" y="2565877"/>
        <a:ext cx="851914" cy="365106"/>
      </dsp:txXfrm>
    </dsp:sp>
    <dsp:sp modelId="{629A249B-D378-4C40-B3E7-1907EBA98966}">
      <dsp:nvSpPr>
        <dsp:cNvPr id="0" name=""/>
        <dsp:cNvSpPr/>
      </dsp:nvSpPr>
      <dsp:spPr>
        <a:xfrm rot="5400000">
          <a:off x="3677865" y="-686031"/>
          <a:ext cx="791063" cy="64429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890010"/>
              <a:satOff val="11896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Бурно протекающий подростковый кризис</a:t>
          </a:r>
          <a:endParaRPr lang="ru-RU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51915" y="2178536"/>
        <a:ext cx="6404348" cy="713829"/>
      </dsp:txXfrm>
    </dsp:sp>
    <dsp:sp modelId="{81B9E11C-18A2-4B5D-84F4-5DF85AE7E5E0}">
      <dsp:nvSpPr>
        <dsp:cNvPr id="0" name=""/>
        <dsp:cNvSpPr/>
      </dsp:nvSpPr>
      <dsp:spPr>
        <a:xfrm rot="5400000">
          <a:off x="-182553" y="3392233"/>
          <a:ext cx="1217020" cy="851914"/>
        </a:xfrm>
        <a:prstGeom prst="chevron">
          <a:avLst/>
        </a:prstGeom>
        <a:solidFill>
          <a:schemeClr val="accent4">
            <a:hueOff val="1335015"/>
            <a:satOff val="17844"/>
            <a:lumOff val="8628"/>
            <a:alphaOff val="0"/>
          </a:schemeClr>
        </a:solidFill>
        <a:ln w="15875" cap="flat" cmpd="sng" algn="ctr">
          <a:solidFill>
            <a:schemeClr val="accent4">
              <a:hueOff val="1335015"/>
              <a:satOff val="17844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0" y="3635637"/>
        <a:ext cx="851914" cy="365106"/>
      </dsp:txXfrm>
    </dsp:sp>
    <dsp:sp modelId="{703E7492-6DAC-407E-884E-5952015041D2}">
      <dsp:nvSpPr>
        <dsp:cNvPr id="0" name=""/>
        <dsp:cNvSpPr/>
      </dsp:nvSpPr>
      <dsp:spPr>
        <a:xfrm rot="5400000">
          <a:off x="3677865" y="383729"/>
          <a:ext cx="791063" cy="64429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1335015"/>
              <a:satOff val="17844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Негативное влияние стихийно-группового общения </a:t>
          </a:r>
          <a:endParaRPr lang="ru-RU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51915" y="3248297"/>
        <a:ext cx="6404348" cy="7138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8/31/2025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25066" y="2027885"/>
            <a:ext cx="7550332" cy="1515533"/>
          </a:xfrm>
        </p:spPr>
        <p:txBody>
          <a:bodyPr/>
          <a:lstStyle/>
          <a:p>
            <a:r>
              <a:rPr lang="ru-RU" sz="4400" dirty="0" smtClean="0"/>
              <a:t>Причины и условия </a:t>
            </a:r>
            <a:r>
              <a:rPr lang="ru-RU" sz="4400" dirty="0" err="1" smtClean="0"/>
              <a:t>девиантного</a:t>
            </a:r>
            <a:r>
              <a:rPr lang="ru-RU" sz="4400" dirty="0" smtClean="0"/>
              <a:t> поведения подростков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16887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3669" y="2342605"/>
            <a:ext cx="91178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Спасибо </a:t>
            </a:r>
            <a:r>
              <a:rPr lang="ru-RU" sz="7200" b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за внимание!</a:t>
            </a:r>
            <a:endParaRPr lang="ru-RU" sz="72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93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56420" y="687623"/>
            <a:ext cx="6567488" cy="5588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девиантного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66076809"/>
              </p:ext>
            </p:extLst>
          </p:nvPr>
        </p:nvGraphicFramePr>
        <p:xfrm>
          <a:off x="1080701" y="273092"/>
          <a:ext cx="5918926" cy="3294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323908" y="2594746"/>
            <a:ext cx="3884022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отличительно от общепринятых правил и социальных норм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77646" y="877091"/>
            <a:ext cx="1776549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25394" y="1733350"/>
            <a:ext cx="1881051" cy="37446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9139644" y="1337486"/>
            <a:ext cx="252549" cy="304800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9139644" y="2198882"/>
            <a:ext cx="252549" cy="304800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561566" y="3435977"/>
            <a:ext cx="1672046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68270" y="4104099"/>
            <a:ext cx="269625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734248" y="4104099"/>
            <a:ext cx="306333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принятая в обществе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836310" y="4722519"/>
            <a:ext cx="179587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этика поведения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66835" y="4722519"/>
            <a:ext cx="231198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орядки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коллективе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 стрелкой 16"/>
          <p:cNvCxnSpPr>
            <a:stCxn id="11" idx="2"/>
            <a:endCxn id="12" idx="3"/>
          </p:cNvCxnSpPr>
          <p:nvPr/>
        </p:nvCxnSpPr>
        <p:spPr>
          <a:xfrm flipH="1">
            <a:off x="5064521" y="3836087"/>
            <a:ext cx="1333068" cy="4526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1" idx="2"/>
          </p:cNvCxnSpPr>
          <p:nvPr/>
        </p:nvCxnSpPr>
        <p:spPr>
          <a:xfrm flipH="1">
            <a:off x="5843451" y="3836087"/>
            <a:ext cx="554138" cy="8864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1" idx="2"/>
          </p:cNvCxnSpPr>
          <p:nvPr/>
        </p:nvCxnSpPr>
        <p:spPr>
          <a:xfrm>
            <a:off x="6397589" y="3836087"/>
            <a:ext cx="673771" cy="8864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1" idx="2"/>
            <a:endCxn id="13" idx="1"/>
          </p:cNvCxnSpPr>
          <p:nvPr/>
        </p:nvCxnSpPr>
        <p:spPr>
          <a:xfrm>
            <a:off x="6397589" y="3836087"/>
            <a:ext cx="1336659" cy="4526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5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64105" y="631763"/>
            <a:ext cx="72851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девиантного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поведения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050860307"/>
              </p:ext>
            </p:extLst>
          </p:nvPr>
        </p:nvGraphicFramePr>
        <p:xfrm>
          <a:off x="1074057" y="1869198"/>
          <a:ext cx="4368800" cy="4183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676672" y="1999827"/>
            <a:ext cx="40233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кража, драка, преступление, разбой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76672" y="2931664"/>
            <a:ext cx="402336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увлечение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запрещенными, психотропными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веществами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676672" y="3936963"/>
            <a:ext cx="402336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бродяжничество, проституция, агрессия, уход из дома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76672" y="4942263"/>
            <a:ext cx="402336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размышление, попытка, построение планов, конкретные действия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5772517" y="2044942"/>
            <a:ext cx="566057" cy="279102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5775327" y="3115278"/>
            <a:ext cx="566057" cy="279102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5775328" y="4120576"/>
            <a:ext cx="566057" cy="279102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5775328" y="5125877"/>
            <a:ext cx="566057" cy="279102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26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933563" y="774709"/>
            <a:ext cx="6567488" cy="55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«подростковый возраст»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82913660"/>
              </p:ext>
            </p:extLst>
          </p:nvPr>
        </p:nvGraphicFramePr>
        <p:xfrm>
          <a:off x="4425938" y="1653197"/>
          <a:ext cx="3582738" cy="486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169307" y="2504990"/>
            <a:ext cx="609600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период интенсивного формирования нравственных понятий, представлений, убеждений, принципов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3440" y="3714300"/>
            <a:ext cx="4754880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причины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девиантного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поведения закладываются в подростковом возрасте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79456" y="3619102"/>
            <a:ext cx="4189436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происходит индивидуализация в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форме самоутверждения и желания выделиться на фоне других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5965065" y="3851720"/>
            <a:ext cx="757646" cy="365760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232346" y="5130328"/>
            <a:ext cx="406592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приводит к героизму или преступности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9101867" y="4568145"/>
            <a:ext cx="326877" cy="444137"/>
          </a:xfrm>
          <a:prstGeom prst="down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78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24891" y="766001"/>
            <a:ext cx="8125097" cy="55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«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девиантное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поведение подростков»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39439" y="1460510"/>
            <a:ext cx="60960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совокупность действий и поступков, отклоняющихся от правил, принятых обществом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364402537"/>
              </p:ext>
            </p:extLst>
          </p:nvPr>
        </p:nvGraphicFramePr>
        <p:xfrm>
          <a:off x="1213396" y="2272938"/>
          <a:ext cx="4490718" cy="3875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229075205"/>
              </p:ext>
            </p:extLst>
          </p:nvPr>
        </p:nvGraphicFramePr>
        <p:xfrm>
          <a:off x="6561908" y="2272938"/>
          <a:ext cx="4490718" cy="3875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97325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98468" y="748583"/>
            <a:ext cx="8421189" cy="55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Симптомы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девиантного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поведения подростков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8000588" y="1565531"/>
            <a:ext cx="2083937" cy="91440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Общественная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дезадаптация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38390" y="2990631"/>
            <a:ext cx="255538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конфликты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одноклассниками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70020" y="2474070"/>
            <a:ext cx="201696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конфликты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учителями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7221" y="2479932"/>
            <a:ext cx="1340945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смена друзей</a:t>
            </a:r>
          </a:p>
        </p:txBody>
      </p:sp>
      <p:sp>
        <p:nvSpPr>
          <p:cNvPr id="8" name="Овал 7"/>
          <p:cNvSpPr/>
          <p:nvPr/>
        </p:nvSpPr>
        <p:spPr>
          <a:xfrm>
            <a:off x="2407919" y="1717931"/>
            <a:ext cx="1828801" cy="91440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Сложности социальной адаптации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18177" y="2508933"/>
            <a:ext cx="1323311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уход из дома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940220" y="2508933"/>
            <a:ext cx="1571584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 от школы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526131" y="3046056"/>
            <a:ext cx="1698670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пропуски уроков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09062" y="3046056"/>
            <a:ext cx="2460545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увлеченность интернетом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177143" y="3858379"/>
            <a:ext cx="2366360" cy="91440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Инфантильность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77221" y="4929758"/>
            <a:ext cx="1276375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неряшливость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47596" y="5409680"/>
            <a:ext cx="271164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неумение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план работы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683016" y="4929757"/>
            <a:ext cx="97488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опоздания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 стрелкой 17"/>
          <p:cNvCxnSpPr>
            <a:stCxn id="8" idx="3"/>
            <a:endCxn id="6" idx="3"/>
          </p:cNvCxnSpPr>
          <p:nvPr/>
        </p:nvCxnSpPr>
        <p:spPr>
          <a:xfrm flipH="1">
            <a:off x="2118166" y="2498421"/>
            <a:ext cx="557575" cy="1507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8" idx="4"/>
            <a:endCxn id="4" idx="0"/>
          </p:cNvCxnSpPr>
          <p:nvPr/>
        </p:nvCxnSpPr>
        <p:spPr>
          <a:xfrm flipH="1">
            <a:off x="3316080" y="2632332"/>
            <a:ext cx="6240" cy="3582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8" idx="5"/>
            <a:endCxn id="5" idx="1"/>
          </p:cNvCxnSpPr>
          <p:nvPr/>
        </p:nvCxnSpPr>
        <p:spPr>
          <a:xfrm>
            <a:off x="3968898" y="2498421"/>
            <a:ext cx="401122" cy="1295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3" idx="4"/>
            <a:endCxn id="12" idx="3"/>
          </p:cNvCxnSpPr>
          <p:nvPr/>
        </p:nvCxnSpPr>
        <p:spPr>
          <a:xfrm flipH="1">
            <a:off x="8569607" y="2479932"/>
            <a:ext cx="472950" cy="7354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3" idx="4"/>
            <a:endCxn id="11" idx="1"/>
          </p:cNvCxnSpPr>
          <p:nvPr/>
        </p:nvCxnSpPr>
        <p:spPr>
          <a:xfrm>
            <a:off x="9042557" y="2479932"/>
            <a:ext cx="483574" cy="7354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3" idx="4"/>
            <a:endCxn id="9" idx="3"/>
          </p:cNvCxnSpPr>
          <p:nvPr/>
        </p:nvCxnSpPr>
        <p:spPr>
          <a:xfrm flipH="1">
            <a:off x="8041488" y="2479932"/>
            <a:ext cx="1001069" cy="1982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3" idx="4"/>
            <a:endCxn id="10" idx="1"/>
          </p:cNvCxnSpPr>
          <p:nvPr/>
        </p:nvCxnSpPr>
        <p:spPr>
          <a:xfrm>
            <a:off x="9042557" y="2479932"/>
            <a:ext cx="897663" cy="1982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13" idx="4"/>
            <a:endCxn id="14" idx="3"/>
          </p:cNvCxnSpPr>
          <p:nvPr/>
        </p:nvCxnSpPr>
        <p:spPr>
          <a:xfrm flipH="1">
            <a:off x="2053596" y="4772780"/>
            <a:ext cx="1306727" cy="3108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13" idx="4"/>
            <a:endCxn id="15" idx="0"/>
          </p:cNvCxnSpPr>
          <p:nvPr/>
        </p:nvCxnSpPr>
        <p:spPr>
          <a:xfrm flipH="1">
            <a:off x="3303416" y="4772780"/>
            <a:ext cx="56907" cy="6369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13" idx="4"/>
            <a:endCxn id="16" idx="1"/>
          </p:cNvCxnSpPr>
          <p:nvPr/>
        </p:nvCxnSpPr>
        <p:spPr>
          <a:xfrm>
            <a:off x="3360323" y="4772780"/>
            <a:ext cx="1322693" cy="3108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Овал 43"/>
          <p:cNvSpPr/>
          <p:nvPr/>
        </p:nvSpPr>
        <p:spPr>
          <a:xfrm>
            <a:off x="8009105" y="3858378"/>
            <a:ext cx="2467305" cy="91440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физиологическом уровне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951145" y="4842618"/>
            <a:ext cx="136370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сна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0375466" y="4732517"/>
            <a:ext cx="119214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дневная сонливость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588201" y="5402629"/>
            <a:ext cx="318023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снижение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функций иммунной системы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9" name="Прямая со стрелкой 48"/>
          <p:cNvCxnSpPr>
            <a:stCxn id="44" idx="4"/>
            <a:endCxn id="47" idx="0"/>
          </p:cNvCxnSpPr>
          <p:nvPr/>
        </p:nvCxnSpPr>
        <p:spPr>
          <a:xfrm flipH="1">
            <a:off x="9178316" y="4772779"/>
            <a:ext cx="64442" cy="6298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stCxn id="44" idx="4"/>
            <a:endCxn id="45" idx="3"/>
          </p:cNvCxnSpPr>
          <p:nvPr/>
        </p:nvCxnSpPr>
        <p:spPr>
          <a:xfrm flipH="1">
            <a:off x="8314852" y="4772779"/>
            <a:ext cx="927906" cy="2237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stCxn id="44" idx="4"/>
            <a:endCxn id="46" idx="1"/>
          </p:cNvCxnSpPr>
          <p:nvPr/>
        </p:nvCxnSpPr>
        <p:spPr>
          <a:xfrm>
            <a:off x="9242758" y="4772779"/>
            <a:ext cx="1132708" cy="2213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62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84960" y="766001"/>
            <a:ext cx="9161417" cy="55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девиантного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поведения подростков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273990534"/>
              </p:ext>
            </p:extLst>
          </p:nvPr>
        </p:nvGraphicFramePr>
        <p:xfrm>
          <a:off x="1030514" y="1794712"/>
          <a:ext cx="4586515" cy="4240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453003" y="1943727"/>
            <a:ext cx="2567498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воровство, разбой, насилие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928917" y="2690783"/>
            <a:ext cx="2485296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алкоголизм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токсикомания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00312" y="3419697"/>
            <a:ext cx="381846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акцентуации характера, психопатии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истероидная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шизоидная, эпилептоидная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27521" y="4277865"/>
            <a:ext cx="381846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апатия – симптом депрессии,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гипомания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проявление биполярного расстройства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54730" y="5152637"/>
            <a:ext cx="376404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одаренность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талант, гениальность 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5989944" y="1973453"/>
            <a:ext cx="566057" cy="279102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5989944" y="2720509"/>
            <a:ext cx="566057" cy="279102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5989944" y="3572533"/>
            <a:ext cx="566057" cy="279102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5989944" y="4424557"/>
            <a:ext cx="566057" cy="279102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5989944" y="5197752"/>
            <a:ext cx="566057" cy="279102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4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584960" y="766001"/>
            <a:ext cx="9161417" cy="55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девиантного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поведения подростков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86234" y="1777237"/>
            <a:ext cx="2282163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неблагополучная семья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4977" y="2709055"/>
            <a:ext cx="3804311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социально-педагогическая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запущенность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14904" y="3627400"/>
            <a:ext cx="3277436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глубокий психический дискомфорт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92340" y="3174964"/>
            <a:ext cx="1816395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ошибки педагогов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08735" y="3640873"/>
            <a:ext cx="2326599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наследственный фактор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648466" y="2709055"/>
            <a:ext cx="3084499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дисфункции и заболевания ЦНС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09132" y="1777237"/>
            <a:ext cx="2033762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пубертатный период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 стрелкой 13"/>
          <p:cNvCxnSpPr>
            <a:stCxn id="4" idx="2"/>
            <a:endCxn id="5" idx="3"/>
          </p:cNvCxnSpPr>
          <p:nvPr/>
        </p:nvCxnSpPr>
        <p:spPr>
          <a:xfrm flipH="1">
            <a:off x="3368397" y="1324801"/>
            <a:ext cx="2797272" cy="6217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4" idx="2"/>
            <a:endCxn id="7" idx="3"/>
          </p:cNvCxnSpPr>
          <p:nvPr/>
        </p:nvCxnSpPr>
        <p:spPr>
          <a:xfrm flipH="1">
            <a:off x="4629288" y="1324801"/>
            <a:ext cx="1536381" cy="15535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4" idx="2"/>
          </p:cNvCxnSpPr>
          <p:nvPr/>
        </p:nvCxnSpPr>
        <p:spPr>
          <a:xfrm flipH="1">
            <a:off x="4767033" y="1324801"/>
            <a:ext cx="1398636" cy="23025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4" idx="2"/>
            <a:endCxn id="9" idx="0"/>
          </p:cNvCxnSpPr>
          <p:nvPr/>
        </p:nvCxnSpPr>
        <p:spPr>
          <a:xfrm>
            <a:off x="6165669" y="1324801"/>
            <a:ext cx="34869" cy="18501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4" idx="2"/>
          </p:cNvCxnSpPr>
          <p:nvPr/>
        </p:nvCxnSpPr>
        <p:spPr>
          <a:xfrm>
            <a:off x="6165669" y="1324801"/>
            <a:ext cx="1468373" cy="23025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4" idx="2"/>
            <a:endCxn id="11" idx="1"/>
          </p:cNvCxnSpPr>
          <p:nvPr/>
        </p:nvCxnSpPr>
        <p:spPr>
          <a:xfrm>
            <a:off x="6165669" y="1324801"/>
            <a:ext cx="1482797" cy="15535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4" idx="2"/>
            <a:endCxn id="12" idx="1"/>
          </p:cNvCxnSpPr>
          <p:nvPr/>
        </p:nvCxnSpPr>
        <p:spPr>
          <a:xfrm>
            <a:off x="6165669" y="1324801"/>
            <a:ext cx="2743463" cy="6217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2366894" y="4715022"/>
            <a:ext cx="3633311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Распространенность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девиантного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поведения среди подростков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7108735" y="4807354"/>
            <a:ext cx="131318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40-64%. </a:t>
            </a:r>
          </a:p>
        </p:txBody>
      </p:sp>
      <p:sp>
        <p:nvSpPr>
          <p:cNvPr id="29" name="Стрелка вправо 28"/>
          <p:cNvSpPr/>
          <p:nvPr/>
        </p:nvSpPr>
        <p:spPr>
          <a:xfrm>
            <a:off x="6288875" y="4890140"/>
            <a:ext cx="531189" cy="29609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0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84960" y="766001"/>
            <a:ext cx="9161417" cy="55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девиантного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поведения подростков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1362584"/>
              </p:ext>
            </p:extLst>
          </p:nvPr>
        </p:nvGraphicFramePr>
        <p:xfrm>
          <a:off x="2518228" y="1599232"/>
          <a:ext cx="7294880" cy="4427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754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122</TotalTime>
  <Words>286</Words>
  <Application>Microsoft Office PowerPoint</Application>
  <PresentationFormat>Широкоэкранный</PresentationFormat>
  <Paragraphs>88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Garamond</vt:lpstr>
      <vt:lpstr>Segoe Print</vt:lpstr>
      <vt:lpstr>Times New Roman</vt:lpstr>
      <vt:lpstr>Натуральные материалы</vt:lpstr>
      <vt:lpstr>Причины и условия девиантного поведения подростков</vt:lpstr>
      <vt:lpstr>Понятие девиантного поведения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Причины и условия девиантного поведения подростков</dc:title>
  <dc:creator>ASUS</dc:creator>
  <cp:lastModifiedBy>ASUS</cp:lastModifiedBy>
  <cp:revision>20</cp:revision>
  <dcterms:created xsi:type="dcterms:W3CDTF">2023-01-23T16:49:50Z</dcterms:created>
  <dcterms:modified xsi:type="dcterms:W3CDTF">2025-08-30T22:27:10Z</dcterms:modified>
</cp:coreProperties>
</file>