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" panose="020B0606030504020204" pitchFamily="34" charset="0"/>
      <p:regular r:id="rId14"/>
    </p:embeddedFont>
    <p:embeddedFont>
      <p:font typeface="Open Sans Bold" panose="020B0806030504020204" charset="0"/>
      <p:regular r:id="rId15"/>
    </p:embeddedFont>
    <p:embeddedFont>
      <p:font typeface="Winter Solid" panose="020B0604020202020204" charset="-5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028700" y="3407201"/>
            <a:ext cx="8850768" cy="3396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5"/>
              </a:lnSpc>
            </a:pPr>
            <a:r>
              <a:rPr lang="en-US" sz="106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 Вредные привычки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11385105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924223" y="912019"/>
            <a:ext cx="10308482" cy="162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7"/>
              </a:lnSpc>
            </a:pPr>
            <a:r>
              <a:rPr lang="en-US" sz="518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Как бороться с вредными привычками?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05966" y="2987129"/>
            <a:ext cx="28575" cy="6359129"/>
            <a:chOff x="0" y="0"/>
            <a:chExt cx="38100" cy="84788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100" cy="8478901"/>
            </a:xfrm>
            <a:custGeom>
              <a:avLst/>
              <a:gdLst/>
              <a:ahLst/>
              <a:cxnLst/>
              <a:rect l="l" t="t" r="r" b="b"/>
              <a:pathLst>
                <a:path w="38100" h="8478901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8459851"/>
                  </a:lnTo>
                  <a:cubicBezTo>
                    <a:pt x="38100" y="8470392"/>
                    <a:pt x="29591" y="8478901"/>
                    <a:pt x="19050" y="8478901"/>
                  </a:cubicBezTo>
                  <a:cubicBezTo>
                    <a:pt x="8509" y="8478901"/>
                    <a:pt x="0" y="8470392"/>
                    <a:pt x="0" y="8459851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88740" y="3566964"/>
            <a:ext cx="924222" cy="28575"/>
            <a:chOff x="0" y="0"/>
            <a:chExt cx="1232297" cy="38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2281" cy="38100"/>
            </a:xfrm>
            <a:custGeom>
              <a:avLst/>
              <a:gdLst/>
              <a:ahLst/>
              <a:cxnLst/>
              <a:rect l="l" t="t" r="r" b="b"/>
              <a:pathLst>
                <a:path w="1232281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213231" y="0"/>
                  </a:lnTo>
                  <a:cubicBezTo>
                    <a:pt x="1223772" y="0"/>
                    <a:pt x="1232281" y="8509"/>
                    <a:pt x="1232281" y="19050"/>
                  </a:cubicBezTo>
                  <a:cubicBezTo>
                    <a:pt x="1232281" y="29591"/>
                    <a:pt x="1223772" y="38100"/>
                    <a:pt x="1213231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8431" y="3279427"/>
            <a:ext cx="603648" cy="603647"/>
            <a:chOff x="0" y="0"/>
            <a:chExt cx="804863" cy="804863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792099" cy="792226"/>
            </a:xfrm>
            <a:custGeom>
              <a:avLst/>
              <a:gdLst/>
              <a:ahLst/>
              <a:cxnLst/>
              <a:rect l="l" t="t" r="r" b="b"/>
              <a:pathLst>
                <a:path w="792099" h="792226">
                  <a:moveTo>
                    <a:pt x="0" y="147828"/>
                  </a:moveTo>
                  <a:cubicBezTo>
                    <a:pt x="0" y="66167"/>
                    <a:pt x="66167" y="0"/>
                    <a:pt x="147828" y="0"/>
                  </a:cubicBezTo>
                  <a:lnTo>
                    <a:pt x="644271" y="0"/>
                  </a:lnTo>
                  <a:cubicBezTo>
                    <a:pt x="725932" y="0"/>
                    <a:pt x="792099" y="66167"/>
                    <a:pt x="792099" y="147828"/>
                  </a:cubicBezTo>
                  <a:lnTo>
                    <a:pt x="792099" y="644271"/>
                  </a:lnTo>
                  <a:cubicBezTo>
                    <a:pt x="792099" y="725932"/>
                    <a:pt x="725932" y="792099"/>
                    <a:pt x="644271" y="792099"/>
                  </a:cubicBezTo>
                  <a:lnTo>
                    <a:pt x="147828" y="792099"/>
                  </a:lnTo>
                  <a:cubicBezTo>
                    <a:pt x="66167" y="792226"/>
                    <a:pt x="0" y="725932"/>
                    <a:pt x="0" y="644271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804799" cy="804926"/>
            </a:xfrm>
            <a:custGeom>
              <a:avLst/>
              <a:gdLst/>
              <a:ahLst/>
              <a:cxnLst/>
              <a:rect l="l" t="t" r="r" b="b"/>
              <a:pathLst>
                <a:path w="804799" h="804926">
                  <a:moveTo>
                    <a:pt x="0" y="154178"/>
                  </a:moveTo>
                  <a:cubicBezTo>
                    <a:pt x="0" y="69088"/>
                    <a:pt x="69088" y="0"/>
                    <a:pt x="154178" y="0"/>
                  </a:cubicBezTo>
                  <a:lnTo>
                    <a:pt x="650621" y="0"/>
                  </a:lnTo>
                  <a:lnTo>
                    <a:pt x="650621" y="6350"/>
                  </a:lnTo>
                  <a:lnTo>
                    <a:pt x="650621" y="0"/>
                  </a:lnTo>
                  <a:cubicBezTo>
                    <a:pt x="735838" y="0"/>
                    <a:pt x="804799" y="69088"/>
                    <a:pt x="804799" y="154178"/>
                  </a:cubicBezTo>
                  <a:lnTo>
                    <a:pt x="798449" y="154178"/>
                  </a:lnTo>
                  <a:lnTo>
                    <a:pt x="804799" y="154178"/>
                  </a:lnTo>
                  <a:lnTo>
                    <a:pt x="804799" y="650621"/>
                  </a:lnTo>
                  <a:lnTo>
                    <a:pt x="798449" y="650621"/>
                  </a:lnTo>
                  <a:lnTo>
                    <a:pt x="804799" y="650621"/>
                  </a:lnTo>
                  <a:cubicBezTo>
                    <a:pt x="804799" y="735838"/>
                    <a:pt x="735711" y="804799"/>
                    <a:pt x="650621" y="804799"/>
                  </a:cubicBezTo>
                  <a:lnTo>
                    <a:pt x="650621" y="798449"/>
                  </a:lnTo>
                  <a:lnTo>
                    <a:pt x="650621" y="804799"/>
                  </a:lnTo>
                  <a:lnTo>
                    <a:pt x="154178" y="804799"/>
                  </a:lnTo>
                  <a:lnTo>
                    <a:pt x="154178" y="798449"/>
                  </a:lnTo>
                  <a:lnTo>
                    <a:pt x="154178" y="804799"/>
                  </a:lnTo>
                  <a:cubicBezTo>
                    <a:pt x="69088" y="804926"/>
                    <a:pt x="0" y="735838"/>
                    <a:pt x="0" y="650621"/>
                  </a:cubicBezTo>
                  <a:lnTo>
                    <a:pt x="0" y="154178"/>
                  </a:lnTo>
                  <a:lnTo>
                    <a:pt x="6350" y="154178"/>
                  </a:lnTo>
                  <a:lnTo>
                    <a:pt x="0" y="154178"/>
                  </a:lnTo>
                  <a:moveTo>
                    <a:pt x="12700" y="154178"/>
                  </a:moveTo>
                  <a:lnTo>
                    <a:pt x="12700" y="650621"/>
                  </a:lnTo>
                  <a:lnTo>
                    <a:pt x="6350" y="650621"/>
                  </a:lnTo>
                  <a:lnTo>
                    <a:pt x="12700" y="650621"/>
                  </a:lnTo>
                  <a:cubicBezTo>
                    <a:pt x="12700" y="728726"/>
                    <a:pt x="76073" y="792099"/>
                    <a:pt x="154178" y="792099"/>
                  </a:cubicBezTo>
                  <a:lnTo>
                    <a:pt x="650621" y="792099"/>
                  </a:lnTo>
                  <a:cubicBezTo>
                    <a:pt x="728726" y="792099"/>
                    <a:pt x="792099" y="728726"/>
                    <a:pt x="792099" y="650621"/>
                  </a:cubicBezTo>
                  <a:lnTo>
                    <a:pt x="792099" y="154178"/>
                  </a:lnTo>
                  <a:cubicBezTo>
                    <a:pt x="792226" y="76073"/>
                    <a:pt x="728853" y="12700"/>
                    <a:pt x="650621" y="12700"/>
                  </a:cubicBezTo>
                  <a:lnTo>
                    <a:pt x="154178" y="12700"/>
                  </a:lnTo>
                  <a:lnTo>
                    <a:pt x="154178" y="6350"/>
                  </a:lnTo>
                  <a:lnTo>
                    <a:pt x="154178" y="12700"/>
                  </a:lnTo>
                  <a:cubicBezTo>
                    <a:pt x="76073" y="12700"/>
                    <a:pt x="12700" y="76073"/>
                    <a:pt x="12700" y="15417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29469" y="3440311"/>
            <a:ext cx="181421" cy="40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72519" y="3232100"/>
            <a:ext cx="6148697" cy="40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Осознание проблемы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2519" y="3745855"/>
            <a:ext cx="7733259" cy="92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Первый шаг - признать, что у вас есть вредные привычки, которые требуют изменений.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588740" y="5774680"/>
            <a:ext cx="924222" cy="28575"/>
            <a:chOff x="0" y="0"/>
            <a:chExt cx="1232297" cy="38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2281" cy="38100"/>
            </a:xfrm>
            <a:custGeom>
              <a:avLst/>
              <a:gdLst/>
              <a:ahLst/>
              <a:cxnLst/>
              <a:rect l="l" t="t" r="r" b="b"/>
              <a:pathLst>
                <a:path w="1232281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213231" y="0"/>
                  </a:lnTo>
                  <a:cubicBezTo>
                    <a:pt x="1223772" y="0"/>
                    <a:pt x="1232281" y="8509"/>
                    <a:pt x="1232281" y="19050"/>
                  </a:cubicBezTo>
                  <a:cubicBezTo>
                    <a:pt x="1232281" y="29591"/>
                    <a:pt x="1223772" y="38100"/>
                    <a:pt x="1213231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8431" y="5487144"/>
            <a:ext cx="603648" cy="603647"/>
            <a:chOff x="0" y="0"/>
            <a:chExt cx="804863" cy="804863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792099" cy="792226"/>
            </a:xfrm>
            <a:custGeom>
              <a:avLst/>
              <a:gdLst/>
              <a:ahLst/>
              <a:cxnLst/>
              <a:rect l="l" t="t" r="r" b="b"/>
              <a:pathLst>
                <a:path w="792099" h="792226">
                  <a:moveTo>
                    <a:pt x="0" y="147828"/>
                  </a:moveTo>
                  <a:cubicBezTo>
                    <a:pt x="0" y="66167"/>
                    <a:pt x="66167" y="0"/>
                    <a:pt x="147828" y="0"/>
                  </a:cubicBezTo>
                  <a:lnTo>
                    <a:pt x="644271" y="0"/>
                  </a:lnTo>
                  <a:cubicBezTo>
                    <a:pt x="725932" y="0"/>
                    <a:pt x="792099" y="66167"/>
                    <a:pt x="792099" y="147828"/>
                  </a:cubicBezTo>
                  <a:lnTo>
                    <a:pt x="792099" y="644271"/>
                  </a:lnTo>
                  <a:cubicBezTo>
                    <a:pt x="792099" y="725932"/>
                    <a:pt x="725932" y="792099"/>
                    <a:pt x="644271" y="792099"/>
                  </a:cubicBezTo>
                  <a:lnTo>
                    <a:pt x="147828" y="792099"/>
                  </a:lnTo>
                  <a:cubicBezTo>
                    <a:pt x="66167" y="792226"/>
                    <a:pt x="0" y="725932"/>
                    <a:pt x="0" y="644271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804799" cy="804926"/>
            </a:xfrm>
            <a:custGeom>
              <a:avLst/>
              <a:gdLst/>
              <a:ahLst/>
              <a:cxnLst/>
              <a:rect l="l" t="t" r="r" b="b"/>
              <a:pathLst>
                <a:path w="804799" h="804926">
                  <a:moveTo>
                    <a:pt x="0" y="154178"/>
                  </a:moveTo>
                  <a:cubicBezTo>
                    <a:pt x="0" y="69088"/>
                    <a:pt x="69088" y="0"/>
                    <a:pt x="154178" y="0"/>
                  </a:cubicBezTo>
                  <a:lnTo>
                    <a:pt x="650621" y="0"/>
                  </a:lnTo>
                  <a:lnTo>
                    <a:pt x="650621" y="6350"/>
                  </a:lnTo>
                  <a:lnTo>
                    <a:pt x="650621" y="0"/>
                  </a:lnTo>
                  <a:cubicBezTo>
                    <a:pt x="735838" y="0"/>
                    <a:pt x="804799" y="69088"/>
                    <a:pt x="804799" y="154178"/>
                  </a:cubicBezTo>
                  <a:lnTo>
                    <a:pt x="798449" y="154178"/>
                  </a:lnTo>
                  <a:lnTo>
                    <a:pt x="804799" y="154178"/>
                  </a:lnTo>
                  <a:lnTo>
                    <a:pt x="804799" y="650621"/>
                  </a:lnTo>
                  <a:lnTo>
                    <a:pt x="798449" y="650621"/>
                  </a:lnTo>
                  <a:lnTo>
                    <a:pt x="804799" y="650621"/>
                  </a:lnTo>
                  <a:cubicBezTo>
                    <a:pt x="804799" y="735838"/>
                    <a:pt x="735711" y="804799"/>
                    <a:pt x="650621" y="804799"/>
                  </a:cubicBezTo>
                  <a:lnTo>
                    <a:pt x="650621" y="798449"/>
                  </a:lnTo>
                  <a:lnTo>
                    <a:pt x="650621" y="804799"/>
                  </a:lnTo>
                  <a:lnTo>
                    <a:pt x="154178" y="804799"/>
                  </a:lnTo>
                  <a:lnTo>
                    <a:pt x="154178" y="798449"/>
                  </a:lnTo>
                  <a:lnTo>
                    <a:pt x="154178" y="804799"/>
                  </a:lnTo>
                  <a:cubicBezTo>
                    <a:pt x="69088" y="804926"/>
                    <a:pt x="0" y="735838"/>
                    <a:pt x="0" y="650621"/>
                  </a:cubicBezTo>
                  <a:lnTo>
                    <a:pt x="0" y="154178"/>
                  </a:lnTo>
                  <a:lnTo>
                    <a:pt x="6350" y="154178"/>
                  </a:lnTo>
                  <a:lnTo>
                    <a:pt x="0" y="154178"/>
                  </a:lnTo>
                  <a:moveTo>
                    <a:pt x="12700" y="154178"/>
                  </a:moveTo>
                  <a:lnTo>
                    <a:pt x="12700" y="650621"/>
                  </a:lnTo>
                  <a:lnTo>
                    <a:pt x="6350" y="650621"/>
                  </a:lnTo>
                  <a:lnTo>
                    <a:pt x="12700" y="650621"/>
                  </a:lnTo>
                  <a:cubicBezTo>
                    <a:pt x="12700" y="728726"/>
                    <a:pt x="76073" y="792099"/>
                    <a:pt x="154178" y="792099"/>
                  </a:cubicBezTo>
                  <a:lnTo>
                    <a:pt x="650621" y="792099"/>
                  </a:lnTo>
                  <a:cubicBezTo>
                    <a:pt x="728726" y="792099"/>
                    <a:pt x="792099" y="728726"/>
                    <a:pt x="792099" y="650621"/>
                  </a:cubicBezTo>
                  <a:lnTo>
                    <a:pt x="792099" y="154178"/>
                  </a:lnTo>
                  <a:cubicBezTo>
                    <a:pt x="792226" y="76073"/>
                    <a:pt x="728853" y="12700"/>
                    <a:pt x="650621" y="12700"/>
                  </a:cubicBezTo>
                  <a:lnTo>
                    <a:pt x="154178" y="12700"/>
                  </a:lnTo>
                  <a:lnTo>
                    <a:pt x="154178" y="6350"/>
                  </a:lnTo>
                  <a:lnTo>
                    <a:pt x="154178" y="12700"/>
                  </a:lnTo>
                  <a:cubicBezTo>
                    <a:pt x="76073" y="12700"/>
                    <a:pt x="12700" y="76073"/>
                    <a:pt x="12700" y="15417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00448" y="5648027"/>
            <a:ext cx="239614" cy="40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72519" y="5439816"/>
            <a:ext cx="6148697" cy="40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Замена привычек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72519" y="5953571"/>
            <a:ext cx="7733259" cy="92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Замена вредных привычек на полезные альтернативы, которые приносят пользу здоровью.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588740" y="7982396"/>
            <a:ext cx="924222" cy="28575"/>
            <a:chOff x="0" y="0"/>
            <a:chExt cx="1232297" cy="38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32281" cy="38100"/>
            </a:xfrm>
            <a:custGeom>
              <a:avLst/>
              <a:gdLst/>
              <a:ahLst/>
              <a:cxnLst/>
              <a:rect l="l" t="t" r="r" b="b"/>
              <a:pathLst>
                <a:path w="1232281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213231" y="0"/>
                  </a:lnTo>
                  <a:cubicBezTo>
                    <a:pt x="1223772" y="0"/>
                    <a:pt x="1232281" y="8509"/>
                    <a:pt x="1232281" y="19050"/>
                  </a:cubicBezTo>
                  <a:cubicBezTo>
                    <a:pt x="1232281" y="29591"/>
                    <a:pt x="1223772" y="38100"/>
                    <a:pt x="1213231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18431" y="7694860"/>
            <a:ext cx="603648" cy="603647"/>
            <a:chOff x="0" y="0"/>
            <a:chExt cx="804863" cy="804863"/>
          </a:xfrm>
        </p:grpSpPr>
        <p:sp>
          <p:nvSpPr>
            <p:cNvPr id="25" name="Freeform 25"/>
            <p:cNvSpPr/>
            <p:nvPr/>
          </p:nvSpPr>
          <p:spPr>
            <a:xfrm>
              <a:off x="6350" y="6350"/>
              <a:ext cx="792099" cy="792226"/>
            </a:xfrm>
            <a:custGeom>
              <a:avLst/>
              <a:gdLst/>
              <a:ahLst/>
              <a:cxnLst/>
              <a:rect l="l" t="t" r="r" b="b"/>
              <a:pathLst>
                <a:path w="792099" h="792226">
                  <a:moveTo>
                    <a:pt x="0" y="147828"/>
                  </a:moveTo>
                  <a:cubicBezTo>
                    <a:pt x="0" y="66167"/>
                    <a:pt x="66167" y="0"/>
                    <a:pt x="147828" y="0"/>
                  </a:cubicBezTo>
                  <a:lnTo>
                    <a:pt x="644271" y="0"/>
                  </a:lnTo>
                  <a:cubicBezTo>
                    <a:pt x="725932" y="0"/>
                    <a:pt x="792099" y="66167"/>
                    <a:pt x="792099" y="147828"/>
                  </a:cubicBezTo>
                  <a:lnTo>
                    <a:pt x="792099" y="644271"/>
                  </a:lnTo>
                  <a:cubicBezTo>
                    <a:pt x="792099" y="725932"/>
                    <a:pt x="725932" y="792099"/>
                    <a:pt x="644271" y="792099"/>
                  </a:cubicBezTo>
                  <a:lnTo>
                    <a:pt x="147828" y="792099"/>
                  </a:lnTo>
                  <a:cubicBezTo>
                    <a:pt x="66167" y="792226"/>
                    <a:pt x="0" y="725932"/>
                    <a:pt x="0" y="644271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804799" cy="804926"/>
            </a:xfrm>
            <a:custGeom>
              <a:avLst/>
              <a:gdLst/>
              <a:ahLst/>
              <a:cxnLst/>
              <a:rect l="l" t="t" r="r" b="b"/>
              <a:pathLst>
                <a:path w="804799" h="804926">
                  <a:moveTo>
                    <a:pt x="0" y="154178"/>
                  </a:moveTo>
                  <a:cubicBezTo>
                    <a:pt x="0" y="69088"/>
                    <a:pt x="69088" y="0"/>
                    <a:pt x="154178" y="0"/>
                  </a:cubicBezTo>
                  <a:lnTo>
                    <a:pt x="650621" y="0"/>
                  </a:lnTo>
                  <a:lnTo>
                    <a:pt x="650621" y="6350"/>
                  </a:lnTo>
                  <a:lnTo>
                    <a:pt x="650621" y="0"/>
                  </a:lnTo>
                  <a:cubicBezTo>
                    <a:pt x="735838" y="0"/>
                    <a:pt x="804799" y="69088"/>
                    <a:pt x="804799" y="154178"/>
                  </a:cubicBezTo>
                  <a:lnTo>
                    <a:pt x="798449" y="154178"/>
                  </a:lnTo>
                  <a:lnTo>
                    <a:pt x="804799" y="154178"/>
                  </a:lnTo>
                  <a:lnTo>
                    <a:pt x="804799" y="650621"/>
                  </a:lnTo>
                  <a:lnTo>
                    <a:pt x="798449" y="650621"/>
                  </a:lnTo>
                  <a:lnTo>
                    <a:pt x="804799" y="650621"/>
                  </a:lnTo>
                  <a:cubicBezTo>
                    <a:pt x="804799" y="735838"/>
                    <a:pt x="735711" y="804799"/>
                    <a:pt x="650621" y="804799"/>
                  </a:cubicBezTo>
                  <a:lnTo>
                    <a:pt x="650621" y="798449"/>
                  </a:lnTo>
                  <a:lnTo>
                    <a:pt x="650621" y="804799"/>
                  </a:lnTo>
                  <a:lnTo>
                    <a:pt x="154178" y="804799"/>
                  </a:lnTo>
                  <a:lnTo>
                    <a:pt x="154178" y="798449"/>
                  </a:lnTo>
                  <a:lnTo>
                    <a:pt x="154178" y="804799"/>
                  </a:lnTo>
                  <a:cubicBezTo>
                    <a:pt x="69088" y="804926"/>
                    <a:pt x="0" y="735838"/>
                    <a:pt x="0" y="650621"/>
                  </a:cubicBezTo>
                  <a:lnTo>
                    <a:pt x="0" y="154178"/>
                  </a:lnTo>
                  <a:lnTo>
                    <a:pt x="6350" y="154178"/>
                  </a:lnTo>
                  <a:lnTo>
                    <a:pt x="0" y="154178"/>
                  </a:lnTo>
                  <a:moveTo>
                    <a:pt x="12700" y="154178"/>
                  </a:moveTo>
                  <a:lnTo>
                    <a:pt x="12700" y="650621"/>
                  </a:lnTo>
                  <a:lnTo>
                    <a:pt x="6350" y="650621"/>
                  </a:lnTo>
                  <a:lnTo>
                    <a:pt x="12700" y="650621"/>
                  </a:lnTo>
                  <a:cubicBezTo>
                    <a:pt x="12700" y="728726"/>
                    <a:pt x="76073" y="792099"/>
                    <a:pt x="154178" y="792099"/>
                  </a:cubicBezTo>
                  <a:lnTo>
                    <a:pt x="650621" y="792099"/>
                  </a:lnTo>
                  <a:cubicBezTo>
                    <a:pt x="728726" y="792099"/>
                    <a:pt x="792099" y="728726"/>
                    <a:pt x="792099" y="650621"/>
                  </a:cubicBezTo>
                  <a:lnTo>
                    <a:pt x="792099" y="154178"/>
                  </a:lnTo>
                  <a:cubicBezTo>
                    <a:pt x="792226" y="76073"/>
                    <a:pt x="728853" y="12700"/>
                    <a:pt x="650621" y="12700"/>
                  </a:cubicBezTo>
                  <a:lnTo>
                    <a:pt x="154178" y="12700"/>
                  </a:lnTo>
                  <a:lnTo>
                    <a:pt x="154178" y="6350"/>
                  </a:lnTo>
                  <a:lnTo>
                    <a:pt x="154178" y="12700"/>
                  </a:lnTo>
                  <a:cubicBezTo>
                    <a:pt x="76073" y="12700"/>
                    <a:pt x="12700" y="76073"/>
                    <a:pt x="12700" y="15417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08038" y="7855744"/>
            <a:ext cx="224284" cy="40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30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72519" y="7647534"/>
            <a:ext cx="7733259" cy="40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Поддержка окружения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72519" y="8161287"/>
            <a:ext cx="7733259" cy="920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Окружение друзей и близких помогает бороться с вредными привычками и оставаться на верном пути.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728946" y="1082526"/>
            <a:ext cx="1001724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18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Советы и рекомендации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28946" y="2914501"/>
            <a:ext cx="4659511" cy="2830562"/>
            <a:chOff x="0" y="0"/>
            <a:chExt cx="6212682" cy="3774083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6200013" cy="3761359"/>
            </a:xfrm>
            <a:custGeom>
              <a:avLst/>
              <a:gdLst/>
              <a:ahLst/>
              <a:cxnLst/>
              <a:rect l="l" t="t" r="r" b="b"/>
              <a:pathLst>
                <a:path w="6200013" h="3761359">
                  <a:moveTo>
                    <a:pt x="0" y="149098"/>
                  </a:moveTo>
                  <a:cubicBezTo>
                    <a:pt x="0" y="66802"/>
                    <a:pt x="66802" y="0"/>
                    <a:pt x="149352" y="0"/>
                  </a:cubicBezTo>
                  <a:lnTo>
                    <a:pt x="6050661" y="0"/>
                  </a:lnTo>
                  <a:cubicBezTo>
                    <a:pt x="6133084" y="0"/>
                    <a:pt x="6200013" y="66802"/>
                    <a:pt x="6200013" y="149098"/>
                  </a:cubicBezTo>
                  <a:lnTo>
                    <a:pt x="6200013" y="3612261"/>
                  </a:lnTo>
                  <a:cubicBezTo>
                    <a:pt x="6200013" y="3694557"/>
                    <a:pt x="6133211" y="3761359"/>
                    <a:pt x="6050661" y="3761359"/>
                  </a:cubicBezTo>
                  <a:lnTo>
                    <a:pt x="149352" y="3761359"/>
                  </a:lnTo>
                  <a:cubicBezTo>
                    <a:pt x="66802" y="3761359"/>
                    <a:pt x="0" y="3694684"/>
                    <a:pt x="0" y="3612261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6212713" cy="3774059"/>
            </a:xfrm>
            <a:custGeom>
              <a:avLst/>
              <a:gdLst/>
              <a:ahLst/>
              <a:cxnLst/>
              <a:rect l="l" t="t" r="r" b="b"/>
              <a:pathLst>
                <a:path w="6212713" h="3774059">
                  <a:moveTo>
                    <a:pt x="0" y="155448"/>
                  </a:moveTo>
                  <a:cubicBezTo>
                    <a:pt x="0" y="69596"/>
                    <a:pt x="69723" y="0"/>
                    <a:pt x="155702" y="0"/>
                  </a:cubicBezTo>
                  <a:lnTo>
                    <a:pt x="6057011" y="0"/>
                  </a:lnTo>
                  <a:lnTo>
                    <a:pt x="6057011" y="6350"/>
                  </a:lnTo>
                  <a:lnTo>
                    <a:pt x="6057011" y="0"/>
                  </a:lnTo>
                  <a:cubicBezTo>
                    <a:pt x="6142990" y="0"/>
                    <a:pt x="6212713" y="69596"/>
                    <a:pt x="6212713" y="155448"/>
                  </a:cubicBezTo>
                  <a:lnTo>
                    <a:pt x="6206363" y="155448"/>
                  </a:lnTo>
                  <a:lnTo>
                    <a:pt x="6212713" y="155448"/>
                  </a:lnTo>
                  <a:lnTo>
                    <a:pt x="6212713" y="3618611"/>
                  </a:lnTo>
                  <a:lnTo>
                    <a:pt x="6206363" y="3618611"/>
                  </a:lnTo>
                  <a:lnTo>
                    <a:pt x="6212713" y="3618611"/>
                  </a:lnTo>
                  <a:cubicBezTo>
                    <a:pt x="6212713" y="3704463"/>
                    <a:pt x="6142990" y="3774059"/>
                    <a:pt x="6057011" y="3774059"/>
                  </a:cubicBezTo>
                  <a:lnTo>
                    <a:pt x="6057011" y="3767709"/>
                  </a:lnTo>
                  <a:lnTo>
                    <a:pt x="6057011" y="3774059"/>
                  </a:lnTo>
                  <a:lnTo>
                    <a:pt x="155702" y="3774059"/>
                  </a:lnTo>
                  <a:lnTo>
                    <a:pt x="155702" y="3767709"/>
                  </a:lnTo>
                  <a:lnTo>
                    <a:pt x="155702" y="3774059"/>
                  </a:lnTo>
                  <a:cubicBezTo>
                    <a:pt x="69723" y="3774059"/>
                    <a:pt x="0" y="3704463"/>
                    <a:pt x="0" y="3618611"/>
                  </a:cubicBezTo>
                  <a:lnTo>
                    <a:pt x="0" y="155448"/>
                  </a:lnTo>
                  <a:lnTo>
                    <a:pt x="6350" y="155448"/>
                  </a:lnTo>
                  <a:lnTo>
                    <a:pt x="0" y="155448"/>
                  </a:lnTo>
                  <a:moveTo>
                    <a:pt x="12700" y="155448"/>
                  </a:moveTo>
                  <a:lnTo>
                    <a:pt x="12700" y="3618611"/>
                  </a:lnTo>
                  <a:lnTo>
                    <a:pt x="6350" y="3618611"/>
                  </a:lnTo>
                  <a:lnTo>
                    <a:pt x="12700" y="3618611"/>
                  </a:lnTo>
                  <a:cubicBezTo>
                    <a:pt x="12700" y="3697478"/>
                    <a:pt x="76708" y="3761359"/>
                    <a:pt x="155702" y="3761359"/>
                  </a:cubicBezTo>
                  <a:lnTo>
                    <a:pt x="6057011" y="3761359"/>
                  </a:lnTo>
                  <a:cubicBezTo>
                    <a:pt x="6136005" y="3761359"/>
                    <a:pt x="6200013" y="3697478"/>
                    <a:pt x="6200013" y="3618611"/>
                  </a:cubicBezTo>
                  <a:lnTo>
                    <a:pt x="6200013" y="155448"/>
                  </a:lnTo>
                  <a:cubicBezTo>
                    <a:pt x="6200013" y="76581"/>
                    <a:pt x="6136005" y="12700"/>
                    <a:pt x="6057011" y="12700"/>
                  </a:cubicBezTo>
                  <a:lnTo>
                    <a:pt x="155702" y="12700"/>
                  </a:lnTo>
                  <a:lnTo>
                    <a:pt x="155702" y="6350"/>
                  </a:lnTo>
                  <a:lnTo>
                    <a:pt x="155702" y="12700"/>
                  </a:lnTo>
                  <a:cubicBezTo>
                    <a:pt x="76708" y="12700"/>
                    <a:pt x="12700" y="76581"/>
                    <a:pt x="12700" y="15544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442691"/>
            <a:ext cx="4098429" cy="41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Здоровый режим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09487" y="3972916"/>
            <a:ext cx="4098429" cy="135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Придерживайтесь регулярного режима питания, сна и физической активности.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645186" y="2914501"/>
            <a:ext cx="4659511" cy="2830562"/>
            <a:chOff x="0" y="0"/>
            <a:chExt cx="6212682" cy="3774083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6200013" cy="3761359"/>
            </a:xfrm>
            <a:custGeom>
              <a:avLst/>
              <a:gdLst/>
              <a:ahLst/>
              <a:cxnLst/>
              <a:rect l="l" t="t" r="r" b="b"/>
              <a:pathLst>
                <a:path w="6200013" h="3761359">
                  <a:moveTo>
                    <a:pt x="0" y="149098"/>
                  </a:moveTo>
                  <a:cubicBezTo>
                    <a:pt x="0" y="66802"/>
                    <a:pt x="66802" y="0"/>
                    <a:pt x="149352" y="0"/>
                  </a:cubicBezTo>
                  <a:lnTo>
                    <a:pt x="6050661" y="0"/>
                  </a:lnTo>
                  <a:cubicBezTo>
                    <a:pt x="6133084" y="0"/>
                    <a:pt x="6200013" y="66802"/>
                    <a:pt x="6200013" y="149098"/>
                  </a:cubicBezTo>
                  <a:lnTo>
                    <a:pt x="6200013" y="3612261"/>
                  </a:lnTo>
                  <a:cubicBezTo>
                    <a:pt x="6200013" y="3694557"/>
                    <a:pt x="6133211" y="3761359"/>
                    <a:pt x="6050661" y="3761359"/>
                  </a:cubicBezTo>
                  <a:lnTo>
                    <a:pt x="149352" y="3761359"/>
                  </a:lnTo>
                  <a:cubicBezTo>
                    <a:pt x="66802" y="3761359"/>
                    <a:pt x="0" y="3694684"/>
                    <a:pt x="0" y="3612261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6212713" cy="3774059"/>
            </a:xfrm>
            <a:custGeom>
              <a:avLst/>
              <a:gdLst/>
              <a:ahLst/>
              <a:cxnLst/>
              <a:rect l="l" t="t" r="r" b="b"/>
              <a:pathLst>
                <a:path w="6212713" h="3774059">
                  <a:moveTo>
                    <a:pt x="0" y="155448"/>
                  </a:moveTo>
                  <a:cubicBezTo>
                    <a:pt x="0" y="69596"/>
                    <a:pt x="69723" y="0"/>
                    <a:pt x="155702" y="0"/>
                  </a:cubicBezTo>
                  <a:lnTo>
                    <a:pt x="6057011" y="0"/>
                  </a:lnTo>
                  <a:lnTo>
                    <a:pt x="6057011" y="6350"/>
                  </a:lnTo>
                  <a:lnTo>
                    <a:pt x="6057011" y="0"/>
                  </a:lnTo>
                  <a:cubicBezTo>
                    <a:pt x="6142990" y="0"/>
                    <a:pt x="6212713" y="69596"/>
                    <a:pt x="6212713" y="155448"/>
                  </a:cubicBezTo>
                  <a:lnTo>
                    <a:pt x="6206363" y="155448"/>
                  </a:lnTo>
                  <a:lnTo>
                    <a:pt x="6212713" y="155448"/>
                  </a:lnTo>
                  <a:lnTo>
                    <a:pt x="6212713" y="3618611"/>
                  </a:lnTo>
                  <a:lnTo>
                    <a:pt x="6206363" y="3618611"/>
                  </a:lnTo>
                  <a:lnTo>
                    <a:pt x="6212713" y="3618611"/>
                  </a:lnTo>
                  <a:cubicBezTo>
                    <a:pt x="6212713" y="3704463"/>
                    <a:pt x="6142990" y="3774059"/>
                    <a:pt x="6057011" y="3774059"/>
                  </a:cubicBezTo>
                  <a:lnTo>
                    <a:pt x="6057011" y="3767709"/>
                  </a:lnTo>
                  <a:lnTo>
                    <a:pt x="6057011" y="3774059"/>
                  </a:lnTo>
                  <a:lnTo>
                    <a:pt x="155702" y="3774059"/>
                  </a:lnTo>
                  <a:lnTo>
                    <a:pt x="155702" y="3767709"/>
                  </a:lnTo>
                  <a:lnTo>
                    <a:pt x="155702" y="3774059"/>
                  </a:lnTo>
                  <a:cubicBezTo>
                    <a:pt x="69723" y="3774059"/>
                    <a:pt x="0" y="3704463"/>
                    <a:pt x="0" y="3618611"/>
                  </a:cubicBezTo>
                  <a:lnTo>
                    <a:pt x="0" y="155448"/>
                  </a:lnTo>
                  <a:lnTo>
                    <a:pt x="6350" y="155448"/>
                  </a:lnTo>
                  <a:lnTo>
                    <a:pt x="0" y="155448"/>
                  </a:lnTo>
                  <a:moveTo>
                    <a:pt x="12700" y="155448"/>
                  </a:moveTo>
                  <a:lnTo>
                    <a:pt x="12700" y="3618611"/>
                  </a:lnTo>
                  <a:lnTo>
                    <a:pt x="6350" y="3618611"/>
                  </a:lnTo>
                  <a:lnTo>
                    <a:pt x="12700" y="3618611"/>
                  </a:lnTo>
                  <a:cubicBezTo>
                    <a:pt x="12700" y="3697478"/>
                    <a:pt x="76708" y="3761359"/>
                    <a:pt x="155702" y="3761359"/>
                  </a:cubicBezTo>
                  <a:lnTo>
                    <a:pt x="6057011" y="3761359"/>
                  </a:lnTo>
                  <a:cubicBezTo>
                    <a:pt x="6136005" y="3761359"/>
                    <a:pt x="6200013" y="3697478"/>
                    <a:pt x="6200013" y="3618611"/>
                  </a:cubicBezTo>
                  <a:lnTo>
                    <a:pt x="6200013" y="155448"/>
                  </a:lnTo>
                  <a:cubicBezTo>
                    <a:pt x="6200013" y="76581"/>
                    <a:pt x="6136005" y="12700"/>
                    <a:pt x="6057011" y="12700"/>
                  </a:cubicBezTo>
                  <a:lnTo>
                    <a:pt x="155702" y="12700"/>
                  </a:lnTo>
                  <a:lnTo>
                    <a:pt x="155702" y="6350"/>
                  </a:lnTo>
                  <a:lnTo>
                    <a:pt x="155702" y="12700"/>
                  </a:lnTo>
                  <a:cubicBezTo>
                    <a:pt x="76708" y="12700"/>
                    <a:pt x="12700" y="76581"/>
                    <a:pt x="12700" y="15544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925727" y="3166466"/>
            <a:ext cx="4098429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Навыки самоконтроля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25727" y="4110484"/>
            <a:ext cx="4098429" cy="135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Развивайте умение справляться со стрессом и контролировать свои желания.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8946" y="6001791"/>
            <a:ext cx="4659511" cy="3256509"/>
            <a:chOff x="0" y="0"/>
            <a:chExt cx="6212682" cy="4342012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6200013" cy="4329303"/>
            </a:xfrm>
            <a:custGeom>
              <a:avLst/>
              <a:gdLst/>
              <a:ahLst/>
              <a:cxnLst/>
              <a:rect l="l" t="t" r="r" b="b"/>
              <a:pathLst>
                <a:path w="6200013" h="4329303">
                  <a:moveTo>
                    <a:pt x="0" y="149098"/>
                  </a:moveTo>
                  <a:cubicBezTo>
                    <a:pt x="0" y="66802"/>
                    <a:pt x="66802" y="0"/>
                    <a:pt x="149225" y="0"/>
                  </a:cubicBezTo>
                  <a:lnTo>
                    <a:pt x="6050788" y="0"/>
                  </a:lnTo>
                  <a:cubicBezTo>
                    <a:pt x="6133211" y="0"/>
                    <a:pt x="6200013" y="66802"/>
                    <a:pt x="6200013" y="149098"/>
                  </a:cubicBezTo>
                  <a:lnTo>
                    <a:pt x="6200013" y="4180205"/>
                  </a:lnTo>
                  <a:cubicBezTo>
                    <a:pt x="6200013" y="4262501"/>
                    <a:pt x="6133211" y="4329303"/>
                    <a:pt x="6050788" y="4329303"/>
                  </a:cubicBezTo>
                  <a:lnTo>
                    <a:pt x="149225" y="4329303"/>
                  </a:lnTo>
                  <a:cubicBezTo>
                    <a:pt x="66802" y="4329303"/>
                    <a:pt x="0" y="4262501"/>
                    <a:pt x="0" y="4180205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6212713" cy="4342003"/>
            </a:xfrm>
            <a:custGeom>
              <a:avLst/>
              <a:gdLst/>
              <a:ahLst/>
              <a:cxnLst/>
              <a:rect l="l" t="t" r="r" b="b"/>
              <a:pathLst>
                <a:path w="6212713" h="4342003">
                  <a:moveTo>
                    <a:pt x="0" y="155448"/>
                  </a:moveTo>
                  <a:cubicBezTo>
                    <a:pt x="0" y="69596"/>
                    <a:pt x="69723" y="0"/>
                    <a:pt x="155575" y="0"/>
                  </a:cubicBezTo>
                  <a:lnTo>
                    <a:pt x="6057138" y="0"/>
                  </a:lnTo>
                  <a:lnTo>
                    <a:pt x="6057138" y="6350"/>
                  </a:lnTo>
                  <a:lnTo>
                    <a:pt x="6057138" y="0"/>
                  </a:lnTo>
                  <a:cubicBezTo>
                    <a:pt x="6143117" y="0"/>
                    <a:pt x="6212713" y="69596"/>
                    <a:pt x="6212713" y="155448"/>
                  </a:cubicBezTo>
                  <a:lnTo>
                    <a:pt x="6206363" y="155448"/>
                  </a:lnTo>
                  <a:lnTo>
                    <a:pt x="6212713" y="155448"/>
                  </a:lnTo>
                  <a:lnTo>
                    <a:pt x="6212713" y="4186555"/>
                  </a:lnTo>
                  <a:lnTo>
                    <a:pt x="6206363" y="4186555"/>
                  </a:lnTo>
                  <a:lnTo>
                    <a:pt x="6212713" y="4186555"/>
                  </a:lnTo>
                  <a:cubicBezTo>
                    <a:pt x="6212713" y="4272407"/>
                    <a:pt x="6142990" y="4342003"/>
                    <a:pt x="6057138" y="4342003"/>
                  </a:cubicBezTo>
                  <a:lnTo>
                    <a:pt x="6057138" y="4335653"/>
                  </a:lnTo>
                  <a:lnTo>
                    <a:pt x="6057138" y="4342003"/>
                  </a:lnTo>
                  <a:lnTo>
                    <a:pt x="155575" y="4342003"/>
                  </a:lnTo>
                  <a:lnTo>
                    <a:pt x="155575" y="4335653"/>
                  </a:lnTo>
                  <a:lnTo>
                    <a:pt x="155575" y="4342003"/>
                  </a:lnTo>
                  <a:cubicBezTo>
                    <a:pt x="69723" y="4342003"/>
                    <a:pt x="0" y="4272407"/>
                    <a:pt x="0" y="4186555"/>
                  </a:cubicBezTo>
                  <a:lnTo>
                    <a:pt x="0" y="155448"/>
                  </a:lnTo>
                  <a:lnTo>
                    <a:pt x="6350" y="155448"/>
                  </a:lnTo>
                  <a:lnTo>
                    <a:pt x="0" y="155448"/>
                  </a:lnTo>
                  <a:moveTo>
                    <a:pt x="12700" y="155448"/>
                  </a:moveTo>
                  <a:lnTo>
                    <a:pt x="12700" y="4186555"/>
                  </a:lnTo>
                  <a:lnTo>
                    <a:pt x="6350" y="4186555"/>
                  </a:lnTo>
                  <a:lnTo>
                    <a:pt x="12700" y="4186555"/>
                  </a:lnTo>
                  <a:cubicBezTo>
                    <a:pt x="12700" y="4265422"/>
                    <a:pt x="76708" y="4329303"/>
                    <a:pt x="155575" y="4329303"/>
                  </a:cubicBezTo>
                  <a:lnTo>
                    <a:pt x="6057138" y="4329303"/>
                  </a:lnTo>
                  <a:cubicBezTo>
                    <a:pt x="6136005" y="4329303"/>
                    <a:pt x="6200013" y="4265422"/>
                    <a:pt x="6200013" y="4186555"/>
                  </a:cubicBezTo>
                  <a:lnTo>
                    <a:pt x="6200013" y="155448"/>
                  </a:lnTo>
                  <a:cubicBezTo>
                    <a:pt x="6200013" y="76581"/>
                    <a:pt x="6136005" y="12700"/>
                    <a:pt x="6057138" y="12700"/>
                  </a:cubicBezTo>
                  <a:lnTo>
                    <a:pt x="155575" y="12700"/>
                  </a:lnTo>
                  <a:lnTo>
                    <a:pt x="155575" y="6350"/>
                  </a:lnTo>
                  <a:lnTo>
                    <a:pt x="155575" y="12700"/>
                  </a:lnTo>
                  <a:cubicBezTo>
                    <a:pt x="76708" y="12700"/>
                    <a:pt x="12700" y="76581"/>
                    <a:pt x="12700" y="15544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09487" y="6253758"/>
            <a:ext cx="4098429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Полезные альтернативы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9487" y="7197774"/>
            <a:ext cx="4098429" cy="135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Замените вредные привычки на позитивные увлечения и хобби.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645186" y="6001791"/>
            <a:ext cx="4659511" cy="3256509"/>
            <a:chOff x="0" y="0"/>
            <a:chExt cx="6212682" cy="4342012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6200013" cy="4329303"/>
            </a:xfrm>
            <a:custGeom>
              <a:avLst/>
              <a:gdLst/>
              <a:ahLst/>
              <a:cxnLst/>
              <a:rect l="l" t="t" r="r" b="b"/>
              <a:pathLst>
                <a:path w="6200013" h="4329303">
                  <a:moveTo>
                    <a:pt x="0" y="149098"/>
                  </a:moveTo>
                  <a:cubicBezTo>
                    <a:pt x="0" y="66802"/>
                    <a:pt x="66802" y="0"/>
                    <a:pt x="149225" y="0"/>
                  </a:cubicBezTo>
                  <a:lnTo>
                    <a:pt x="6050788" y="0"/>
                  </a:lnTo>
                  <a:cubicBezTo>
                    <a:pt x="6133211" y="0"/>
                    <a:pt x="6200013" y="66802"/>
                    <a:pt x="6200013" y="149098"/>
                  </a:cubicBezTo>
                  <a:lnTo>
                    <a:pt x="6200013" y="4180205"/>
                  </a:lnTo>
                  <a:cubicBezTo>
                    <a:pt x="6200013" y="4262501"/>
                    <a:pt x="6133211" y="4329303"/>
                    <a:pt x="6050788" y="4329303"/>
                  </a:cubicBezTo>
                  <a:lnTo>
                    <a:pt x="149225" y="4329303"/>
                  </a:lnTo>
                  <a:cubicBezTo>
                    <a:pt x="66802" y="4329303"/>
                    <a:pt x="0" y="4262501"/>
                    <a:pt x="0" y="4180205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6212713" cy="4342003"/>
            </a:xfrm>
            <a:custGeom>
              <a:avLst/>
              <a:gdLst/>
              <a:ahLst/>
              <a:cxnLst/>
              <a:rect l="l" t="t" r="r" b="b"/>
              <a:pathLst>
                <a:path w="6212713" h="4342003">
                  <a:moveTo>
                    <a:pt x="0" y="155448"/>
                  </a:moveTo>
                  <a:cubicBezTo>
                    <a:pt x="0" y="69596"/>
                    <a:pt x="69723" y="0"/>
                    <a:pt x="155575" y="0"/>
                  </a:cubicBezTo>
                  <a:lnTo>
                    <a:pt x="6057138" y="0"/>
                  </a:lnTo>
                  <a:lnTo>
                    <a:pt x="6057138" y="6350"/>
                  </a:lnTo>
                  <a:lnTo>
                    <a:pt x="6057138" y="0"/>
                  </a:lnTo>
                  <a:cubicBezTo>
                    <a:pt x="6143117" y="0"/>
                    <a:pt x="6212713" y="69596"/>
                    <a:pt x="6212713" y="155448"/>
                  </a:cubicBezTo>
                  <a:lnTo>
                    <a:pt x="6206363" y="155448"/>
                  </a:lnTo>
                  <a:lnTo>
                    <a:pt x="6212713" y="155448"/>
                  </a:lnTo>
                  <a:lnTo>
                    <a:pt x="6212713" y="4186555"/>
                  </a:lnTo>
                  <a:lnTo>
                    <a:pt x="6206363" y="4186555"/>
                  </a:lnTo>
                  <a:lnTo>
                    <a:pt x="6212713" y="4186555"/>
                  </a:lnTo>
                  <a:cubicBezTo>
                    <a:pt x="6212713" y="4272407"/>
                    <a:pt x="6142990" y="4342003"/>
                    <a:pt x="6057138" y="4342003"/>
                  </a:cubicBezTo>
                  <a:lnTo>
                    <a:pt x="6057138" y="4335653"/>
                  </a:lnTo>
                  <a:lnTo>
                    <a:pt x="6057138" y="4342003"/>
                  </a:lnTo>
                  <a:lnTo>
                    <a:pt x="155575" y="4342003"/>
                  </a:lnTo>
                  <a:lnTo>
                    <a:pt x="155575" y="4335653"/>
                  </a:lnTo>
                  <a:lnTo>
                    <a:pt x="155575" y="4342003"/>
                  </a:lnTo>
                  <a:cubicBezTo>
                    <a:pt x="69723" y="4342003"/>
                    <a:pt x="0" y="4272407"/>
                    <a:pt x="0" y="4186555"/>
                  </a:cubicBezTo>
                  <a:lnTo>
                    <a:pt x="0" y="155448"/>
                  </a:lnTo>
                  <a:lnTo>
                    <a:pt x="6350" y="155448"/>
                  </a:lnTo>
                  <a:lnTo>
                    <a:pt x="0" y="155448"/>
                  </a:lnTo>
                  <a:moveTo>
                    <a:pt x="12700" y="155448"/>
                  </a:moveTo>
                  <a:lnTo>
                    <a:pt x="12700" y="4186555"/>
                  </a:lnTo>
                  <a:lnTo>
                    <a:pt x="6350" y="4186555"/>
                  </a:lnTo>
                  <a:lnTo>
                    <a:pt x="12700" y="4186555"/>
                  </a:lnTo>
                  <a:cubicBezTo>
                    <a:pt x="12700" y="4265422"/>
                    <a:pt x="76708" y="4329303"/>
                    <a:pt x="155575" y="4329303"/>
                  </a:cubicBezTo>
                  <a:lnTo>
                    <a:pt x="6057138" y="4329303"/>
                  </a:lnTo>
                  <a:cubicBezTo>
                    <a:pt x="6136005" y="4329303"/>
                    <a:pt x="6200013" y="4265422"/>
                    <a:pt x="6200013" y="4186555"/>
                  </a:cubicBezTo>
                  <a:lnTo>
                    <a:pt x="6200013" y="155448"/>
                  </a:lnTo>
                  <a:cubicBezTo>
                    <a:pt x="6200013" y="76581"/>
                    <a:pt x="6136005" y="12700"/>
                    <a:pt x="6057138" y="12700"/>
                  </a:cubicBezTo>
                  <a:lnTo>
                    <a:pt x="155575" y="12700"/>
                  </a:lnTo>
                  <a:lnTo>
                    <a:pt x="155575" y="6350"/>
                  </a:lnTo>
                  <a:lnTo>
                    <a:pt x="155575" y="12700"/>
                  </a:lnTo>
                  <a:cubicBezTo>
                    <a:pt x="76708" y="12700"/>
                    <a:pt x="12700" y="76581"/>
                    <a:pt x="12700" y="15544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925727" y="6253758"/>
            <a:ext cx="4098429" cy="82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Обращение за помощью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925727" y="7197774"/>
            <a:ext cx="4098429" cy="177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 стесняйтесь обращаться к врачам или психологам за профессиональной поддержкой.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478" y="193752"/>
            <a:ext cx="6472295" cy="10093248"/>
          </a:xfrm>
          <a:custGeom>
            <a:avLst/>
            <a:gdLst/>
            <a:ahLst/>
            <a:cxnLst/>
            <a:rect l="l" t="t" r="r" b="b"/>
            <a:pathLst>
              <a:path w="6472295" h="10093248">
                <a:moveTo>
                  <a:pt x="0" y="0"/>
                </a:moveTo>
                <a:lnTo>
                  <a:pt x="6472295" y="0"/>
                </a:lnTo>
                <a:lnTo>
                  <a:pt x="6472295" y="10093248"/>
                </a:lnTo>
                <a:lnTo>
                  <a:pt x="0" y="10093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7659577" y="3860187"/>
            <a:ext cx="9445526" cy="396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2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Вредные привычки </a:t>
            </a:r>
            <a:r>
              <a:rPr lang="en-US" sz="27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термин, характеризующий такой образ жизни, при котором человек осознанно наносит вред своему здоровью, занимаясь определёнными вещами. Эти привычки могут быстро стать зависимостью и негативно влиять на жизнь. Важно распознать и избавиться от вредных привычек как можно раньше.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13774" y="1343050"/>
            <a:ext cx="9445526" cy="175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Что такое вредные привычки?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7475" y="3668017"/>
            <a:ext cx="647402" cy="647402"/>
            <a:chOff x="0" y="0"/>
            <a:chExt cx="863203" cy="863203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52071" y="3668017"/>
            <a:ext cx="647403" cy="647402"/>
            <a:chOff x="0" y="0"/>
            <a:chExt cx="863203" cy="863203"/>
          </a:xfrm>
        </p:grpSpPr>
        <p:sp>
          <p:nvSpPr>
            <p:cNvPr id="6" name="Freeform 6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7475" y="7605266"/>
            <a:ext cx="647402" cy="647402"/>
            <a:chOff x="0" y="0"/>
            <a:chExt cx="863203" cy="863203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50519" cy="850519"/>
            </a:xfrm>
            <a:custGeom>
              <a:avLst/>
              <a:gdLst/>
              <a:ahLst/>
              <a:cxnLst/>
              <a:rect l="l" t="t" r="r" b="b"/>
              <a:pathLst>
                <a:path w="850519" h="850519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691769" y="0"/>
                  </a:lnTo>
                  <a:cubicBezTo>
                    <a:pt x="779399" y="0"/>
                    <a:pt x="850519" y="71120"/>
                    <a:pt x="850519" y="158750"/>
                  </a:cubicBezTo>
                  <a:lnTo>
                    <a:pt x="850519" y="691769"/>
                  </a:lnTo>
                  <a:cubicBezTo>
                    <a:pt x="850519" y="779399"/>
                    <a:pt x="779399" y="850519"/>
                    <a:pt x="691769" y="850519"/>
                  </a:cubicBezTo>
                  <a:lnTo>
                    <a:pt x="158750" y="850519"/>
                  </a:lnTo>
                  <a:cubicBezTo>
                    <a:pt x="71120" y="850519"/>
                    <a:pt x="0" y="779399"/>
                    <a:pt x="0" y="691769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863219" cy="863219"/>
            </a:xfrm>
            <a:custGeom>
              <a:avLst/>
              <a:gdLst/>
              <a:ahLst/>
              <a:cxnLst/>
              <a:rect l="l" t="t" r="r" b="b"/>
              <a:pathLst>
                <a:path w="863219" h="863219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lnTo>
                    <a:pt x="698119" y="6350"/>
                  </a:lnTo>
                  <a:lnTo>
                    <a:pt x="698119" y="0"/>
                  </a:lnTo>
                  <a:cubicBezTo>
                    <a:pt x="789305" y="0"/>
                    <a:pt x="863219" y="73914"/>
                    <a:pt x="863219" y="165100"/>
                  </a:cubicBezTo>
                  <a:lnTo>
                    <a:pt x="856869" y="165100"/>
                  </a:lnTo>
                  <a:lnTo>
                    <a:pt x="863219" y="165100"/>
                  </a:lnTo>
                  <a:lnTo>
                    <a:pt x="863219" y="698119"/>
                  </a:lnTo>
                  <a:lnTo>
                    <a:pt x="856869" y="698119"/>
                  </a:lnTo>
                  <a:lnTo>
                    <a:pt x="863219" y="698119"/>
                  </a:lnTo>
                  <a:cubicBezTo>
                    <a:pt x="863219" y="789305"/>
                    <a:pt x="789305" y="863219"/>
                    <a:pt x="698119" y="863219"/>
                  </a:cubicBezTo>
                  <a:lnTo>
                    <a:pt x="698119" y="856869"/>
                  </a:lnTo>
                  <a:lnTo>
                    <a:pt x="698119" y="863219"/>
                  </a:lnTo>
                  <a:lnTo>
                    <a:pt x="165100" y="863219"/>
                  </a:lnTo>
                  <a:lnTo>
                    <a:pt x="165100" y="856869"/>
                  </a:lnTo>
                  <a:lnTo>
                    <a:pt x="165100" y="863219"/>
                  </a:lnTo>
                  <a:cubicBezTo>
                    <a:pt x="73914" y="863219"/>
                    <a:pt x="0" y="789305"/>
                    <a:pt x="0" y="698119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698119"/>
                  </a:lnTo>
                  <a:lnTo>
                    <a:pt x="6350" y="698119"/>
                  </a:lnTo>
                  <a:lnTo>
                    <a:pt x="12700" y="698119"/>
                  </a:lnTo>
                  <a:cubicBezTo>
                    <a:pt x="12700" y="782320"/>
                    <a:pt x="80899" y="850519"/>
                    <a:pt x="165100" y="850519"/>
                  </a:cubicBezTo>
                  <a:lnTo>
                    <a:pt x="698119" y="850519"/>
                  </a:lnTo>
                  <a:cubicBezTo>
                    <a:pt x="782320" y="850519"/>
                    <a:pt x="850519" y="782320"/>
                    <a:pt x="850519" y="698119"/>
                  </a:cubicBezTo>
                  <a:lnTo>
                    <a:pt x="850519" y="165100"/>
                  </a:lnTo>
                  <a:cubicBezTo>
                    <a:pt x="850519" y="80899"/>
                    <a:pt x="782320" y="12700"/>
                    <a:pt x="698119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37912" y="1968997"/>
            <a:ext cx="7289303" cy="7289303"/>
          </a:xfrm>
          <a:custGeom>
            <a:avLst/>
            <a:gdLst/>
            <a:ahLst/>
            <a:cxnLst/>
            <a:rect l="l" t="t" r="r" b="b"/>
            <a:pathLst>
              <a:path w="7289303" h="7289303">
                <a:moveTo>
                  <a:pt x="0" y="0"/>
                </a:moveTo>
                <a:lnTo>
                  <a:pt x="7289304" y="0"/>
                </a:lnTo>
                <a:lnTo>
                  <a:pt x="7289304" y="7289303"/>
                </a:lnTo>
                <a:lnTo>
                  <a:pt x="0" y="7289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992238" y="1118592"/>
            <a:ext cx="9445526" cy="1757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Что такое вредные привычки?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3694" y="3836194"/>
            <a:ext cx="194816" cy="44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13632" y="3653730"/>
            <a:ext cx="3544044" cy="43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Определение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913632" y="4200079"/>
            <a:ext cx="3659684" cy="220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Вредные привычки - это часто повторяющиеся действия, которые наносят ущерб здоровью и благополучию человека.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47035" y="3836194"/>
            <a:ext cx="257324" cy="44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78229" y="3653730"/>
            <a:ext cx="3544044" cy="43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Примеры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778229" y="4200079"/>
            <a:ext cx="3659684" cy="235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Курение, употребление алкоголя, наркомания, нездоровое питание, недостаток сна и физической активности.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0774" y="7773441"/>
            <a:ext cx="240804" cy="446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331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13632" y="7590979"/>
            <a:ext cx="3544044" cy="43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Последствия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13632" y="8137326"/>
            <a:ext cx="8524131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Вредные привычки могут привести к серьезным физическим и психологическим проблемам со здоровьем.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3208436"/>
          </a:xfrm>
          <a:custGeom>
            <a:avLst/>
            <a:gdLst/>
            <a:ahLst/>
            <a:cxnLst/>
            <a:rect l="l" t="t" r="r" b="b"/>
            <a:pathLst>
              <a:path w="18288000" h="3208436">
                <a:moveTo>
                  <a:pt x="0" y="0"/>
                </a:moveTo>
                <a:lnTo>
                  <a:pt x="18288000" y="0"/>
                </a:lnTo>
                <a:lnTo>
                  <a:pt x="18288000" y="3208436"/>
                </a:lnTo>
                <a:lnTo>
                  <a:pt x="0" y="32084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" b="-2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898326" y="3876080"/>
            <a:ext cx="6416874" cy="79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12"/>
              </a:lnSpc>
            </a:pPr>
            <a:r>
              <a:rPr lang="en-US" sz="49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Курение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93564" y="5096470"/>
            <a:ext cx="8126909" cy="2329011"/>
            <a:chOff x="0" y="0"/>
            <a:chExt cx="10835878" cy="3105348"/>
          </a:xfrm>
        </p:grpSpPr>
        <p:sp>
          <p:nvSpPr>
            <p:cNvPr id="5" name="Freeform 5"/>
            <p:cNvSpPr/>
            <p:nvPr/>
          </p:nvSpPr>
          <p:spPr>
            <a:xfrm>
              <a:off x="6350" y="6350"/>
              <a:ext cx="10823194" cy="3092704"/>
            </a:xfrm>
            <a:custGeom>
              <a:avLst/>
              <a:gdLst/>
              <a:ahLst/>
              <a:cxnLst/>
              <a:rect l="l" t="t" r="r" b="b"/>
              <a:pathLst>
                <a:path w="10823194" h="3092704">
                  <a:moveTo>
                    <a:pt x="0" y="143764"/>
                  </a:moveTo>
                  <a:cubicBezTo>
                    <a:pt x="0" y="64389"/>
                    <a:pt x="64516" y="0"/>
                    <a:pt x="144145" y="0"/>
                  </a:cubicBezTo>
                  <a:lnTo>
                    <a:pt x="10679049" y="0"/>
                  </a:lnTo>
                  <a:cubicBezTo>
                    <a:pt x="10758678" y="0"/>
                    <a:pt x="10823194" y="64389"/>
                    <a:pt x="10823194" y="143764"/>
                  </a:cubicBezTo>
                  <a:lnTo>
                    <a:pt x="10823194" y="2948940"/>
                  </a:lnTo>
                  <a:cubicBezTo>
                    <a:pt x="10823194" y="3028315"/>
                    <a:pt x="10758678" y="3092704"/>
                    <a:pt x="10679049" y="3092704"/>
                  </a:cubicBezTo>
                  <a:lnTo>
                    <a:pt x="144145" y="3092704"/>
                  </a:lnTo>
                  <a:cubicBezTo>
                    <a:pt x="64516" y="3092704"/>
                    <a:pt x="0" y="3028315"/>
                    <a:pt x="0" y="294894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0835894" cy="3105404"/>
            </a:xfrm>
            <a:custGeom>
              <a:avLst/>
              <a:gdLst/>
              <a:ahLst/>
              <a:cxnLst/>
              <a:rect l="l" t="t" r="r" b="b"/>
              <a:pathLst>
                <a:path w="10835894" h="3105404">
                  <a:moveTo>
                    <a:pt x="0" y="150114"/>
                  </a:moveTo>
                  <a:cubicBezTo>
                    <a:pt x="0" y="67183"/>
                    <a:pt x="67437" y="0"/>
                    <a:pt x="150495" y="0"/>
                  </a:cubicBezTo>
                  <a:lnTo>
                    <a:pt x="10685399" y="0"/>
                  </a:lnTo>
                  <a:lnTo>
                    <a:pt x="10685399" y="6350"/>
                  </a:lnTo>
                  <a:lnTo>
                    <a:pt x="10685399" y="0"/>
                  </a:lnTo>
                  <a:cubicBezTo>
                    <a:pt x="10768457" y="0"/>
                    <a:pt x="10835894" y="67183"/>
                    <a:pt x="10835894" y="150114"/>
                  </a:cubicBezTo>
                  <a:lnTo>
                    <a:pt x="10829544" y="150114"/>
                  </a:lnTo>
                  <a:lnTo>
                    <a:pt x="10835894" y="150114"/>
                  </a:lnTo>
                  <a:lnTo>
                    <a:pt x="10835894" y="2955290"/>
                  </a:lnTo>
                  <a:lnTo>
                    <a:pt x="10829544" y="2955290"/>
                  </a:lnTo>
                  <a:lnTo>
                    <a:pt x="10835894" y="2955290"/>
                  </a:lnTo>
                  <a:cubicBezTo>
                    <a:pt x="10835894" y="3038221"/>
                    <a:pt x="10768457" y="3105404"/>
                    <a:pt x="10685399" y="3105404"/>
                  </a:cubicBezTo>
                  <a:lnTo>
                    <a:pt x="10685399" y="3099054"/>
                  </a:lnTo>
                  <a:lnTo>
                    <a:pt x="10685399" y="3105404"/>
                  </a:lnTo>
                  <a:lnTo>
                    <a:pt x="150495" y="3105404"/>
                  </a:lnTo>
                  <a:lnTo>
                    <a:pt x="150495" y="3099054"/>
                  </a:lnTo>
                  <a:lnTo>
                    <a:pt x="150495" y="3105404"/>
                  </a:lnTo>
                  <a:cubicBezTo>
                    <a:pt x="67437" y="3105404"/>
                    <a:pt x="0" y="3038221"/>
                    <a:pt x="0" y="2955290"/>
                  </a:cubicBezTo>
                  <a:lnTo>
                    <a:pt x="0" y="150114"/>
                  </a:lnTo>
                  <a:lnTo>
                    <a:pt x="6350" y="150114"/>
                  </a:lnTo>
                  <a:lnTo>
                    <a:pt x="0" y="150114"/>
                  </a:lnTo>
                  <a:moveTo>
                    <a:pt x="12700" y="150114"/>
                  </a:moveTo>
                  <a:lnTo>
                    <a:pt x="12700" y="2955290"/>
                  </a:lnTo>
                  <a:lnTo>
                    <a:pt x="6350" y="2955290"/>
                  </a:lnTo>
                  <a:lnTo>
                    <a:pt x="12700" y="2955290"/>
                  </a:lnTo>
                  <a:cubicBezTo>
                    <a:pt x="12700" y="3031109"/>
                    <a:pt x="74422" y="3092704"/>
                    <a:pt x="150495" y="3092704"/>
                  </a:cubicBezTo>
                  <a:lnTo>
                    <a:pt x="10685399" y="3092704"/>
                  </a:lnTo>
                  <a:cubicBezTo>
                    <a:pt x="10761472" y="3092704"/>
                    <a:pt x="10823194" y="3031109"/>
                    <a:pt x="10823194" y="2955290"/>
                  </a:cubicBezTo>
                  <a:lnTo>
                    <a:pt x="10823194" y="150114"/>
                  </a:lnTo>
                  <a:cubicBezTo>
                    <a:pt x="10823194" y="74295"/>
                    <a:pt x="10761472" y="12700"/>
                    <a:pt x="10685399" y="12700"/>
                  </a:cubicBezTo>
                  <a:lnTo>
                    <a:pt x="150495" y="12700"/>
                  </a:lnTo>
                  <a:lnTo>
                    <a:pt x="150495" y="6350"/>
                  </a:lnTo>
                  <a:lnTo>
                    <a:pt x="150495" y="12700"/>
                  </a:lnTo>
                  <a:cubicBezTo>
                    <a:pt x="74422" y="12700"/>
                    <a:pt x="12700" y="74295"/>
                    <a:pt x="12700" y="150114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164431" y="5338763"/>
            <a:ext cx="5150927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Вред для здоровья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64431" y="5846117"/>
            <a:ext cx="7585174" cy="130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Курение повышает риск развития рака легких, сердечно-сосудистых заболеваний, хронических болезней дыхательной системы.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267528" y="5096470"/>
            <a:ext cx="8126909" cy="2329011"/>
            <a:chOff x="0" y="0"/>
            <a:chExt cx="10835878" cy="3105348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10823194" cy="3092704"/>
            </a:xfrm>
            <a:custGeom>
              <a:avLst/>
              <a:gdLst/>
              <a:ahLst/>
              <a:cxnLst/>
              <a:rect l="l" t="t" r="r" b="b"/>
              <a:pathLst>
                <a:path w="10823194" h="3092704">
                  <a:moveTo>
                    <a:pt x="0" y="143764"/>
                  </a:moveTo>
                  <a:cubicBezTo>
                    <a:pt x="0" y="64389"/>
                    <a:pt x="64516" y="0"/>
                    <a:pt x="144145" y="0"/>
                  </a:cubicBezTo>
                  <a:lnTo>
                    <a:pt x="10679049" y="0"/>
                  </a:lnTo>
                  <a:cubicBezTo>
                    <a:pt x="10758678" y="0"/>
                    <a:pt x="10823194" y="64389"/>
                    <a:pt x="10823194" y="143764"/>
                  </a:cubicBezTo>
                  <a:lnTo>
                    <a:pt x="10823194" y="2948940"/>
                  </a:lnTo>
                  <a:cubicBezTo>
                    <a:pt x="10823194" y="3028315"/>
                    <a:pt x="10758678" y="3092704"/>
                    <a:pt x="10679049" y="3092704"/>
                  </a:cubicBezTo>
                  <a:lnTo>
                    <a:pt x="144145" y="3092704"/>
                  </a:lnTo>
                  <a:cubicBezTo>
                    <a:pt x="64516" y="3092704"/>
                    <a:pt x="0" y="3028315"/>
                    <a:pt x="0" y="294894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0835894" cy="3105404"/>
            </a:xfrm>
            <a:custGeom>
              <a:avLst/>
              <a:gdLst/>
              <a:ahLst/>
              <a:cxnLst/>
              <a:rect l="l" t="t" r="r" b="b"/>
              <a:pathLst>
                <a:path w="10835894" h="3105404">
                  <a:moveTo>
                    <a:pt x="0" y="150114"/>
                  </a:moveTo>
                  <a:cubicBezTo>
                    <a:pt x="0" y="67183"/>
                    <a:pt x="67437" y="0"/>
                    <a:pt x="150495" y="0"/>
                  </a:cubicBezTo>
                  <a:lnTo>
                    <a:pt x="10685399" y="0"/>
                  </a:lnTo>
                  <a:lnTo>
                    <a:pt x="10685399" y="6350"/>
                  </a:lnTo>
                  <a:lnTo>
                    <a:pt x="10685399" y="0"/>
                  </a:lnTo>
                  <a:cubicBezTo>
                    <a:pt x="10768457" y="0"/>
                    <a:pt x="10835894" y="67183"/>
                    <a:pt x="10835894" y="150114"/>
                  </a:cubicBezTo>
                  <a:lnTo>
                    <a:pt x="10829544" y="150114"/>
                  </a:lnTo>
                  <a:lnTo>
                    <a:pt x="10835894" y="150114"/>
                  </a:lnTo>
                  <a:lnTo>
                    <a:pt x="10835894" y="2955290"/>
                  </a:lnTo>
                  <a:lnTo>
                    <a:pt x="10829544" y="2955290"/>
                  </a:lnTo>
                  <a:lnTo>
                    <a:pt x="10835894" y="2955290"/>
                  </a:lnTo>
                  <a:cubicBezTo>
                    <a:pt x="10835894" y="3038221"/>
                    <a:pt x="10768457" y="3105404"/>
                    <a:pt x="10685399" y="3105404"/>
                  </a:cubicBezTo>
                  <a:lnTo>
                    <a:pt x="10685399" y="3099054"/>
                  </a:lnTo>
                  <a:lnTo>
                    <a:pt x="10685399" y="3105404"/>
                  </a:lnTo>
                  <a:lnTo>
                    <a:pt x="150495" y="3105404"/>
                  </a:lnTo>
                  <a:lnTo>
                    <a:pt x="150495" y="3099054"/>
                  </a:lnTo>
                  <a:lnTo>
                    <a:pt x="150495" y="3105404"/>
                  </a:lnTo>
                  <a:cubicBezTo>
                    <a:pt x="67437" y="3105404"/>
                    <a:pt x="0" y="3038221"/>
                    <a:pt x="0" y="2955290"/>
                  </a:cubicBezTo>
                  <a:lnTo>
                    <a:pt x="0" y="150114"/>
                  </a:lnTo>
                  <a:lnTo>
                    <a:pt x="6350" y="150114"/>
                  </a:lnTo>
                  <a:lnTo>
                    <a:pt x="0" y="150114"/>
                  </a:lnTo>
                  <a:moveTo>
                    <a:pt x="12700" y="150114"/>
                  </a:moveTo>
                  <a:lnTo>
                    <a:pt x="12700" y="2955290"/>
                  </a:lnTo>
                  <a:lnTo>
                    <a:pt x="6350" y="2955290"/>
                  </a:lnTo>
                  <a:lnTo>
                    <a:pt x="12700" y="2955290"/>
                  </a:lnTo>
                  <a:cubicBezTo>
                    <a:pt x="12700" y="3031109"/>
                    <a:pt x="74422" y="3092704"/>
                    <a:pt x="150495" y="3092704"/>
                  </a:cubicBezTo>
                  <a:lnTo>
                    <a:pt x="10685399" y="3092704"/>
                  </a:lnTo>
                  <a:cubicBezTo>
                    <a:pt x="10761472" y="3092704"/>
                    <a:pt x="10823194" y="3031109"/>
                    <a:pt x="10823194" y="2955290"/>
                  </a:cubicBezTo>
                  <a:lnTo>
                    <a:pt x="10823194" y="150114"/>
                  </a:lnTo>
                  <a:cubicBezTo>
                    <a:pt x="10823194" y="74295"/>
                    <a:pt x="10761472" y="12700"/>
                    <a:pt x="10685399" y="12700"/>
                  </a:cubicBezTo>
                  <a:lnTo>
                    <a:pt x="150495" y="12700"/>
                  </a:lnTo>
                  <a:lnTo>
                    <a:pt x="150495" y="6350"/>
                  </a:lnTo>
                  <a:lnTo>
                    <a:pt x="150495" y="12700"/>
                  </a:lnTo>
                  <a:cubicBezTo>
                    <a:pt x="74422" y="12700"/>
                    <a:pt x="12700" y="74295"/>
                    <a:pt x="12700" y="150114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538395" y="5338763"/>
            <a:ext cx="6510624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Никотиновая зависимость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38395" y="5846117"/>
            <a:ext cx="7585174" cy="130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Никотин в сигаретах вызывает сильное психологическое и физическое привыкание, из-за чего очень трудно бросить курить.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93564" y="7672536"/>
            <a:ext cx="8126909" cy="1918246"/>
            <a:chOff x="0" y="0"/>
            <a:chExt cx="10835878" cy="2557662"/>
          </a:xfrm>
        </p:grpSpPr>
        <p:sp>
          <p:nvSpPr>
            <p:cNvPr id="15" name="Freeform 15"/>
            <p:cNvSpPr/>
            <p:nvPr/>
          </p:nvSpPr>
          <p:spPr>
            <a:xfrm>
              <a:off x="6350" y="6350"/>
              <a:ext cx="10823194" cy="2544953"/>
            </a:xfrm>
            <a:custGeom>
              <a:avLst/>
              <a:gdLst/>
              <a:ahLst/>
              <a:cxnLst/>
              <a:rect l="l" t="t" r="r" b="b"/>
              <a:pathLst>
                <a:path w="10823194" h="2544953">
                  <a:moveTo>
                    <a:pt x="0" y="143764"/>
                  </a:moveTo>
                  <a:cubicBezTo>
                    <a:pt x="0" y="64389"/>
                    <a:pt x="64643" y="0"/>
                    <a:pt x="144272" y="0"/>
                  </a:cubicBezTo>
                  <a:lnTo>
                    <a:pt x="10678922" y="0"/>
                  </a:lnTo>
                  <a:cubicBezTo>
                    <a:pt x="10758551" y="0"/>
                    <a:pt x="10823194" y="64389"/>
                    <a:pt x="10823194" y="143764"/>
                  </a:cubicBezTo>
                  <a:lnTo>
                    <a:pt x="10823194" y="2401189"/>
                  </a:lnTo>
                  <a:cubicBezTo>
                    <a:pt x="10823194" y="2480564"/>
                    <a:pt x="10758551" y="2544953"/>
                    <a:pt x="10678922" y="2544953"/>
                  </a:cubicBezTo>
                  <a:lnTo>
                    <a:pt x="144272" y="2544953"/>
                  </a:lnTo>
                  <a:cubicBezTo>
                    <a:pt x="64643" y="2544953"/>
                    <a:pt x="0" y="2480564"/>
                    <a:pt x="0" y="2401189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10835894" cy="2557653"/>
            </a:xfrm>
            <a:custGeom>
              <a:avLst/>
              <a:gdLst/>
              <a:ahLst/>
              <a:cxnLst/>
              <a:rect l="l" t="t" r="r" b="b"/>
              <a:pathLst>
                <a:path w="10835894" h="2557653">
                  <a:moveTo>
                    <a:pt x="0" y="150114"/>
                  </a:moveTo>
                  <a:cubicBezTo>
                    <a:pt x="0" y="67183"/>
                    <a:pt x="67437" y="0"/>
                    <a:pt x="150622" y="0"/>
                  </a:cubicBezTo>
                  <a:lnTo>
                    <a:pt x="10685272" y="0"/>
                  </a:lnTo>
                  <a:lnTo>
                    <a:pt x="10685272" y="6350"/>
                  </a:lnTo>
                  <a:lnTo>
                    <a:pt x="10685272" y="0"/>
                  </a:lnTo>
                  <a:cubicBezTo>
                    <a:pt x="10768457" y="0"/>
                    <a:pt x="10835894" y="67183"/>
                    <a:pt x="10835894" y="150114"/>
                  </a:cubicBezTo>
                  <a:lnTo>
                    <a:pt x="10829544" y="150114"/>
                  </a:lnTo>
                  <a:lnTo>
                    <a:pt x="10835894" y="150114"/>
                  </a:lnTo>
                  <a:lnTo>
                    <a:pt x="10835894" y="2407539"/>
                  </a:lnTo>
                  <a:lnTo>
                    <a:pt x="10829544" y="2407539"/>
                  </a:lnTo>
                  <a:lnTo>
                    <a:pt x="10835894" y="2407539"/>
                  </a:lnTo>
                  <a:cubicBezTo>
                    <a:pt x="10835894" y="2490470"/>
                    <a:pt x="10768457" y="2557653"/>
                    <a:pt x="10685272" y="2557653"/>
                  </a:cubicBezTo>
                  <a:lnTo>
                    <a:pt x="10685272" y="2551303"/>
                  </a:lnTo>
                  <a:lnTo>
                    <a:pt x="10685272" y="2557653"/>
                  </a:lnTo>
                  <a:lnTo>
                    <a:pt x="150622" y="2557653"/>
                  </a:lnTo>
                  <a:lnTo>
                    <a:pt x="150622" y="2551303"/>
                  </a:lnTo>
                  <a:lnTo>
                    <a:pt x="150622" y="2557653"/>
                  </a:lnTo>
                  <a:cubicBezTo>
                    <a:pt x="67437" y="2557653"/>
                    <a:pt x="0" y="2490470"/>
                    <a:pt x="0" y="2407539"/>
                  </a:cubicBezTo>
                  <a:lnTo>
                    <a:pt x="0" y="150114"/>
                  </a:lnTo>
                  <a:lnTo>
                    <a:pt x="6350" y="150114"/>
                  </a:lnTo>
                  <a:lnTo>
                    <a:pt x="0" y="150114"/>
                  </a:lnTo>
                  <a:moveTo>
                    <a:pt x="12700" y="150114"/>
                  </a:moveTo>
                  <a:lnTo>
                    <a:pt x="12700" y="2407539"/>
                  </a:lnTo>
                  <a:lnTo>
                    <a:pt x="6350" y="2407539"/>
                  </a:lnTo>
                  <a:lnTo>
                    <a:pt x="12700" y="2407539"/>
                  </a:lnTo>
                  <a:cubicBezTo>
                    <a:pt x="12700" y="2483358"/>
                    <a:pt x="74422" y="2544953"/>
                    <a:pt x="150622" y="2544953"/>
                  </a:cubicBezTo>
                  <a:lnTo>
                    <a:pt x="10685272" y="2544953"/>
                  </a:lnTo>
                  <a:cubicBezTo>
                    <a:pt x="10761472" y="2544953"/>
                    <a:pt x="10823194" y="2483358"/>
                    <a:pt x="10823194" y="2407539"/>
                  </a:cubicBezTo>
                  <a:lnTo>
                    <a:pt x="10823194" y="150114"/>
                  </a:lnTo>
                  <a:cubicBezTo>
                    <a:pt x="10823194" y="74295"/>
                    <a:pt x="10761472" y="12700"/>
                    <a:pt x="10685272" y="12700"/>
                  </a:cubicBezTo>
                  <a:lnTo>
                    <a:pt x="150622" y="12700"/>
                  </a:lnTo>
                  <a:lnTo>
                    <a:pt x="150622" y="6350"/>
                  </a:lnTo>
                  <a:lnTo>
                    <a:pt x="150622" y="12700"/>
                  </a:lnTo>
                  <a:cubicBezTo>
                    <a:pt x="74422" y="12700"/>
                    <a:pt x="12700" y="74295"/>
                    <a:pt x="12700" y="150114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64431" y="7914829"/>
            <a:ext cx="7373295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Влияние на окружающих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4431" y="8422184"/>
            <a:ext cx="7585174" cy="776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Пассивное курение также вредно для здоровья других людей, особенно детей и беременных женщин.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267528" y="7672536"/>
            <a:ext cx="8126909" cy="1918246"/>
            <a:chOff x="0" y="0"/>
            <a:chExt cx="10835878" cy="2557662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10823194" cy="2544953"/>
            </a:xfrm>
            <a:custGeom>
              <a:avLst/>
              <a:gdLst/>
              <a:ahLst/>
              <a:cxnLst/>
              <a:rect l="l" t="t" r="r" b="b"/>
              <a:pathLst>
                <a:path w="10823194" h="2544953">
                  <a:moveTo>
                    <a:pt x="0" y="143764"/>
                  </a:moveTo>
                  <a:cubicBezTo>
                    <a:pt x="0" y="64389"/>
                    <a:pt x="64643" y="0"/>
                    <a:pt x="144272" y="0"/>
                  </a:cubicBezTo>
                  <a:lnTo>
                    <a:pt x="10678922" y="0"/>
                  </a:lnTo>
                  <a:cubicBezTo>
                    <a:pt x="10758551" y="0"/>
                    <a:pt x="10823194" y="64389"/>
                    <a:pt x="10823194" y="143764"/>
                  </a:cubicBezTo>
                  <a:lnTo>
                    <a:pt x="10823194" y="2401189"/>
                  </a:lnTo>
                  <a:cubicBezTo>
                    <a:pt x="10823194" y="2480564"/>
                    <a:pt x="10758551" y="2544953"/>
                    <a:pt x="10678922" y="2544953"/>
                  </a:cubicBezTo>
                  <a:lnTo>
                    <a:pt x="144272" y="2544953"/>
                  </a:lnTo>
                  <a:cubicBezTo>
                    <a:pt x="64643" y="2544953"/>
                    <a:pt x="0" y="2480564"/>
                    <a:pt x="0" y="2401189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0835894" cy="2557653"/>
            </a:xfrm>
            <a:custGeom>
              <a:avLst/>
              <a:gdLst/>
              <a:ahLst/>
              <a:cxnLst/>
              <a:rect l="l" t="t" r="r" b="b"/>
              <a:pathLst>
                <a:path w="10835894" h="2557653">
                  <a:moveTo>
                    <a:pt x="0" y="150114"/>
                  </a:moveTo>
                  <a:cubicBezTo>
                    <a:pt x="0" y="67183"/>
                    <a:pt x="67437" y="0"/>
                    <a:pt x="150622" y="0"/>
                  </a:cubicBezTo>
                  <a:lnTo>
                    <a:pt x="10685272" y="0"/>
                  </a:lnTo>
                  <a:lnTo>
                    <a:pt x="10685272" y="6350"/>
                  </a:lnTo>
                  <a:lnTo>
                    <a:pt x="10685272" y="0"/>
                  </a:lnTo>
                  <a:cubicBezTo>
                    <a:pt x="10768457" y="0"/>
                    <a:pt x="10835894" y="67183"/>
                    <a:pt x="10835894" y="150114"/>
                  </a:cubicBezTo>
                  <a:lnTo>
                    <a:pt x="10829544" y="150114"/>
                  </a:lnTo>
                  <a:lnTo>
                    <a:pt x="10835894" y="150114"/>
                  </a:lnTo>
                  <a:lnTo>
                    <a:pt x="10835894" y="2407539"/>
                  </a:lnTo>
                  <a:lnTo>
                    <a:pt x="10829544" y="2407539"/>
                  </a:lnTo>
                  <a:lnTo>
                    <a:pt x="10835894" y="2407539"/>
                  </a:lnTo>
                  <a:cubicBezTo>
                    <a:pt x="10835894" y="2490470"/>
                    <a:pt x="10768457" y="2557653"/>
                    <a:pt x="10685272" y="2557653"/>
                  </a:cubicBezTo>
                  <a:lnTo>
                    <a:pt x="10685272" y="2551303"/>
                  </a:lnTo>
                  <a:lnTo>
                    <a:pt x="10685272" y="2557653"/>
                  </a:lnTo>
                  <a:lnTo>
                    <a:pt x="150622" y="2557653"/>
                  </a:lnTo>
                  <a:lnTo>
                    <a:pt x="150622" y="2551303"/>
                  </a:lnTo>
                  <a:lnTo>
                    <a:pt x="150622" y="2557653"/>
                  </a:lnTo>
                  <a:cubicBezTo>
                    <a:pt x="67437" y="2557653"/>
                    <a:pt x="0" y="2490470"/>
                    <a:pt x="0" y="2407539"/>
                  </a:cubicBezTo>
                  <a:lnTo>
                    <a:pt x="0" y="150114"/>
                  </a:lnTo>
                  <a:lnTo>
                    <a:pt x="6350" y="150114"/>
                  </a:lnTo>
                  <a:lnTo>
                    <a:pt x="0" y="150114"/>
                  </a:lnTo>
                  <a:moveTo>
                    <a:pt x="12700" y="150114"/>
                  </a:moveTo>
                  <a:lnTo>
                    <a:pt x="12700" y="2407539"/>
                  </a:lnTo>
                  <a:lnTo>
                    <a:pt x="6350" y="2407539"/>
                  </a:lnTo>
                  <a:lnTo>
                    <a:pt x="12700" y="2407539"/>
                  </a:lnTo>
                  <a:cubicBezTo>
                    <a:pt x="12700" y="2483358"/>
                    <a:pt x="74422" y="2544953"/>
                    <a:pt x="150622" y="2544953"/>
                  </a:cubicBezTo>
                  <a:lnTo>
                    <a:pt x="10685272" y="2544953"/>
                  </a:lnTo>
                  <a:cubicBezTo>
                    <a:pt x="10761472" y="2544953"/>
                    <a:pt x="10823194" y="2483358"/>
                    <a:pt x="10823194" y="2407539"/>
                  </a:cubicBezTo>
                  <a:lnTo>
                    <a:pt x="10823194" y="150114"/>
                  </a:lnTo>
                  <a:cubicBezTo>
                    <a:pt x="10823194" y="74295"/>
                    <a:pt x="10761472" y="12700"/>
                    <a:pt x="10685272" y="12700"/>
                  </a:cubicBezTo>
                  <a:lnTo>
                    <a:pt x="150622" y="12700"/>
                  </a:lnTo>
                  <a:lnTo>
                    <a:pt x="150622" y="6350"/>
                  </a:lnTo>
                  <a:lnTo>
                    <a:pt x="150622" y="12700"/>
                  </a:lnTo>
                  <a:cubicBezTo>
                    <a:pt x="74422" y="12700"/>
                    <a:pt x="12700" y="74295"/>
                    <a:pt x="12700" y="150114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538395" y="7914829"/>
            <a:ext cx="6510624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Финансовые затраты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38395" y="8422184"/>
            <a:ext cx="7585174" cy="897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Курение требует регулярных денежных расходов, что наносит ущерб бюджету человека.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3129558"/>
          </a:xfrm>
          <a:custGeom>
            <a:avLst/>
            <a:gdLst/>
            <a:ahLst/>
            <a:cxnLst/>
            <a:rect l="l" t="t" r="r" b="b"/>
            <a:pathLst>
              <a:path w="18288000" h="3129558">
                <a:moveTo>
                  <a:pt x="0" y="0"/>
                </a:moveTo>
                <a:lnTo>
                  <a:pt x="18288000" y="0"/>
                </a:lnTo>
                <a:lnTo>
                  <a:pt x="18288000" y="3129558"/>
                </a:lnTo>
                <a:lnTo>
                  <a:pt x="0" y="31295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6" b="-66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876151" y="3780384"/>
            <a:ext cx="6259116" cy="77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5"/>
              </a:lnSpc>
            </a:pPr>
            <a:r>
              <a:rPr lang="en-US" sz="4875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Алкоголизм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129712" y="4976366"/>
            <a:ext cx="28575" cy="4621709"/>
            <a:chOff x="0" y="0"/>
            <a:chExt cx="38100" cy="61622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100" cy="6162294"/>
            </a:xfrm>
            <a:custGeom>
              <a:avLst/>
              <a:gdLst/>
              <a:ahLst/>
              <a:cxnLst/>
              <a:rect l="l" t="t" r="r" b="b"/>
              <a:pathLst>
                <a:path w="38100" h="6162294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6143244"/>
                  </a:lnTo>
                  <a:cubicBezTo>
                    <a:pt x="38100" y="6153785"/>
                    <a:pt x="29591" y="6162294"/>
                    <a:pt x="19050" y="6162294"/>
                  </a:cubicBezTo>
                  <a:cubicBezTo>
                    <a:pt x="8509" y="6162294"/>
                    <a:pt x="0" y="6153785"/>
                    <a:pt x="0" y="6143244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14766" y="5525244"/>
            <a:ext cx="876151" cy="28575"/>
            <a:chOff x="0" y="0"/>
            <a:chExt cx="1168202" cy="38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8146" cy="38100"/>
            </a:xfrm>
            <a:custGeom>
              <a:avLst/>
              <a:gdLst/>
              <a:ahLst/>
              <a:cxnLst/>
              <a:rect l="l" t="t" r="r" b="b"/>
              <a:pathLst>
                <a:path w="116814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9096" y="0"/>
                  </a:lnTo>
                  <a:cubicBezTo>
                    <a:pt x="1159637" y="0"/>
                    <a:pt x="1168146" y="8509"/>
                    <a:pt x="1168146" y="19050"/>
                  </a:cubicBezTo>
                  <a:cubicBezTo>
                    <a:pt x="1168146" y="29591"/>
                    <a:pt x="1159637" y="38100"/>
                    <a:pt x="114909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857580" y="5253186"/>
            <a:ext cx="572840" cy="572840"/>
            <a:chOff x="0" y="0"/>
            <a:chExt cx="763787" cy="763787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751078" cy="751078"/>
            </a:xfrm>
            <a:custGeom>
              <a:avLst/>
              <a:gdLst/>
              <a:ahLst/>
              <a:cxnLst/>
              <a:rect l="l" t="t" r="r" b="b"/>
              <a:pathLst>
                <a:path w="751078" h="751078">
                  <a:moveTo>
                    <a:pt x="0" y="140208"/>
                  </a:moveTo>
                  <a:cubicBezTo>
                    <a:pt x="0" y="62738"/>
                    <a:pt x="62738" y="0"/>
                    <a:pt x="140208" y="0"/>
                  </a:cubicBezTo>
                  <a:lnTo>
                    <a:pt x="610870" y="0"/>
                  </a:lnTo>
                  <a:cubicBezTo>
                    <a:pt x="688340" y="0"/>
                    <a:pt x="751078" y="62738"/>
                    <a:pt x="751078" y="140208"/>
                  </a:cubicBezTo>
                  <a:lnTo>
                    <a:pt x="751078" y="610870"/>
                  </a:lnTo>
                  <a:cubicBezTo>
                    <a:pt x="751078" y="688340"/>
                    <a:pt x="688340" y="751078"/>
                    <a:pt x="610870" y="751078"/>
                  </a:cubicBezTo>
                  <a:lnTo>
                    <a:pt x="140208" y="751078"/>
                  </a:lnTo>
                  <a:cubicBezTo>
                    <a:pt x="62738" y="751078"/>
                    <a:pt x="0" y="688340"/>
                    <a:pt x="0" y="61087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763778" cy="763778"/>
            </a:xfrm>
            <a:custGeom>
              <a:avLst/>
              <a:gdLst/>
              <a:ahLst/>
              <a:cxnLst/>
              <a:rect l="l" t="t" r="r" b="b"/>
              <a:pathLst>
                <a:path w="763778" h="763778">
                  <a:moveTo>
                    <a:pt x="0" y="146558"/>
                  </a:moveTo>
                  <a:cubicBezTo>
                    <a:pt x="0" y="65659"/>
                    <a:pt x="65659" y="0"/>
                    <a:pt x="146558" y="0"/>
                  </a:cubicBezTo>
                  <a:lnTo>
                    <a:pt x="617220" y="0"/>
                  </a:lnTo>
                  <a:lnTo>
                    <a:pt x="617220" y="6350"/>
                  </a:lnTo>
                  <a:lnTo>
                    <a:pt x="617220" y="0"/>
                  </a:lnTo>
                  <a:cubicBezTo>
                    <a:pt x="698119" y="0"/>
                    <a:pt x="763778" y="65659"/>
                    <a:pt x="763778" y="146558"/>
                  </a:cubicBezTo>
                  <a:lnTo>
                    <a:pt x="763778" y="617220"/>
                  </a:lnTo>
                  <a:lnTo>
                    <a:pt x="757428" y="617220"/>
                  </a:lnTo>
                  <a:lnTo>
                    <a:pt x="763778" y="617220"/>
                  </a:lnTo>
                  <a:cubicBezTo>
                    <a:pt x="763778" y="698119"/>
                    <a:pt x="698119" y="763778"/>
                    <a:pt x="617220" y="763778"/>
                  </a:cubicBezTo>
                  <a:lnTo>
                    <a:pt x="617220" y="757428"/>
                  </a:lnTo>
                  <a:lnTo>
                    <a:pt x="617220" y="763778"/>
                  </a:lnTo>
                  <a:lnTo>
                    <a:pt x="146558" y="763778"/>
                  </a:lnTo>
                  <a:lnTo>
                    <a:pt x="146558" y="757428"/>
                  </a:lnTo>
                  <a:lnTo>
                    <a:pt x="146558" y="763778"/>
                  </a:lnTo>
                  <a:cubicBezTo>
                    <a:pt x="65659" y="763778"/>
                    <a:pt x="0" y="698119"/>
                    <a:pt x="0" y="617220"/>
                  </a:cubicBezTo>
                  <a:lnTo>
                    <a:pt x="0" y="146558"/>
                  </a:lnTo>
                  <a:lnTo>
                    <a:pt x="6350" y="146558"/>
                  </a:lnTo>
                  <a:lnTo>
                    <a:pt x="0" y="146558"/>
                  </a:lnTo>
                  <a:moveTo>
                    <a:pt x="12700" y="146558"/>
                  </a:moveTo>
                  <a:lnTo>
                    <a:pt x="12700" y="617220"/>
                  </a:lnTo>
                  <a:lnTo>
                    <a:pt x="6350" y="617220"/>
                  </a:lnTo>
                  <a:lnTo>
                    <a:pt x="12700" y="617220"/>
                  </a:lnTo>
                  <a:cubicBezTo>
                    <a:pt x="12700" y="691134"/>
                    <a:pt x="72644" y="751078"/>
                    <a:pt x="146558" y="751078"/>
                  </a:cubicBezTo>
                  <a:lnTo>
                    <a:pt x="617220" y="751078"/>
                  </a:lnTo>
                  <a:cubicBezTo>
                    <a:pt x="691134" y="751078"/>
                    <a:pt x="751078" y="691134"/>
                    <a:pt x="751078" y="617220"/>
                  </a:cubicBezTo>
                  <a:lnTo>
                    <a:pt x="751078" y="146558"/>
                  </a:lnTo>
                  <a:lnTo>
                    <a:pt x="757428" y="146558"/>
                  </a:lnTo>
                  <a:lnTo>
                    <a:pt x="751078" y="146558"/>
                  </a:lnTo>
                  <a:cubicBezTo>
                    <a:pt x="751078" y="72644"/>
                    <a:pt x="691134" y="12700"/>
                    <a:pt x="617220" y="12700"/>
                  </a:cubicBezTo>
                  <a:lnTo>
                    <a:pt x="146558" y="12700"/>
                  </a:lnTo>
                  <a:lnTo>
                    <a:pt x="146558" y="6350"/>
                  </a:lnTo>
                  <a:lnTo>
                    <a:pt x="146558" y="12700"/>
                  </a:lnTo>
                  <a:cubicBezTo>
                    <a:pt x="72644" y="12700"/>
                    <a:pt x="12700" y="72644"/>
                    <a:pt x="12700" y="14655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057902" y="5399485"/>
            <a:ext cx="172045" cy="398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93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37485" y="5217170"/>
            <a:ext cx="3129558" cy="37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62"/>
              </a:lnSpc>
            </a:pPr>
            <a:r>
              <a:rPr lang="en-US" sz="243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Начало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6151" y="5682257"/>
            <a:ext cx="6890891" cy="88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1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Употребление алкоголя может начаться с социального контекста, как способ снятия стресса или расслабления.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397082" y="6776889"/>
            <a:ext cx="876151" cy="28575"/>
            <a:chOff x="0" y="0"/>
            <a:chExt cx="1168202" cy="38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68146" cy="38100"/>
            </a:xfrm>
            <a:custGeom>
              <a:avLst/>
              <a:gdLst/>
              <a:ahLst/>
              <a:cxnLst/>
              <a:rect l="l" t="t" r="r" b="b"/>
              <a:pathLst>
                <a:path w="116814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9096" y="0"/>
                  </a:lnTo>
                  <a:cubicBezTo>
                    <a:pt x="1159637" y="0"/>
                    <a:pt x="1168146" y="8509"/>
                    <a:pt x="1168146" y="19050"/>
                  </a:cubicBezTo>
                  <a:cubicBezTo>
                    <a:pt x="1168146" y="29591"/>
                    <a:pt x="1159637" y="38100"/>
                    <a:pt x="114909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57580" y="6504831"/>
            <a:ext cx="572840" cy="572840"/>
            <a:chOff x="0" y="0"/>
            <a:chExt cx="763787" cy="763787"/>
          </a:xfrm>
        </p:grpSpPr>
        <p:sp>
          <p:nvSpPr>
            <p:cNvPr id="17" name="Freeform 17"/>
            <p:cNvSpPr/>
            <p:nvPr/>
          </p:nvSpPr>
          <p:spPr>
            <a:xfrm>
              <a:off x="6350" y="6350"/>
              <a:ext cx="751078" cy="751078"/>
            </a:xfrm>
            <a:custGeom>
              <a:avLst/>
              <a:gdLst/>
              <a:ahLst/>
              <a:cxnLst/>
              <a:rect l="l" t="t" r="r" b="b"/>
              <a:pathLst>
                <a:path w="751078" h="751078">
                  <a:moveTo>
                    <a:pt x="0" y="140208"/>
                  </a:moveTo>
                  <a:cubicBezTo>
                    <a:pt x="0" y="62738"/>
                    <a:pt x="62738" y="0"/>
                    <a:pt x="140208" y="0"/>
                  </a:cubicBezTo>
                  <a:lnTo>
                    <a:pt x="610870" y="0"/>
                  </a:lnTo>
                  <a:cubicBezTo>
                    <a:pt x="688340" y="0"/>
                    <a:pt x="751078" y="62738"/>
                    <a:pt x="751078" y="140208"/>
                  </a:cubicBezTo>
                  <a:lnTo>
                    <a:pt x="751078" y="610870"/>
                  </a:lnTo>
                  <a:cubicBezTo>
                    <a:pt x="751078" y="688340"/>
                    <a:pt x="688340" y="751078"/>
                    <a:pt x="610870" y="751078"/>
                  </a:cubicBezTo>
                  <a:lnTo>
                    <a:pt x="140208" y="751078"/>
                  </a:lnTo>
                  <a:cubicBezTo>
                    <a:pt x="62738" y="751078"/>
                    <a:pt x="0" y="688340"/>
                    <a:pt x="0" y="61087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763778" cy="763778"/>
            </a:xfrm>
            <a:custGeom>
              <a:avLst/>
              <a:gdLst/>
              <a:ahLst/>
              <a:cxnLst/>
              <a:rect l="l" t="t" r="r" b="b"/>
              <a:pathLst>
                <a:path w="763778" h="763778">
                  <a:moveTo>
                    <a:pt x="0" y="146558"/>
                  </a:moveTo>
                  <a:cubicBezTo>
                    <a:pt x="0" y="65659"/>
                    <a:pt x="65659" y="0"/>
                    <a:pt x="146558" y="0"/>
                  </a:cubicBezTo>
                  <a:lnTo>
                    <a:pt x="617220" y="0"/>
                  </a:lnTo>
                  <a:lnTo>
                    <a:pt x="617220" y="6350"/>
                  </a:lnTo>
                  <a:lnTo>
                    <a:pt x="617220" y="0"/>
                  </a:lnTo>
                  <a:cubicBezTo>
                    <a:pt x="698119" y="0"/>
                    <a:pt x="763778" y="65659"/>
                    <a:pt x="763778" y="146558"/>
                  </a:cubicBezTo>
                  <a:lnTo>
                    <a:pt x="763778" y="617220"/>
                  </a:lnTo>
                  <a:lnTo>
                    <a:pt x="757428" y="617220"/>
                  </a:lnTo>
                  <a:lnTo>
                    <a:pt x="763778" y="617220"/>
                  </a:lnTo>
                  <a:cubicBezTo>
                    <a:pt x="763778" y="698119"/>
                    <a:pt x="698119" y="763778"/>
                    <a:pt x="617220" y="763778"/>
                  </a:cubicBezTo>
                  <a:lnTo>
                    <a:pt x="617220" y="757428"/>
                  </a:lnTo>
                  <a:lnTo>
                    <a:pt x="617220" y="763778"/>
                  </a:lnTo>
                  <a:lnTo>
                    <a:pt x="146558" y="763778"/>
                  </a:lnTo>
                  <a:lnTo>
                    <a:pt x="146558" y="757428"/>
                  </a:lnTo>
                  <a:lnTo>
                    <a:pt x="146558" y="763778"/>
                  </a:lnTo>
                  <a:cubicBezTo>
                    <a:pt x="65659" y="763778"/>
                    <a:pt x="0" y="698119"/>
                    <a:pt x="0" y="617220"/>
                  </a:cubicBezTo>
                  <a:lnTo>
                    <a:pt x="0" y="146558"/>
                  </a:lnTo>
                  <a:lnTo>
                    <a:pt x="6350" y="146558"/>
                  </a:lnTo>
                  <a:lnTo>
                    <a:pt x="0" y="146558"/>
                  </a:lnTo>
                  <a:moveTo>
                    <a:pt x="12700" y="146558"/>
                  </a:moveTo>
                  <a:lnTo>
                    <a:pt x="12700" y="617220"/>
                  </a:lnTo>
                  <a:lnTo>
                    <a:pt x="6350" y="617220"/>
                  </a:lnTo>
                  <a:lnTo>
                    <a:pt x="12700" y="617220"/>
                  </a:lnTo>
                  <a:cubicBezTo>
                    <a:pt x="12700" y="691134"/>
                    <a:pt x="72644" y="751078"/>
                    <a:pt x="146558" y="751078"/>
                  </a:cubicBezTo>
                  <a:lnTo>
                    <a:pt x="617220" y="751078"/>
                  </a:lnTo>
                  <a:cubicBezTo>
                    <a:pt x="691134" y="751078"/>
                    <a:pt x="751078" y="691134"/>
                    <a:pt x="751078" y="617220"/>
                  </a:cubicBezTo>
                  <a:lnTo>
                    <a:pt x="751078" y="146558"/>
                  </a:lnTo>
                  <a:lnTo>
                    <a:pt x="757428" y="146558"/>
                  </a:lnTo>
                  <a:lnTo>
                    <a:pt x="751078" y="146558"/>
                  </a:lnTo>
                  <a:cubicBezTo>
                    <a:pt x="751078" y="72644"/>
                    <a:pt x="691134" y="12700"/>
                    <a:pt x="617220" y="12700"/>
                  </a:cubicBezTo>
                  <a:lnTo>
                    <a:pt x="146558" y="12700"/>
                  </a:lnTo>
                  <a:lnTo>
                    <a:pt x="146558" y="6350"/>
                  </a:lnTo>
                  <a:lnTo>
                    <a:pt x="146558" y="12700"/>
                  </a:lnTo>
                  <a:cubicBezTo>
                    <a:pt x="72644" y="12700"/>
                    <a:pt x="12700" y="72644"/>
                    <a:pt x="12700" y="14655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030370" y="6651129"/>
            <a:ext cx="227111" cy="398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93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20957" y="6468815"/>
            <a:ext cx="3129557" cy="37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Зависимость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520957" y="6933902"/>
            <a:ext cx="6890891" cy="128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Злоупотребление алкоголем в течение длительного времени приводит к формированию физической и психологической зависимости.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014766" y="8023771"/>
            <a:ext cx="876151" cy="28575"/>
            <a:chOff x="0" y="0"/>
            <a:chExt cx="1168202" cy="38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168146" cy="38100"/>
            </a:xfrm>
            <a:custGeom>
              <a:avLst/>
              <a:gdLst/>
              <a:ahLst/>
              <a:cxnLst/>
              <a:rect l="l" t="t" r="r" b="b"/>
              <a:pathLst>
                <a:path w="116814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9096" y="0"/>
                  </a:lnTo>
                  <a:cubicBezTo>
                    <a:pt x="1159637" y="0"/>
                    <a:pt x="1168146" y="8509"/>
                    <a:pt x="1168146" y="19050"/>
                  </a:cubicBezTo>
                  <a:cubicBezTo>
                    <a:pt x="1168146" y="29591"/>
                    <a:pt x="1159637" y="38100"/>
                    <a:pt x="114909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857580" y="7751712"/>
            <a:ext cx="572840" cy="572840"/>
            <a:chOff x="0" y="0"/>
            <a:chExt cx="763787" cy="763787"/>
          </a:xfrm>
        </p:grpSpPr>
        <p:sp>
          <p:nvSpPr>
            <p:cNvPr id="25" name="Freeform 25"/>
            <p:cNvSpPr/>
            <p:nvPr/>
          </p:nvSpPr>
          <p:spPr>
            <a:xfrm>
              <a:off x="6350" y="6350"/>
              <a:ext cx="751078" cy="751078"/>
            </a:xfrm>
            <a:custGeom>
              <a:avLst/>
              <a:gdLst/>
              <a:ahLst/>
              <a:cxnLst/>
              <a:rect l="l" t="t" r="r" b="b"/>
              <a:pathLst>
                <a:path w="751078" h="751078">
                  <a:moveTo>
                    <a:pt x="0" y="140208"/>
                  </a:moveTo>
                  <a:cubicBezTo>
                    <a:pt x="0" y="62738"/>
                    <a:pt x="62738" y="0"/>
                    <a:pt x="140208" y="0"/>
                  </a:cubicBezTo>
                  <a:lnTo>
                    <a:pt x="610870" y="0"/>
                  </a:lnTo>
                  <a:cubicBezTo>
                    <a:pt x="688340" y="0"/>
                    <a:pt x="751078" y="62738"/>
                    <a:pt x="751078" y="140208"/>
                  </a:cubicBezTo>
                  <a:lnTo>
                    <a:pt x="751078" y="610870"/>
                  </a:lnTo>
                  <a:cubicBezTo>
                    <a:pt x="751078" y="688340"/>
                    <a:pt x="688340" y="751078"/>
                    <a:pt x="610870" y="751078"/>
                  </a:cubicBezTo>
                  <a:lnTo>
                    <a:pt x="140208" y="751078"/>
                  </a:lnTo>
                  <a:cubicBezTo>
                    <a:pt x="62738" y="751078"/>
                    <a:pt x="0" y="688340"/>
                    <a:pt x="0" y="61087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763778" cy="763778"/>
            </a:xfrm>
            <a:custGeom>
              <a:avLst/>
              <a:gdLst/>
              <a:ahLst/>
              <a:cxnLst/>
              <a:rect l="l" t="t" r="r" b="b"/>
              <a:pathLst>
                <a:path w="763778" h="763778">
                  <a:moveTo>
                    <a:pt x="0" y="146558"/>
                  </a:moveTo>
                  <a:cubicBezTo>
                    <a:pt x="0" y="65659"/>
                    <a:pt x="65659" y="0"/>
                    <a:pt x="146558" y="0"/>
                  </a:cubicBezTo>
                  <a:lnTo>
                    <a:pt x="617220" y="0"/>
                  </a:lnTo>
                  <a:lnTo>
                    <a:pt x="617220" y="6350"/>
                  </a:lnTo>
                  <a:lnTo>
                    <a:pt x="617220" y="0"/>
                  </a:lnTo>
                  <a:cubicBezTo>
                    <a:pt x="698119" y="0"/>
                    <a:pt x="763778" y="65659"/>
                    <a:pt x="763778" y="146558"/>
                  </a:cubicBezTo>
                  <a:lnTo>
                    <a:pt x="763778" y="617220"/>
                  </a:lnTo>
                  <a:lnTo>
                    <a:pt x="757428" y="617220"/>
                  </a:lnTo>
                  <a:lnTo>
                    <a:pt x="763778" y="617220"/>
                  </a:lnTo>
                  <a:cubicBezTo>
                    <a:pt x="763778" y="698119"/>
                    <a:pt x="698119" y="763778"/>
                    <a:pt x="617220" y="763778"/>
                  </a:cubicBezTo>
                  <a:lnTo>
                    <a:pt x="617220" y="757428"/>
                  </a:lnTo>
                  <a:lnTo>
                    <a:pt x="617220" y="763778"/>
                  </a:lnTo>
                  <a:lnTo>
                    <a:pt x="146558" y="763778"/>
                  </a:lnTo>
                  <a:lnTo>
                    <a:pt x="146558" y="757428"/>
                  </a:lnTo>
                  <a:lnTo>
                    <a:pt x="146558" y="763778"/>
                  </a:lnTo>
                  <a:cubicBezTo>
                    <a:pt x="65659" y="763778"/>
                    <a:pt x="0" y="698119"/>
                    <a:pt x="0" y="617220"/>
                  </a:cubicBezTo>
                  <a:lnTo>
                    <a:pt x="0" y="146558"/>
                  </a:lnTo>
                  <a:lnTo>
                    <a:pt x="6350" y="146558"/>
                  </a:lnTo>
                  <a:lnTo>
                    <a:pt x="0" y="146558"/>
                  </a:lnTo>
                  <a:moveTo>
                    <a:pt x="12700" y="146558"/>
                  </a:moveTo>
                  <a:lnTo>
                    <a:pt x="12700" y="617220"/>
                  </a:lnTo>
                  <a:lnTo>
                    <a:pt x="6350" y="617220"/>
                  </a:lnTo>
                  <a:lnTo>
                    <a:pt x="12700" y="617220"/>
                  </a:lnTo>
                  <a:cubicBezTo>
                    <a:pt x="12700" y="691134"/>
                    <a:pt x="72644" y="751078"/>
                    <a:pt x="146558" y="751078"/>
                  </a:cubicBezTo>
                  <a:lnTo>
                    <a:pt x="617220" y="751078"/>
                  </a:lnTo>
                  <a:cubicBezTo>
                    <a:pt x="691134" y="751078"/>
                    <a:pt x="751078" y="691134"/>
                    <a:pt x="751078" y="617220"/>
                  </a:cubicBezTo>
                  <a:lnTo>
                    <a:pt x="751078" y="146558"/>
                  </a:lnTo>
                  <a:lnTo>
                    <a:pt x="757428" y="146558"/>
                  </a:lnTo>
                  <a:lnTo>
                    <a:pt x="751078" y="146558"/>
                  </a:lnTo>
                  <a:cubicBezTo>
                    <a:pt x="751078" y="72644"/>
                    <a:pt x="691134" y="12700"/>
                    <a:pt x="617220" y="12700"/>
                  </a:cubicBezTo>
                  <a:lnTo>
                    <a:pt x="146558" y="12700"/>
                  </a:lnTo>
                  <a:lnTo>
                    <a:pt x="146558" y="6350"/>
                  </a:lnTo>
                  <a:lnTo>
                    <a:pt x="146558" y="12700"/>
                  </a:lnTo>
                  <a:cubicBezTo>
                    <a:pt x="72644" y="12700"/>
                    <a:pt x="12700" y="72644"/>
                    <a:pt x="12700" y="146558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037662" y="7898011"/>
            <a:ext cx="212526" cy="398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93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37485" y="7715696"/>
            <a:ext cx="3129558" cy="37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62"/>
              </a:lnSpc>
            </a:pPr>
            <a:r>
              <a:rPr lang="en-US" sz="243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Последствия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76151" y="8180784"/>
            <a:ext cx="6890891" cy="886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193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Алкоголизм разрушает здоровье, отношения, карьеру и финансовое благополучие человека.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01140" y="1028700"/>
            <a:ext cx="9975273" cy="8229600"/>
          </a:xfrm>
          <a:custGeom>
            <a:avLst/>
            <a:gdLst/>
            <a:ahLst/>
            <a:cxnLst/>
            <a:rect l="l" t="t" r="r" b="b"/>
            <a:pathLst>
              <a:path w="9975273" h="8229600">
                <a:moveTo>
                  <a:pt x="0" y="0"/>
                </a:moveTo>
                <a:lnTo>
                  <a:pt x="9975272" y="0"/>
                </a:lnTo>
                <a:lnTo>
                  <a:pt x="997527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1028700" y="992961"/>
            <a:ext cx="7088237" cy="8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Наркомания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797949"/>
            <a:ext cx="4972645" cy="43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Механизм действия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57704"/>
            <a:ext cx="4972645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Наркотики вызывают искусственный подъем настроения и ощущение эйфории, но при этом разрушают мозг и весь организм.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284227"/>
            <a:ext cx="3544044" cy="430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Последствия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943982"/>
            <a:ext cx="4972645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Наркомания приводит к серьезным психическим и физическим расстройствам, инвалидности и даже смерти.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785515" y="956596"/>
            <a:ext cx="9038333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4375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Плохие привычки в питании</a:t>
            </a:r>
          </a:p>
        </p:txBody>
      </p:sp>
      <p:sp>
        <p:nvSpPr>
          <p:cNvPr id="4" name="Freeform 4" descr="preencoded.png"/>
          <p:cNvSpPr/>
          <p:nvPr/>
        </p:nvSpPr>
        <p:spPr>
          <a:xfrm>
            <a:off x="785515" y="2804544"/>
            <a:ext cx="561082" cy="561082"/>
          </a:xfrm>
          <a:custGeom>
            <a:avLst/>
            <a:gdLst/>
            <a:ahLst/>
            <a:cxnLst/>
            <a:rect l="l" t="t" r="r" b="b"/>
            <a:pathLst>
              <a:path w="561082" h="561082">
                <a:moveTo>
                  <a:pt x="0" y="0"/>
                </a:moveTo>
                <a:lnTo>
                  <a:pt x="561083" y="0"/>
                </a:lnTo>
                <a:lnTo>
                  <a:pt x="561083" y="561083"/>
                </a:lnTo>
                <a:lnTo>
                  <a:pt x="0" y="56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785515" y="3571009"/>
            <a:ext cx="280541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Фастфуд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5515" y="4008564"/>
            <a:ext cx="9858970" cy="78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Частое употребление жирной, соленой и сладкой пищи быстрого приготовления вредит здоровью.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785515" y="5355311"/>
            <a:ext cx="561082" cy="561083"/>
          </a:xfrm>
          <a:custGeom>
            <a:avLst/>
            <a:gdLst/>
            <a:ahLst/>
            <a:cxnLst/>
            <a:rect l="l" t="t" r="r" b="b"/>
            <a:pathLst>
              <a:path w="561082" h="561083">
                <a:moveTo>
                  <a:pt x="0" y="0"/>
                </a:moveTo>
                <a:lnTo>
                  <a:pt x="561083" y="0"/>
                </a:lnTo>
                <a:lnTo>
                  <a:pt x="561083" y="561082"/>
                </a:lnTo>
                <a:lnTo>
                  <a:pt x="0" y="5610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785515" y="6121776"/>
            <a:ext cx="6035145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Газированные напитки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5515" y="6559329"/>
            <a:ext cx="9858970" cy="78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Содержат большое количество сахара и вредных химических добавок, что приводит к ожирению и диабету.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785515" y="7906076"/>
            <a:ext cx="561082" cy="561082"/>
          </a:xfrm>
          <a:custGeom>
            <a:avLst/>
            <a:gdLst/>
            <a:ahLst/>
            <a:cxnLst/>
            <a:rect l="l" t="t" r="r" b="b"/>
            <a:pathLst>
              <a:path w="561082" h="561082">
                <a:moveTo>
                  <a:pt x="0" y="0"/>
                </a:moveTo>
                <a:lnTo>
                  <a:pt x="561083" y="0"/>
                </a:lnTo>
                <a:lnTo>
                  <a:pt x="561083" y="561082"/>
                </a:lnTo>
                <a:lnTo>
                  <a:pt x="0" y="561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TextBox 11"/>
          <p:cNvSpPr txBox="1"/>
          <p:nvPr/>
        </p:nvSpPr>
        <p:spPr>
          <a:xfrm>
            <a:off x="785515" y="8672541"/>
            <a:ext cx="280541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Перекусы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5515" y="9110094"/>
            <a:ext cx="9858970" cy="425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Постоянные перекусы вместо полноценных приемов пищи нарушают обмен веществ.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11430000" y="-32296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TextBox 3"/>
          <p:cNvSpPr txBox="1"/>
          <p:nvPr/>
        </p:nvSpPr>
        <p:spPr>
          <a:xfrm>
            <a:off x="898178" y="981075"/>
            <a:ext cx="9633645" cy="147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7"/>
              </a:lnSpc>
            </a:pPr>
            <a:r>
              <a:rPr lang="en-US" sz="460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Недостаток сна и физической активности</a:t>
            </a:r>
          </a:p>
        </p:txBody>
      </p:sp>
      <p:sp>
        <p:nvSpPr>
          <p:cNvPr id="4" name="Freeform 4" descr="preencoded.png"/>
          <p:cNvSpPr/>
          <p:nvPr/>
        </p:nvSpPr>
        <p:spPr>
          <a:xfrm>
            <a:off x="898178" y="3057971"/>
            <a:ext cx="1283196" cy="2053232"/>
          </a:xfrm>
          <a:custGeom>
            <a:avLst/>
            <a:gdLst/>
            <a:ahLst/>
            <a:cxnLst/>
            <a:rect l="l" t="t" r="r" b="b"/>
            <a:pathLst>
              <a:path w="1283196" h="2053232">
                <a:moveTo>
                  <a:pt x="0" y="0"/>
                </a:moveTo>
                <a:lnTo>
                  <a:pt x="1283196" y="0"/>
                </a:lnTo>
                <a:lnTo>
                  <a:pt x="1283196" y="2053233"/>
                </a:lnTo>
                <a:lnTo>
                  <a:pt x="0" y="205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" r="-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TextBox 5"/>
          <p:cNvSpPr txBox="1"/>
          <p:nvPr/>
        </p:nvSpPr>
        <p:spPr>
          <a:xfrm>
            <a:off x="2566244" y="3285976"/>
            <a:ext cx="320813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Недосып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66244" y="3793331"/>
            <a:ext cx="7965579" cy="897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Хронический недостаток сна ухудшает концентрацию, память и эмоциональное состояние.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898178" y="5111204"/>
            <a:ext cx="1283196" cy="2053233"/>
          </a:xfrm>
          <a:custGeom>
            <a:avLst/>
            <a:gdLst/>
            <a:ahLst/>
            <a:cxnLst/>
            <a:rect l="l" t="t" r="r" b="b"/>
            <a:pathLst>
              <a:path w="1283196" h="2053233">
                <a:moveTo>
                  <a:pt x="0" y="0"/>
                </a:moveTo>
                <a:lnTo>
                  <a:pt x="1283196" y="0"/>
                </a:lnTo>
                <a:lnTo>
                  <a:pt x="1283196" y="2053232"/>
                </a:lnTo>
                <a:lnTo>
                  <a:pt x="0" y="20532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" r="-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TextBox 8"/>
          <p:cNvSpPr txBox="1"/>
          <p:nvPr/>
        </p:nvSpPr>
        <p:spPr>
          <a:xfrm>
            <a:off x="2566244" y="5339209"/>
            <a:ext cx="7186438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Малоподвижный образ жизни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6244" y="5846564"/>
            <a:ext cx="7965579" cy="897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Недостаток физической активности приводит к ослаблению здоровья и появлению различных заболеваний.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898178" y="7164438"/>
            <a:ext cx="1283196" cy="2053232"/>
          </a:xfrm>
          <a:custGeom>
            <a:avLst/>
            <a:gdLst/>
            <a:ahLst/>
            <a:cxnLst/>
            <a:rect l="l" t="t" r="r" b="b"/>
            <a:pathLst>
              <a:path w="1283196" h="2053232">
                <a:moveTo>
                  <a:pt x="0" y="0"/>
                </a:moveTo>
                <a:lnTo>
                  <a:pt x="1283196" y="0"/>
                </a:lnTo>
                <a:lnTo>
                  <a:pt x="1283196" y="2053232"/>
                </a:lnTo>
                <a:lnTo>
                  <a:pt x="0" y="20532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" r="-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TextBox 11"/>
          <p:cNvSpPr txBox="1"/>
          <p:nvPr/>
        </p:nvSpPr>
        <p:spPr>
          <a:xfrm>
            <a:off x="2566244" y="7392441"/>
            <a:ext cx="3208139" cy="40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4"/>
              </a:lnSpc>
            </a:pPr>
            <a:r>
              <a:rPr lang="en-US" sz="2499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Взаимосвязь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66244" y="7899798"/>
            <a:ext cx="7965579" cy="897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7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Отсутствие здорового режима сна и движения значительно ухудшают общее благополучие человека.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6918" y="2394217"/>
            <a:ext cx="5276298" cy="3425321"/>
            <a:chOff x="0" y="0"/>
            <a:chExt cx="7035064" cy="4567095"/>
          </a:xfrm>
        </p:grpSpPr>
        <p:sp>
          <p:nvSpPr>
            <p:cNvPr id="3" name="Freeform 3"/>
            <p:cNvSpPr/>
            <p:nvPr/>
          </p:nvSpPr>
          <p:spPr>
            <a:xfrm>
              <a:off x="7191" y="7684"/>
              <a:ext cx="7020718" cy="4551697"/>
            </a:xfrm>
            <a:custGeom>
              <a:avLst/>
              <a:gdLst/>
              <a:ahLst/>
              <a:cxnLst/>
              <a:rect l="l" t="t" r="r" b="b"/>
              <a:pathLst>
                <a:path w="7020718" h="4551697">
                  <a:moveTo>
                    <a:pt x="0" y="180427"/>
                  </a:moveTo>
                  <a:cubicBezTo>
                    <a:pt x="0" y="80839"/>
                    <a:pt x="75644" y="0"/>
                    <a:pt x="169122" y="0"/>
                  </a:cubicBezTo>
                  <a:lnTo>
                    <a:pt x="6851596" y="0"/>
                  </a:lnTo>
                  <a:cubicBezTo>
                    <a:pt x="6944929" y="0"/>
                    <a:pt x="7020718" y="80839"/>
                    <a:pt x="7020718" y="180427"/>
                  </a:cubicBezTo>
                  <a:lnTo>
                    <a:pt x="7020718" y="4371270"/>
                  </a:lnTo>
                  <a:cubicBezTo>
                    <a:pt x="7020718" y="4470859"/>
                    <a:pt x="6945073" y="4551697"/>
                    <a:pt x="6851596" y="4551697"/>
                  </a:cubicBezTo>
                  <a:lnTo>
                    <a:pt x="169122" y="4551697"/>
                  </a:lnTo>
                  <a:cubicBezTo>
                    <a:pt x="75644" y="4551697"/>
                    <a:pt x="0" y="4471012"/>
                    <a:pt x="0" y="437127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035095" cy="4567065"/>
            </a:xfrm>
            <a:custGeom>
              <a:avLst/>
              <a:gdLst/>
              <a:ahLst/>
              <a:cxnLst/>
              <a:rect l="l" t="t" r="r" b="b"/>
              <a:pathLst>
                <a:path w="7035095" h="4567065">
                  <a:moveTo>
                    <a:pt x="0" y="188111"/>
                  </a:moveTo>
                  <a:cubicBezTo>
                    <a:pt x="0" y="84220"/>
                    <a:pt x="78952" y="0"/>
                    <a:pt x="176313" y="0"/>
                  </a:cubicBezTo>
                  <a:lnTo>
                    <a:pt x="6858787" y="0"/>
                  </a:lnTo>
                  <a:lnTo>
                    <a:pt x="6858787" y="7684"/>
                  </a:lnTo>
                  <a:lnTo>
                    <a:pt x="6858787" y="0"/>
                  </a:lnTo>
                  <a:cubicBezTo>
                    <a:pt x="6956147" y="0"/>
                    <a:pt x="7035095" y="84220"/>
                    <a:pt x="7035095" y="188111"/>
                  </a:cubicBezTo>
                  <a:lnTo>
                    <a:pt x="7027909" y="188111"/>
                  </a:lnTo>
                  <a:lnTo>
                    <a:pt x="7035095" y="188111"/>
                  </a:lnTo>
                  <a:lnTo>
                    <a:pt x="7035095" y="4378954"/>
                  </a:lnTo>
                  <a:lnTo>
                    <a:pt x="7027909" y="4378954"/>
                  </a:lnTo>
                  <a:lnTo>
                    <a:pt x="7035095" y="4378954"/>
                  </a:lnTo>
                  <a:cubicBezTo>
                    <a:pt x="7035095" y="4482846"/>
                    <a:pt x="6956147" y="4567065"/>
                    <a:pt x="6858787" y="4567065"/>
                  </a:cubicBezTo>
                  <a:lnTo>
                    <a:pt x="6858787" y="4559381"/>
                  </a:lnTo>
                  <a:lnTo>
                    <a:pt x="6858787" y="4567065"/>
                  </a:lnTo>
                  <a:lnTo>
                    <a:pt x="176313" y="4567065"/>
                  </a:lnTo>
                  <a:lnTo>
                    <a:pt x="176313" y="4559381"/>
                  </a:lnTo>
                  <a:lnTo>
                    <a:pt x="176313" y="4567065"/>
                  </a:lnTo>
                  <a:cubicBezTo>
                    <a:pt x="78952" y="4567065"/>
                    <a:pt x="0" y="4482846"/>
                    <a:pt x="0" y="4378954"/>
                  </a:cubicBezTo>
                  <a:lnTo>
                    <a:pt x="0" y="188111"/>
                  </a:lnTo>
                  <a:lnTo>
                    <a:pt x="7191" y="188111"/>
                  </a:lnTo>
                  <a:lnTo>
                    <a:pt x="0" y="188111"/>
                  </a:lnTo>
                  <a:moveTo>
                    <a:pt x="14381" y="188111"/>
                  </a:moveTo>
                  <a:lnTo>
                    <a:pt x="14381" y="4378954"/>
                  </a:lnTo>
                  <a:lnTo>
                    <a:pt x="7191" y="4378954"/>
                  </a:lnTo>
                  <a:lnTo>
                    <a:pt x="14381" y="4378954"/>
                  </a:lnTo>
                  <a:cubicBezTo>
                    <a:pt x="14381" y="4474393"/>
                    <a:pt x="86862" y="4551697"/>
                    <a:pt x="176313" y="4551697"/>
                  </a:cubicBezTo>
                  <a:lnTo>
                    <a:pt x="6858787" y="4551697"/>
                  </a:lnTo>
                  <a:cubicBezTo>
                    <a:pt x="6948237" y="4551697"/>
                    <a:pt x="7020718" y="4474393"/>
                    <a:pt x="7020718" y="4378954"/>
                  </a:cubicBezTo>
                  <a:lnTo>
                    <a:pt x="7020718" y="188111"/>
                  </a:lnTo>
                  <a:cubicBezTo>
                    <a:pt x="7020718" y="92672"/>
                    <a:pt x="6948237" y="15369"/>
                    <a:pt x="6858787" y="15369"/>
                  </a:cubicBezTo>
                  <a:lnTo>
                    <a:pt x="176313" y="15369"/>
                  </a:lnTo>
                  <a:lnTo>
                    <a:pt x="176313" y="7684"/>
                  </a:lnTo>
                  <a:lnTo>
                    <a:pt x="176313" y="15369"/>
                  </a:lnTo>
                  <a:cubicBezTo>
                    <a:pt x="86862" y="15369"/>
                    <a:pt x="14381" y="92672"/>
                    <a:pt x="14381" y="188111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82165" y="2394217"/>
            <a:ext cx="5276298" cy="3425321"/>
            <a:chOff x="0" y="0"/>
            <a:chExt cx="7035064" cy="4567095"/>
          </a:xfrm>
        </p:grpSpPr>
        <p:sp>
          <p:nvSpPr>
            <p:cNvPr id="6" name="Freeform 6"/>
            <p:cNvSpPr/>
            <p:nvPr/>
          </p:nvSpPr>
          <p:spPr>
            <a:xfrm>
              <a:off x="7191" y="7684"/>
              <a:ext cx="7020718" cy="4551697"/>
            </a:xfrm>
            <a:custGeom>
              <a:avLst/>
              <a:gdLst/>
              <a:ahLst/>
              <a:cxnLst/>
              <a:rect l="l" t="t" r="r" b="b"/>
              <a:pathLst>
                <a:path w="7020718" h="4551697">
                  <a:moveTo>
                    <a:pt x="0" y="180427"/>
                  </a:moveTo>
                  <a:cubicBezTo>
                    <a:pt x="0" y="80839"/>
                    <a:pt x="75644" y="0"/>
                    <a:pt x="169122" y="0"/>
                  </a:cubicBezTo>
                  <a:lnTo>
                    <a:pt x="6851596" y="0"/>
                  </a:lnTo>
                  <a:cubicBezTo>
                    <a:pt x="6944929" y="0"/>
                    <a:pt x="7020718" y="80839"/>
                    <a:pt x="7020718" y="180427"/>
                  </a:cubicBezTo>
                  <a:lnTo>
                    <a:pt x="7020718" y="4371270"/>
                  </a:lnTo>
                  <a:cubicBezTo>
                    <a:pt x="7020718" y="4470859"/>
                    <a:pt x="6945073" y="4551697"/>
                    <a:pt x="6851596" y="4551697"/>
                  </a:cubicBezTo>
                  <a:lnTo>
                    <a:pt x="169122" y="4551697"/>
                  </a:lnTo>
                  <a:cubicBezTo>
                    <a:pt x="75644" y="4551697"/>
                    <a:pt x="0" y="4471012"/>
                    <a:pt x="0" y="437127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7035095" cy="4567065"/>
            </a:xfrm>
            <a:custGeom>
              <a:avLst/>
              <a:gdLst/>
              <a:ahLst/>
              <a:cxnLst/>
              <a:rect l="l" t="t" r="r" b="b"/>
              <a:pathLst>
                <a:path w="7035095" h="4567065">
                  <a:moveTo>
                    <a:pt x="0" y="188111"/>
                  </a:moveTo>
                  <a:cubicBezTo>
                    <a:pt x="0" y="84220"/>
                    <a:pt x="78952" y="0"/>
                    <a:pt x="176313" y="0"/>
                  </a:cubicBezTo>
                  <a:lnTo>
                    <a:pt x="6858787" y="0"/>
                  </a:lnTo>
                  <a:lnTo>
                    <a:pt x="6858787" y="7684"/>
                  </a:lnTo>
                  <a:lnTo>
                    <a:pt x="6858787" y="0"/>
                  </a:lnTo>
                  <a:cubicBezTo>
                    <a:pt x="6956147" y="0"/>
                    <a:pt x="7035095" y="84220"/>
                    <a:pt x="7035095" y="188111"/>
                  </a:cubicBezTo>
                  <a:lnTo>
                    <a:pt x="7027909" y="188111"/>
                  </a:lnTo>
                  <a:lnTo>
                    <a:pt x="7035095" y="188111"/>
                  </a:lnTo>
                  <a:lnTo>
                    <a:pt x="7035095" y="4378954"/>
                  </a:lnTo>
                  <a:lnTo>
                    <a:pt x="7027909" y="4378954"/>
                  </a:lnTo>
                  <a:lnTo>
                    <a:pt x="7035095" y="4378954"/>
                  </a:lnTo>
                  <a:cubicBezTo>
                    <a:pt x="7035095" y="4482846"/>
                    <a:pt x="6956147" y="4567065"/>
                    <a:pt x="6858787" y="4567065"/>
                  </a:cubicBezTo>
                  <a:lnTo>
                    <a:pt x="6858787" y="4559381"/>
                  </a:lnTo>
                  <a:lnTo>
                    <a:pt x="6858787" y="4567065"/>
                  </a:lnTo>
                  <a:lnTo>
                    <a:pt x="176313" y="4567065"/>
                  </a:lnTo>
                  <a:lnTo>
                    <a:pt x="176313" y="4559381"/>
                  </a:lnTo>
                  <a:lnTo>
                    <a:pt x="176313" y="4567065"/>
                  </a:lnTo>
                  <a:cubicBezTo>
                    <a:pt x="78952" y="4567065"/>
                    <a:pt x="0" y="4482846"/>
                    <a:pt x="0" y="4378954"/>
                  </a:cubicBezTo>
                  <a:lnTo>
                    <a:pt x="0" y="188111"/>
                  </a:lnTo>
                  <a:lnTo>
                    <a:pt x="7191" y="188111"/>
                  </a:lnTo>
                  <a:lnTo>
                    <a:pt x="0" y="188111"/>
                  </a:lnTo>
                  <a:moveTo>
                    <a:pt x="14381" y="188111"/>
                  </a:moveTo>
                  <a:lnTo>
                    <a:pt x="14381" y="4378954"/>
                  </a:lnTo>
                  <a:lnTo>
                    <a:pt x="7191" y="4378954"/>
                  </a:lnTo>
                  <a:lnTo>
                    <a:pt x="14381" y="4378954"/>
                  </a:lnTo>
                  <a:cubicBezTo>
                    <a:pt x="14381" y="4474393"/>
                    <a:pt x="86862" y="4551697"/>
                    <a:pt x="176313" y="4551697"/>
                  </a:cubicBezTo>
                  <a:lnTo>
                    <a:pt x="6858787" y="4551697"/>
                  </a:lnTo>
                  <a:cubicBezTo>
                    <a:pt x="6948237" y="4551697"/>
                    <a:pt x="7020718" y="4474393"/>
                    <a:pt x="7020718" y="4378954"/>
                  </a:cubicBezTo>
                  <a:lnTo>
                    <a:pt x="7020718" y="188111"/>
                  </a:lnTo>
                  <a:cubicBezTo>
                    <a:pt x="7020718" y="92672"/>
                    <a:pt x="6948237" y="15369"/>
                    <a:pt x="6858787" y="15369"/>
                  </a:cubicBezTo>
                  <a:lnTo>
                    <a:pt x="176313" y="15369"/>
                  </a:lnTo>
                  <a:lnTo>
                    <a:pt x="176313" y="7684"/>
                  </a:lnTo>
                  <a:lnTo>
                    <a:pt x="176313" y="15369"/>
                  </a:lnTo>
                  <a:cubicBezTo>
                    <a:pt x="86862" y="15369"/>
                    <a:pt x="14381" y="92672"/>
                    <a:pt x="14381" y="188111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97168" y="6343413"/>
            <a:ext cx="5276298" cy="3425321"/>
            <a:chOff x="0" y="0"/>
            <a:chExt cx="7035064" cy="4567095"/>
          </a:xfrm>
        </p:grpSpPr>
        <p:sp>
          <p:nvSpPr>
            <p:cNvPr id="9" name="Freeform 9"/>
            <p:cNvSpPr/>
            <p:nvPr/>
          </p:nvSpPr>
          <p:spPr>
            <a:xfrm>
              <a:off x="7191" y="7684"/>
              <a:ext cx="7020718" cy="4551697"/>
            </a:xfrm>
            <a:custGeom>
              <a:avLst/>
              <a:gdLst/>
              <a:ahLst/>
              <a:cxnLst/>
              <a:rect l="l" t="t" r="r" b="b"/>
              <a:pathLst>
                <a:path w="7020718" h="4551697">
                  <a:moveTo>
                    <a:pt x="0" y="180427"/>
                  </a:moveTo>
                  <a:cubicBezTo>
                    <a:pt x="0" y="80839"/>
                    <a:pt x="75644" y="0"/>
                    <a:pt x="169122" y="0"/>
                  </a:cubicBezTo>
                  <a:lnTo>
                    <a:pt x="6851596" y="0"/>
                  </a:lnTo>
                  <a:cubicBezTo>
                    <a:pt x="6944929" y="0"/>
                    <a:pt x="7020718" y="80839"/>
                    <a:pt x="7020718" y="180427"/>
                  </a:cubicBezTo>
                  <a:lnTo>
                    <a:pt x="7020718" y="4371270"/>
                  </a:lnTo>
                  <a:cubicBezTo>
                    <a:pt x="7020718" y="4470859"/>
                    <a:pt x="6945073" y="4551697"/>
                    <a:pt x="6851596" y="4551697"/>
                  </a:cubicBezTo>
                  <a:lnTo>
                    <a:pt x="169122" y="4551697"/>
                  </a:lnTo>
                  <a:cubicBezTo>
                    <a:pt x="75644" y="4551697"/>
                    <a:pt x="0" y="4471012"/>
                    <a:pt x="0" y="4371270"/>
                  </a:cubicBezTo>
                  <a:close/>
                </a:path>
              </a:pathLst>
            </a:custGeom>
            <a:solidFill>
              <a:srgbClr val="FFD8CC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7035095" cy="4567065"/>
            </a:xfrm>
            <a:custGeom>
              <a:avLst/>
              <a:gdLst/>
              <a:ahLst/>
              <a:cxnLst/>
              <a:rect l="l" t="t" r="r" b="b"/>
              <a:pathLst>
                <a:path w="7035095" h="4567065">
                  <a:moveTo>
                    <a:pt x="0" y="188111"/>
                  </a:moveTo>
                  <a:cubicBezTo>
                    <a:pt x="0" y="84220"/>
                    <a:pt x="78952" y="0"/>
                    <a:pt x="176313" y="0"/>
                  </a:cubicBezTo>
                  <a:lnTo>
                    <a:pt x="6858787" y="0"/>
                  </a:lnTo>
                  <a:lnTo>
                    <a:pt x="6858787" y="7684"/>
                  </a:lnTo>
                  <a:lnTo>
                    <a:pt x="6858787" y="0"/>
                  </a:lnTo>
                  <a:cubicBezTo>
                    <a:pt x="6956147" y="0"/>
                    <a:pt x="7035095" y="84220"/>
                    <a:pt x="7035095" y="188111"/>
                  </a:cubicBezTo>
                  <a:lnTo>
                    <a:pt x="7027909" y="188111"/>
                  </a:lnTo>
                  <a:lnTo>
                    <a:pt x="7035095" y="188111"/>
                  </a:lnTo>
                  <a:lnTo>
                    <a:pt x="7035095" y="4378954"/>
                  </a:lnTo>
                  <a:lnTo>
                    <a:pt x="7027909" y="4378954"/>
                  </a:lnTo>
                  <a:lnTo>
                    <a:pt x="7035095" y="4378954"/>
                  </a:lnTo>
                  <a:cubicBezTo>
                    <a:pt x="7035095" y="4482846"/>
                    <a:pt x="6956147" y="4567065"/>
                    <a:pt x="6858787" y="4567065"/>
                  </a:cubicBezTo>
                  <a:lnTo>
                    <a:pt x="6858787" y="4559381"/>
                  </a:lnTo>
                  <a:lnTo>
                    <a:pt x="6858787" y="4567065"/>
                  </a:lnTo>
                  <a:lnTo>
                    <a:pt x="176313" y="4567065"/>
                  </a:lnTo>
                  <a:lnTo>
                    <a:pt x="176313" y="4559381"/>
                  </a:lnTo>
                  <a:lnTo>
                    <a:pt x="176313" y="4567065"/>
                  </a:lnTo>
                  <a:cubicBezTo>
                    <a:pt x="78952" y="4567065"/>
                    <a:pt x="0" y="4482846"/>
                    <a:pt x="0" y="4378954"/>
                  </a:cubicBezTo>
                  <a:lnTo>
                    <a:pt x="0" y="188111"/>
                  </a:lnTo>
                  <a:lnTo>
                    <a:pt x="7191" y="188111"/>
                  </a:lnTo>
                  <a:lnTo>
                    <a:pt x="0" y="188111"/>
                  </a:lnTo>
                  <a:moveTo>
                    <a:pt x="14381" y="188111"/>
                  </a:moveTo>
                  <a:lnTo>
                    <a:pt x="14381" y="4378954"/>
                  </a:lnTo>
                  <a:lnTo>
                    <a:pt x="7191" y="4378954"/>
                  </a:lnTo>
                  <a:lnTo>
                    <a:pt x="14381" y="4378954"/>
                  </a:lnTo>
                  <a:cubicBezTo>
                    <a:pt x="14381" y="4474393"/>
                    <a:pt x="86862" y="4551697"/>
                    <a:pt x="176313" y="4551697"/>
                  </a:cubicBezTo>
                  <a:lnTo>
                    <a:pt x="6858787" y="4551697"/>
                  </a:lnTo>
                  <a:cubicBezTo>
                    <a:pt x="6948237" y="4551697"/>
                    <a:pt x="7020718" y="4474393"/>
                    <a:pt x="7020718" y="4378954"/>
                  </a:cubicBezTo>
                  <a:lnTo>
                    <a:pt x="7020718" y="188111"/>
                  </a:lnTo>
                  <a:cubicBezTo>
                    <a:pt x="7020718" y="92672"/>
                    <a:pt x="6948237" y="15369"/>
                    <a:pt x="6858787" y="15369"/>
                  </a:cubicBezTo>
                  <a:lnTo>
                    <a:pt x="176313" y="15369"/>
                  </a:lnTo>
                  <a:lnTo>
                    <a:pt x="176313" y="7684"/>
                  </a:lnTo>
                  <a:lnTo>
                    <a:pt x="176313" y="15369"/>
                  </a:lnTo>
                  <a:cubicBezTo>
                    <a:pt x="86862" y="15369"/>
                    <a:pt x="14381" y="92672"/>
                    <a:pt x="14381" y="188111"/>
                  </a:cubicBezTo>
                  <a:close/>
                </a:path>
              </a:pathLst>
            </a:custGeom>
            <a:solidFill>
              <a:srgbClr val="E5BEB2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067635" y="2539743"/>
            <a:ext cx="7607339" cy="7607339"/>
          </a:xfrm>
          <a:custGeom>
            <a:avLst/>
            <a:gdLst/>
            <a:ahLst/>
            <a:cxnLst/>
            <a:rect l="l" t="t" r="r" b="b"/>
            <a:pathLst>
              <a:path w="7607339" h="7607339">
                <a:moveTo>
                  <a:pt x="0" y="0"/>
                </a:moveTo>
                <a:lnTo>
                  <a:pt x="7607339" y="0"/>
                </a:lnTo>
                <a:lnTo>
                  <a:pt x="7607339" y="7607339"/>
                </a:lnTo>
                <a:lnTo>
                  <a:pt x="0" y="7607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TextBox 12"/>
          <p:cNvSpPr txBox="1"/>
          <p:nvPr/>
        </p:nvSpPr>
        <p:spPr>
          <a:xfrm>
            <a:off x="1028700" y="990600"/>
            <a:ext cx="14740722" cy="88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Вредные привычки и здоровье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0069" y="2686323"/>
            <a:ext cx="4888260" cy="8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Физические последствия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0069" y="3723773"/>
            <a:ext cx="4972645" cy="1757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Вредные привычки повышают риск развития сердечно-сосудистых заболеваний, рака, диабета и других серьезных недугов.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33991" y="2686323"/>
            <a:ext cx="4972645" cy="8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Психологические последствия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33991" y="3723773"/>
            <a:ext cx="4972645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Они также ухудшают психическое здоровье, вызывая стресс, депрессию, тревожность и проблемы с самооценкой.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55766" y="6638688"/>
            <a:ext cx="4959102" cy="8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750">
                <a:solidFill>
                  <a:srgbClr val="000000"/>
                </a:solidFill>
                <a:latin typeface="Winter Solid"/>
                <a:ea typeface="Winter Solid"/>
                <a:cs typeface="Winter Solid"/>
                <a:sym typeface="Winter Solid"/>
              </a:rPr>
              <a:t>Социальные последствия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48995" y="7678500"/>
            <a:ext cx="4972645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Вредные привычки наносят ущерб межличностным отношениям, карьере и финансовому благополучию человека.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Произвольный</PresentationFormat>
  <Paragraphs>110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Winter Solid</vt:lpstr>
      <vt:lpstr>Arial</vt:lpstr>
      <vt:lpstr>Calibri</vt:lpstr>
      <vt:lpstr>Open Sans Bold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Klassnyj-chas-Vrednye-privychki.pptx</dc:title>
  <cp:lastModifiedBy>Alina Timergalina</cp:lastModifiedBy>
  <cp:revision>2</cp:revision>
  <dcterms:created xsi:type="dcterms:W3CDTF">2006-08-16T00:00:00Z</dcterms:created>
  <dcterms:modified xsi:type="dcterms:W3CDTF">2024-10-30T21:30:03Z</dcterms:modified>
  <dc:identifier>DAGVFfNgRkY</dc:identifier>
</cp:coreProperties>
</file>