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74" r:id="rId2"/>
  </p:sldMasterIdLst>
  <p:notesMasterIdLst>
    <p:notesMasterId r:id="rId13"/>
  </p:notesMasterIdLst>
  <p:sldIdLst>
    <p:sldId id="256" r:id="rId3"/>
    <p:sldId id="260" r:id="rId4"/>
    <p:sldId id="275" r:id="rId5"/>
    <p:sldId id="309" r:id="rId6"/>
    <p:sldId id="258" r:id="rId7"/>
    <p:sldId id="311" r:id="rId8"/>
    <p:sldId id="269" r:id="rId9"/>
    <p:sldId id="264" r:id="rId10"/>
    <p:sldId id="265" r:id="rId11"/>
    <p:sldId id="263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EC5DA7-5978-4BC0-B649-3F3B3295C6B0}">
  <a:tblStyle styleId="{44EC5DA7-5978-4BC0-B649-3F3B3295C6B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g11996c5d04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5" name="Google Shape;1045;g11996c5d04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ge7c531ed79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2" name="Google Shape;1172;ge7c531ed79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ga9aada73c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9" name="Google Shape;1649;ga9aada73c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g895460ef75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2" name="Google Shape;1382;g895460ef75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ge7c531ed7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2" name="Google Shape;1082;ge7c531ed7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8" name="Google Shape;1508;ge6c5a3c75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9" name="Google Shape;1509;ge6c5a3c75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g895460ef75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1" name="Google Shape;1361;g895460ef75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g895460ef75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2" name="Google Shape;1382;g895460ef75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g895460ef75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2" name="Google Shape;1332;g895460ef75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6" name="Google Shape;36;p2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37" name="Google Shape;37;p2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1" name="Google Shape;51;p2"/>
          <p:cNvSpPr/>
          <p:nvPr/>
        </p:nvSpPr>
        <p:spPr>
          <a:xfrm>
            <a:off x="4033210" y="1620814"/>
            <a:ext cx="5434634" cy="3841960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-95250" y="-95250"/>
            <a:ext cx="2087083" cy="1700643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 txBox="1">
            <a:spLocks noGrp="1"/>
          </p:cNvSpPr>
          <p:nvPr>
            <p:ph type="subTitle" idx="1"/>
          </p:nvPr>
        </p:nvSpPr>
        <p:spPr>
          <a:xfrm>
            <a:off x="713225" y="3595350"/>
            <a:ext cx="4182600" cy="2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4" name="Google Shape;54;p2"/>
          <p:cNvSpPr txBox="1">
            <a:spLocks noGrp="1"/>
          </p:cNvSpPr>
          <p:nvPr>
            <p:ph type="ctrTitle"/>
          </p:nvPr>
        </p:nvSpPr>
        <p:spPr>
          <a:xfrm>
            <a:off x="713225" y="1203600"/>
            <a:ext cx="5190300" cy="15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oogle Shape;435;p13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436" name="Google Shape;436;p13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437" name="Google Shape;437;p13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8" name="Google Shape;438;p13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9" name="Google Shape;439;p13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0" name="Google Shape;440;p13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1" name="Google Shape;441;p13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2" name="Google Shape;442;p13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3" name="Google Shape;443;p13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4" name="Google Shape;444;p13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5" name="Google Shape;445;p13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6" name="Google Shape;446;p13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7" name="Google Shape;447;p13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8" name="Google Shape;448;p13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9" name="Google Shape;449;p13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0" name="Google Shape;450;p13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1" name="Google Shape;451;p13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2" name="Google Shape;452;p13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3" name="Google Shape;453;p13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4" name="Google Shape;454;p13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5" name="Google Shape;455;p13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6" name="Google Shape;456;p13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7" name="Google Shape;457;p13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8" name="Google Shape;458;p13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9" name="Google Shape;459;p13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0" name="Google Shape;460;p13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1" name="Google Shape;461;p13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62" name="Google Shape;462;p13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463" name="Google Shape;463;p13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4" name="Google Shape;464;p13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5" name="Google Shape;465;p13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6" name="Google Shape;466;p13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7" name="Google Shape;467;p13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8" name="Google Shape;468;p13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9" name="Google Shape;469;p13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0" name="Google Shape;470;p13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1" name="Google Shape;471;p13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2" name="Google Shape;472;p13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3" name="Google Shape;473;p13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4" name="Google Shape;474;p13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5" name="Google Shape;475;p13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6" name="Google Shape;476;p13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477" name="Google Shape;477;p13"/>
          <p:cNvSpPr txBox="1">
            <a:spLocks noGrp="1"/>
          </p:cNvSpPr>
          <p:nvPr>
            <p:ph type="subTitle" idx="1"/>
          </p:nvPr>
        </p:nvSpPr>
        <p:spPr>
          <a:xfrm flipH="1">
            <a:off x="2051600" y="1841464"/>
            <a:ext cx="2364900" cy="4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78" name="Google Shape;478;p13"/>
          <p:cNvSpPr txBox="1">
            <a:spLocks noGrp="1"/>
          </p:cNvSpPr>
          <p:nvPr>
            <p:ph type="subTitle" idx="2"/>
          </p:nvPr>
        </p:nvSpPr>
        <p:spPr>
          <a:xfrm flipH="1">
            <a:off x="2051600" y="3554450"/>
            <a:ext cx="2364900" cy="4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79" name="Google Shape;479;p13"/>
          <p:cNvSpPr txBox="1">
            <a:spLocks noGrp="1"/>
          </p:cNvSpPr>
          <p:nvPr>
            <p:ph type="subTitle" idx="3"/>
          </p:nvPr>
        </p:nvSpPr>
        <p:spPr>
          <a:xfrm>
            <a:off x="5966200" y="1841463"/>
            <a:ext cx="2364900" cy="4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0" name="Google Shape;480;p13"/>
          <p:cNvSpPr txBox="1">
            <a:spLocks noGrp="1"/>
          </p:cNvSpPr>
          <p:nvPr>
            <p:ph type="subTitle" idx="4"/>
          </p:nvPr>
        </p:nvSpPr>
        <p:spPr>
          <a:xfrm>
            <a:off x="5966200" y="3554450"/>
            <a:ext cx="2364900" cy="4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1" name="Google Shape;481;p13"/>
          <p:cNvSpPr/>
          <p:nvPr/>
        </p:nvSpPr>
        <p:spPr>
          <a:xfrm rot="10800000" flipH="1">
            <a:off x="-95250" y="3809550"/>
            <a:ext cx="1746180" cy="1422861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13"/>
          <p:cNvSpPr/>
          <p:nvPr/>
        </p:nvSpPr>
        <p:spPr>
          <a:xfrm rot="627001">
            <a:off x="7904813" y="-547504"/>
            <a:ext cx="2111177" cy="2833658"/>
          </a:xfrm>
          <a:custGeom>
            <a:avLst/>
            <a:gdLst/>
            <a:ahLst/>
            <a:cxnLst/>
            <a:rect l="l" t="t" r="r" b="b"/>
            <a:pathLst>
              <a:path w="75230" h="100975" extrusionOk="0">
                <a:moveTo>
                  <a:pt x="70914" y="86506"/>
                </a:moveTo>
                <a:cubicBezTo>
                  <a:pt x="69363" y="92160"/>
                  <a:pt x="64166" y="100427"/>
                  <a:pt x="57600" y="100671"/>
                </a:cubicBezTo>
                <a:cubicBezTo>
                  <a:pt x="48421" y="100975"/>
                  <a:pt x="40731" y="92069"/>
                  <a:pt x="38451" y="83953"/>
                </a:cubicBezTo>
                <a:cubicBezTo>
                  <a:pt x="36718" y="77874"/>
                  <a:pt x="37174" y="70761"/>
                  <a:pt x="33010" y="65959"/>
                </a:cubicBezTo>
                <a:cubicBezTo>
                  <a:pt x="26840" y="58937"/>
                  <a:pt x="14894" y="61521"/>
                  <a:pt x="7204" y="56171"/>
                </a:cubicBezTo>
                <a:cubicBezTo>
                  <a:pt x="2311" y="52706"/>
                  <a:pt x="0" y="45959"/>
                  <a:pt x="1824" y="40214"/>
                </a:cubicBezTo>
                <a:cubicBezTo>
                  <a:pt x="3101" y="36171"/>
                  <a:pt x="6140" y="32645"/>
                  <a:pt x="6171" y="28420"/>
                </a:cubicBezTo>
                <a:cubicBezTo>
                  <a:pt x="6232" y="25685"/>
                  <a:pt x="4925" y="23101"/>
                  <a:pt x="4134" y="20487"/>
                </a:cubicBezTo>
                <a:cubicBezTo>
                  <a:pt x="2432" y="14742"/>
                  <a:pt x="3405" y="6323"/>
                  <a:pt x="8268" y="2858"/>
                </a:cubicBezTo>
                <a:cubicBezTo>
                  <a:pt x="11581" y="517"/>
                  <a:pt x="17204" y="0"/>
                  <a:pt x="20882" y="821"/>
                </a:cubicBezTo>
                <a:cubicBezTo>
                  <a:pt x="24530" y="1642"/>
                  <a:pt x="27873" y="3496"/>
                  <a:pt x="31065" y="5472"/>
                </a:cubicBezTo>
                <a:cubicBezTo>
                  <a:pt x="48998" y="16566"/>
                  <a:pt x="60974" y="34591"/>
                  <a:pt x="68543" y="54986"/>
                </a:cubicBezTo>
                <a:cubicBezTo>
                  <a:pt x="68543" y="54986"/>
                  <a:pt x="75230" y="71217"/>
                  <a:pt x="70914" y="86506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13"/>
          <p:cNvSpPr txBox="1">
            <a:spLocks noGrp="1"/>
          </p:cNvSpPr>
          <p:nvPr>
            <p:ph type="subTitle" idx="5"/>
          </p:nvPr>
        </p:nvSpPr>
        <p:spPr>
          <a:xfrm flipH="1">
            <a:off x="2051600" y="1537276"/>
            <a:ext cx="23649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4" name="Google Shape;484;p13"/>
          <p:cNvSpPr txBox="1">
            <a:spLocks noGrp="1"/>
          </p:cNvSpPr>
          <p:nvPr>
            <p:ph type="subTitle" idx="6"/>
          </p:nvPr>
        </p:nvSpPr>
        <p:spPr>
          <a:xfrm flipH="1">
            <a:off x="2051600" y="3250250"/>
            <a:ext cx="23649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5" name="Google Shape;485;p13"/>
          <p:cNvSpPr txBox="1">
            <a:spLocks noGrp="1"/>
          </p:cNvSpPr>
          <p:nvPr>
            <p:ph type="subTitle" idx="7"/>
          </p:nvPr>
        </p:nvSpPr>
        <p:spPr>
          <a:xfrm>
            <a:off x="5966200" y="1537275"/>
            <a:ext cx="23649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6" name="Google Shape;486;p13"/>
          <p:cNvSpPr txBox="1">
            <a:spLocks noGrp="1"/>
          </p:cNvSpPr>
          <p:nvPr>
            <p:ph type="subTitle" idx="8"/>
          </p:nvPr>
        </p:nvSpPr>
        <p:spPr>
          <a:xfrm>
            <a:off x="5966200" y="3250250"/>
            <a:ext cx="2364900" cy="3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400"/>
              <a:buFont typeface="Inconsolata"/>
              <a:buNone/>
              <a:defRPr sz="2400"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487" name="Google Shape;487;p13"/>
          <p:cNvSpPr txBox="1">
            <a:spLocks noGrp="1"/>
          </p:cNvSpPr>
          <p:nvPr>
            <p:ph type="title" hasCustomPrompt="1"/>
          </p:nvPr>
        </p:nvSpPr>
        <p:spPr>
          <a:xfrm flipH="1">
            <a:off x="747650" y="1483725"/>
            <a:ext cx="1086300" cy="8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488" name="Google Shape;488;p13"/>
          <p:cNvSpPr txBox="1">
            <a:spLocks noGrp="1"/>
          </p:cNvSpPr>
          <p:nvPr>
            <p:ph type="title" idx="9" hasCustomPrompt="1"/>
          </p:nvPr>
        </p:nvSpPr>
        <p:spPr>
          <a:xfrm flipH="1">
            <a:off x="747650" y="3196400"/>
            <a:ext cx="1086300" cy="8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489" name="Google Shape;489;p13"/>
          <p:cNvSpPr txBox="1">
            <a:spLocks noGrp="1"/>
          </p:cNvSpPr>
          <p:nvPr>
            <p:ph type="title" idx="13" hasCustomPrompt="1"/>
          </p:nvPr>
        </p:nvSpPr>
        <p:spPr>
          <a:xfrm>
            <a:off x="4662244" y="1483725"/>
            <a:ext cx="1086300" cy="8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490" name="Google Shape;490;p13"/>
          <p:cNvSpPr txBox="1">
            <a:spLocks noGrp="1"/>
          </p:cNvSpPr>
          <p:nvPr>
            <p:ph type="title" idx="14" hasCustomPrompt="1"/>
          </p:nvPr>
        </p:nvSpPr>
        <p:spPr>
          <a:xfrm>
            <a:off x="4662244" y="3197000"/>
            <a:ext cx="1086300" cy="88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491" name="Google Shape;491;p13"/>
          <p:cNvSpPr txBox="1">
            <a:spLocks noGrp="1"/>
          </p:cNvSpPr>
          <p:nvPr>
            <p:ph type="title" idx="15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2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14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494" name="Google Shape;494;p14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495" name="Google Shape;495;p14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6" name="Google Shape;496;p14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7" name="Google Shape;497;p14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8" name="Google Shape;498;p14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9" name="Google Shape;499;p14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0" name="Google Shape;500;p14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1" name="Google Shape;501;p14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2" name="Google Shape;502;p14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3" name="Google Shape;503;p14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4" name="Google Shape;504;p14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5" name="Google Shape;505;p14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6" name="Google Shape;506;p14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7" name="Google Shape;507;p14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8" name="Google Shape;508;p14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9" name="Google Shape;509;p14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0" name="Google Shape;510;p14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1" name="Google Shape;511;p14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2" name="Google Shape;512;p14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3" name="Google Shape;513;p14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4" name="Google Shape;514;p14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5" name="Google Shape;515;p14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6" name="Google Shape;516;p14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7" name="Google Shape;517;p14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8" name="Google Shape;518;p14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9" name="Google Shape;519;p14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20" name="Google Shape;520;p14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521" name="Google Shape;521;p14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2" name="Google Shape;522;p14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3" name="Google Shape;523;p14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4" name="Google Shape;524;p14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5" name="Google Shape;525;p14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6" name="Google Shape;526;p14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7" name="Google Shape;527;p14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8" name="Google Shape;528;p14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9" name="Google Shape;529;p14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0" name="Google Shape;530;p14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1" name="Google Shape;531;p14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2" name="Google Shape;532;p14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3" name="Google Shape;533;p14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34" name="Google Shape;534;p14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35" name="Google Shape;535;p14"/>
          <p:cNvSpPr/>
          <p:nvPr/>
        </p:nvSpPr>
        <p:spPr>
          <a:xfrm rot="2097180">
            <a:off x="-1671006" y="2663142"/>
            <a:ext cx="5240452" cy="2748656"/>
          </a:xfrm>
          <a:custGeom>
            <a:avLst/>
            <a:gdLst/>
            <a:ahLst/>
            <a:cxnLst/>
            <a:rect l="l" t="t" r="r" b="b"/>
            <a:pathLst>
              <a:path w="97358" h="51065" extrusionOk="0">
                <a:moveTo>
                  <a:pt x="90580" y="33071"/>
                </a:moveTo>
                <a:cubicBezTo>
                  <a:pt x="93923" y="29180"/>
                  <a:pt x="97358" y="21429"/>
                  <a:pt x="94349" y="16596"/>
                </a:cubicBezTo>
                <a:cubicBezTo>
                  <a:pt x="90184" y="9848"/>
                  <a:pt x="79971" y="8633"/>
                  <a:pt x="73072" y="10912"/>
                </a:cubicBezTo>
                <a:cubicBezTo>
                  <a:pt x="67874" y="12614"/>
                  <a:pt x="62950" y="16383"/>
                  <a:pt x="57509" y="15684"/>
                </a:cubicBezTo>
                <a:cubicBezTo>
                  <a:pt x="49454" y="14651"/>
                  <a:pt x="45533" y="4742"/>
                  <a:pt x="37965" y="1854"/>
                </a:cubicBezTo>
                <a:cubicBezTo>
                  <a:pt x="33101" y="0"/>
                  <a:pt x="27113" y="1642"/>
                  <a:pt x="23861" y="5684"/>
                </a:cubicBezTo>
                <a:cubicBezTo>
                  <a:pt x="21581" y="8541"/>
                  <a:pt x="20517" y="12493"/>
                  <a:pt x="17478" y="14560"/>
                </a:cubicBezTo>
                <a:cubicBezTo>
                  <a:pt x="15502" y="15867"/>
                  <a:pt x="13040" y="16231"/>
                  <a:pt x="10760" y="16900"/>
                </a:cubicBezTo>
                <a:cubicBezTo>
                  <a:pt x="5806" y="18450"/>
                  <a:pt x="213" y="23253"/>
                  <a:pt x="92" y="28420"/>
                </a:cubicBezTo>
                <a:cubicBezTo>
                  <a:pt x="0" y="31946"/>
                  <a:pt x="2371" y="36262"/>
                  <a:pt x="4712" y="38481"/>
                </a:cubicBezTo>
                <a:cubicBezTo>
                  <a:pt x="7083" y="40730"/>
                  <a:pt x="10031" y="42250"/>
                  <a:pt x="13040" y="43588"/>
                </a:cubicBezTo>
                <a:cubicBezTo>
                  <a:pt x="29636" y="51065"/>
                  <a:pt x="48421" y="51004"/>
                  <a:pt x="66780" y="46566"/>
                </a:cubicBezTo>
                <a:cubicBezTo>
                  <a:pt x="66719" y="46536"/>
                  <a:pt x="81674" y="43496"/>
                  <a:pt x="90580" y="3307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14"/>
          <p:cNvSpPr/>
          <p:nvPr/>
        </p:nvSpPr>
        <p:spPr>
          <a:xfrm rot="-7714840">
            <a:off x="5851813" y="-467516"/>
            <a:ext cx="5968637" cy="3523108"/>
          </a:xfrm>
          <a:custGeom>
            <a:avLst/>
            <a:gdLst/>
            <a:ahLst/>
            <a:cxnLst/>
            <a:rect l="l" t="t" r="r" b="b"/>
            <a:pathLst>
              <a:path w="98665" h="58239" extrusionOk="0">
                <a:moveTo>
                  <a:pt x="3800" y="23587"/>
                </a:moveTo>
                <a:cubicBezTo>
                  <a:pt x="1459" y="18785"/>
                  <a:pt x="0" y="9909"/>
                  <a:pt x="4377" y="5776"/>
                </a:cubicBezTo>
                <a:cubicBezTo>
                  <a:pt x="10456" y="1"/>
                  <a:pt x="21125" y="1490"/>
                  <a:pt x="27630" y="5654"/>
                </a:cubicBezTo>
                <a:cubicBezTo>
                  <a:pt x="32493" y="8815"/>
                  <a:pt x="36475" y="13952"/>
                  <a:pt x="42220" y="14712"/>
                </a:cubicBezTo>
                <a:cubicBezTo>
                  <a:pt x="50700" y="15806"/>
                  <a:pt x="57326" y="6779"/>
                  <a:pt x="65837" y="5806"/>
                </a:cubicBezTo>
                <a:cubicBezTo>
                  <a:pt x="71309" y="5198"/>
                  <a:pt x="76993" y="8481"/>
                  <a:pt x="79211" y="13496"/>
                </a:cubicBezTo>
                <a:cubicBezTo>
                  <a:pt x="80792" y="17022"/>
                  <a:pt x="80822" y="21308"/>
                  <a:pt x="83376" y="24256"/>
                </a:cubicBezTo>
                <a:cubicBezTo>
                  <a:pt x="84987" y="26141"/>
                  <a:pt x="87479" y="27144"/>
                  <a:pt x="89607" y="28451"/>
                </a:cubicBezTo>
                <a:cubicBezTo>
                  <a:pt x="94227" y="31338"/>
                  <a:pt x="98665" y="37721"/>
                  <a:pt x="97418" y="43041"/>
                </a:cubicBezTo>
                <a:cubicBezTo>
                  <a:pt x="96537" y="46658"/>
                  <a:pt x="93011" y="50427"/>
                  <a:pt x="90002" y="52099"/>
                </a:cubicBezTo>
                <a:cubicBezTo>
                  <a:pt x="87023" y="53770"/>
                  <a:pt x="83588" y="54500"/>
                  <a:pt x="80184" y="55047"/>
                </a:cubicBezTo>
                <a:cubicBezTo>
                  <a:pt x="61248" y="58238"/>
                  <a:pt x="42129" y="53162"/>
                  <a:pt x="24560" y="43740"/>
                </a:cubicBezTo>
                <a:cubicBezTo>
                  <a:pt x="24499" y="43740"/>
                  <a:pt x="10122" y="36658"/>
                  <a:pt x="3800" y="235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14"/>
          <p:cNvSpPr/>
          <p:nvPr/>
        </p:nvSpPr>
        <p:spPr>
          <a:xfrm rot="1767436">
            <a:off x="6869147" y="3579817"/>
            <a:ext cx="1395981" cy="1525556"/>
          </a:xfrm>
          <a:custGeom>
            <a:avLst/>
            <a:gdLst/>
            <a:ahLst/>
            <a:cxnLst/>
            <a:rect l="l" t="t" r="r" b="b"/>
            <a:pathLst>
              <a:path w="39302" h="42950" extrusionOk="0">
                <a:moveTo>
                  <a:pt x="31216" y="3922"/>
                </a:moveTo>
                <a:cubicBezTo>
                  <a:pt x="27508" y="1004"/>
                  <a:pt x="22159" y="1"/>
                  <a:pt x="17751" y="1703"/>
                </a:cubicBezTo>
                <a:cubicBezTo>
                  <a:pt x="17599" y="1794"/>
                  <a:pt x="17417" y="1855"/>
                  <a:pt x="17265" y="1916"/>
                </a:cubicBezTo>
                <a:cubicBezTo>
                  <a:pt x="13982" y="3344"/>
                  <a:pt x="11398" y="6201"/>
                  <a:pt x="9970" y="9454"/>
                </a:cubicBezTo>
                <a:cubicBezTo>
                  <a:pt x="8572" y="12737"/>
                  <a:pt x="8176" y="16414"/>
                  <a:pt x="6626" y="19606"/>
                </a:cubicBezTo>
                <a:cubicBezTo>
                  <a:pt x="4499" y="23983"/>
                  <a:pt x="0" y="27357"/>
                  <a:pt x="851" y="32585"/>
                </a:cubicBezTo>
                <a:cubicBezTo>
                  <a:pt x="1429" y="36172"/>
                  <a:pt x="4225" y="39120"/>
                  <a:pt x="7812" y="40245"/>
                </a:cubicBezTo>
                <a:cubicBezTo>
                  <a:pt x="16535" y="42950"/>
                  <a:pt x="27630" y="38542"/>
                  <a:pt x="34590" y="29424"/>
                </a:cubicBezTo>
                <a:cubicBezTo>
                  <a:pt x="35928" y="27630"/>
                  <a:pt x="37356" y="24804"/>
                  <a:pt x="37934" y="22007"/>
                </a:cubicBezTo>
                <a:cubicBezTo>
                  <a:pt x="39302" y="15411"/>
                  <a:pt x="36779" y="8664"/>
                  <a:pt x="31672" y="4347"/>
                </a:cubicBezTo>
                <a:cubicBezTo>
                  <a:pt x="31520" y="4195"/>
                  <a:pt x="31368" y="4043"/>
                  <a:pt x="31216" y="3922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14"/>
          <p:cNvSpPr txBox="1">
            <a:spLocks noGrp="1"/>
          </p:cNvSpPr>
          <p:nvPr>
            <p:ph type="title"/>
          </p:nvPr>
        </p:nvSpPr>
        <p:spPr>
          <a:xfrm>
            <a:off x="2091000" y="1915266"/>
            <a:ext cx="4962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  <p:sp>
        <p:nvSpPr>
          <p:cNvPr id="539" name="Google Shape;539;p14"/>
          <p:cNvSpPr txBox="1">
            <a:spLocks noGrp="1"/>
          </p:cNvSpPr>
          <p:nvPr>
            <p:ph type="body" idx="1"/>
          </p:nvPr>
        </p:nvSpPr>
        <p:spPr>
          <a:xfrm>
            <a:off x="2091000" y="2500422"/>
            <a:ext cx="4962000" cy="72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4"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1" name="Google Shape;541;p15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542" name="Google Shape;542;p15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543" name="Google Shape;543;p15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4" name="Google Shape;544;p15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5" name="Google Shape;545;p15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6" name="Google Shape;546;p15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7" name="Google Shape;547;p15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8" name="Google Shape;548;p15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49" name="Google Shape;549;p15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0" name="Google Shape;550;p15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1" name="Google Shape;551;p15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2" name="Google Shape;552;p15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3" name="Google Shape;553;p15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4" name="Google Shape;554;p15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5" name="Google Shape;555;p15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6" name="Google Shape;556;p15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7" name="Google Shape;557;p15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8" name="Google Shape;558;p15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59" name="Google Shape;559;p15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0" name="Google Shape;560;p15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1" name="Google Shape;561;p15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2" name="Google Shape;562;p15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3" name="Google Shape;563;p15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4" name="Google Shape;564;p15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5" name="Google Shape;565;p15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6" name="Google Shape;566;p15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7" name="Google Shape;567;p15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68" name="Google Shape;568;p15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569" name="Google Shape;569;p15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0" name="Google Shape;570;p15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1" name="Google Shape;571;p15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" name="Google Shape;572;p15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3" name="Google Shape;573;p15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4" name="Google Shape;574;p15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5" name="Google Shape;575;p15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6" name="Google Shape;576;p15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7" name="Google Shape;577;p15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8" name="Google Shape;578;p15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9" name="Google Shape;579;p15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0" name="Google Shape;580;p15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1" name="Google Shape;581;p15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82" name="Google Shape;582;p15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83" name="Google Shape;583;p15"/>
          <p:cNvSpPr/>
          <p:nvPr/>
        </p:nvSpPr>
        <p:spPr>
          <a:xfrm flipH="1">
            <a:off x="-218140" y="1522689"/>
            <a:ext cx="5434634" cy="3841960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15"/>
          <p:cNvSpPr/>
          <p:nvPr/>
        </p:nvSpPr>
        <p:spPr>
          <a:xfrm rot="5400000">
            <a:off x="7155518" y="111286"/>
            <a:ext cx="2342444" cy="1908722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15"/>
          <p:cNvSpPr txBox="1">
            <a:spLocks noGrp="1"/>
          </p:cNvSpPr>
          <p:nvPr>
            <p:ph type="title"/>
          </p:nvPr>
        </p:nvSpPr>
        <p:spPr>
          <a:xfrm>
            <a:off x="3158100" y="3444826"/>
            <a:ext cx="2827800" cy="30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6" name="Google Shape;586;p15"/>
          <p:cNvSpPr txBox="1">
            <a:spLocks noGrp="1"/>
          </p:cNvSpPr>
          <p:nvPr>
            <p:ph type="title" idx="2"/>
          </p:nvPr>
        </p:nvSpPr>
        <p:spPr>
          <a:xfrm>
            <a:off x="2654700" y="1572950"/>
            <a:ext cx="3834600" cy="130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00" b="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2100" b="0">
                <a:solidFill>
                  <a:schemeClr val="accent3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2100" b="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6"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8" name="Google Shape;588;p16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589" name="Google Shape;589;p16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590" name="Google Shape;590;p16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1" name="Google Shape;591;p16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2" name="Google Shape;592;p16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3" name="Google Shape;593;p16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4" name="Google Shape;594;p16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5" name="Google Shape;595;p16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6" name="Google Shape;596;p16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7" name="Google Shape;597;p16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8" name="Google Shape;598;p16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9" name="Google Shape;599;p16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0" name="Google Shape;600;p16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1" name="Google Shape;601;p16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2" name="Google Shape;602;p16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3" name="Google Shape;603;p16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4" name="Google Shape;604;p16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5" name="Google Shape;605;p16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6" name="Google Shape;606;p16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7" name="Google Shape;607;p16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8" name="Google Shape;608;p16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9" name="Google Shape;609;p16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0" name="Google Shape;610;p16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1" name="Google Shape;611;p16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2" name="Google Shape;612;p16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3" name="Google Shape;613;p16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4" name="Google Shape;614;p16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15" name="Google Shape;615;p16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616" name="Google Shape;616;p16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7" name="Google Shape;617;p16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8" name="Google Shape;618;p16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9" name="Google Shape;619;p16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0" name="Google Shape;620;p16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1" name="Google Shape;621;p16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2" name="Google Shape;622;p16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3" name="Google Shape;623;p16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4" name="Google Shape;624;p16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5" name="Google Shape;625;p16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6" name="Google Shape;626;p16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7" name="Google Shape;627;p16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8" name="Google Shape;628;p16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9" name="Google Shape;629;p16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30" name="Google Shape;630;p16"/>
          <p:cNvSpPr/>
          <p:nvPr/>
        </p:nvSpPr>
        <p:spPr>
          <a:xfrm>
            <a:off x="-95250" y="-95250"/>
            <a:ext cx="2087083" cy="1700643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16"/>
          <p:cNvSpPr/>
          <p:nvPr/>
        </p:nvSpPr>
        <p:spPr>
          <a:xfrm>
            <a:off x="4033210" y="1620814"/>
            <a:ext cx="5434634" cy="3841960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16"/>
          <p:cNvSpPr/>
          <p:nvPr/>
        </p:nvSpPr>
        <p:spPr>
          <a:xfrm>
            <a:off x="-514275" y="3443898"/>
            <a:ext cx="2238271" cy="2240766"/>
          </a:xfrm>
          <a:custGeom>
            <a:avLst/>
            <a:gdLst/>
            <a:ahLst/>
            <a:cxnLst/>
            <a:rect l="l" t="t" r="r" b="b"/>
            <a:pathLst>
              <a:path w="28543" h="28573" extrusionOk="0">
                <a:moveTo>
                  <a:pt x="28542" y="14287"/>
                </a:moveTo>
                <a:cubicBezTo>
                  <a:pt x="28542" y="22189"/>
                  <a:pt x="22159" y="28572"/>
                  <a:pt x="14287" y="28572"/>
                </a:cubicBezTo>
                <a:cubicBezTo>
                  <a:pt x="6384" y="28572"/>
                  <a:pt x="1" y="22189"/>
                  <a:pt x="1" y="14287"/>
                </a:cubicBezTo>
                <a:cubicBezTo>
                  <a:pt x="1" y="6414"/>
                  <a:pt x="6384" y="1"/>
                  <a:pt x="14287" y="1"/>
                </a:cubicBezTo>
                <a:cubicBezTo>
                  <a:pt x="22159" y="1"/>
                  <a:pt x="28542" y="6414"/>
                  <a:pt x="28542" y="142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16"/>
          <p:cNvSpPr txBox="1">
            <a:spLocks noGrp="1"/>
          </p:cNvSpPr>
          <p:nvPr>
            <p:ph type="body" idx="1"/>
          </p:nvPr>
        </p:nvSpPr>
        <p:spPr>
          <a:xfrm>
            <a:off x="1951925" y="2529825"/>
            <a:ext cx="2627100" cy="89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34" name="Google Shape;634;p16"/>
          <p:cNvSpPr txBox="1">
            <a:spLocks noGrp="1"/>
          </p:cNvSpPr>
          <p:nvPr>
            <p:ph type="title"/>
          </p:nvPr>
        </p:nvSpPr>
        <p:spPr>
          <a:xfrm>
            <a:off x="1951925" y="1520325"/>
            <a:ext cx="1834800" cy="10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8"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6" name="Google Shape;636;p17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637" name="Google Shape;637;p17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638" name="Google Shape;638;p17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9" name="Google Shape;639;p17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0" name="Google Shape;640;p17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1" name="Google Shape;641;p17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2" name="Google Shape;642;p17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3" name="Google Shape;643;p17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4" name="Google Shape;644;p17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5" name="Google Shape;645;p17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6" name="Google Shape;646;p17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7" name="Google Shape;647;p17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8" name="Google Shape;648;p17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9" name="Google Shape;649;p17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0" name="Google Shape;650;p17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1" name="Google Shape;651;p17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2" name="Google Shape;652;p17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3" name="Google Shape;653;p17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4" name="Google Shape;654;p17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5" name="Google Shape;655;p17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6" name="Google Shape;656;p17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7" name="Google Shape;657;p17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8" name="Google Shape;658;p17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9" name="Google Shape;659;p17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0" name="Google Shape;660;p17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1" name="Google Shape;661;p17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2" name="Google Shape;662;p17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63" name="Google Shape;663;p17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664" name="Google Shape;664;p17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17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7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7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7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7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7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7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17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17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17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17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17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7" name="Google Shape;677;p17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78" name="Google Shape;678;p17"/>
          <p:cNvSpPr/>
          <p:nvPr/>
        </p:nvSpPr>
        <p:spPr>
          <a:xfrm rot="627001">
            <a:off x="7904813" y="-547504"/>
            <a:ext cx="2111177" cy="2833658"/>
          </a:xfrm>
          <a:custGeom>
            <a:avLst/>
            <a:gdLst/>
            <a:ahLst/>
            <a:cxnLst/>
            <a:rect l="l" t="t" r="r" b="b"/>
            <a:pathLst>
              <a:path w="75230" h="100975" extrusionOk="0">
                <a:moveTo>
                  <a:pt x="70914" y="86506"/>
                </a:moveTo>
                <a:cubicBezTo>
                  <a:pt x="69363" y="92160"/>
                  <a:pt x="64166" y="100427"/>
                  <a:pt x="57600" y="100671"/>
                </a:cubicBezTo>
                <a:cubicBezTo>
                  <a:pt x="48421" y="100975"/>
                  <a:pt x="40731" y="92069"/>
                  <a:pt x="38451" y="83953"/>
                </a:cubicBezTo>
                <a:cubicBezTo>
                  <a:pt x="36718" y="77874"/>
                  <a:pt x="37174" y="70761"/>
                  <a:pt x="33010" y="65959"/>
                </a:cubicBezTo>
                <a:cubicBezTo>
                  <a:pt x="26840" y="58937"/>
                  <a:pt x="14894" y="61521"/>
                  <a:pt x="7204" y="56171"/>
                </a:cubicBezTo>
                <a:cubicBezTo>
                  <a:pt x="2311" y="52706"/>
                  <a:pt x="0" y="45959"/>
                  <a:pt x="1824" y="40214"/>
                </a:cubicBezTo>
                <a:cubicBezTo>
                  <a:pt x="3101" y="36171"/>
                  <a:pt x="6140" y="32645"/>
                  <a:pt x="6171" y="28420"/>
                </a:cubicBezTo>
                <a:cubicBezTo>
                  <a:pt x="6232" y="25685"/>
                  <a:pt x="4925" y="23101"/>
                  <a:pt x="4134" y="20487"/>
                </a:cubicBezTo>
                <a:cubicBezTo>
                  <a:pt x="2432" y="14742"/>
                  <a:pt x="3405" y="6323"/>
                  <a:pt x="8268" y="2858"/>
                </a:cubicBezTo>
                <a:cubicBezTo>
                  <a:pt x="11581" y="517"/>
                  <a:pt x="17204" y="0"/>
                  <a:pt x="20882" y="821"/>
                </a:cubicBezTo>
                <a:cubicBezTo>
                  <a:pt x="24530" y="1642"/>
                  <a:pt x="27873" y="3496"/>
                  <a:pt x="31065" y="5472"/>
                </a:cubicBezTo>
                <a:cubicBezTo>
                  <a:pt x="48998" y="16566"/>
                  <a:pt x="60974" y="34591"/>
                  <a:pt x="68543" y="54986"/>
                </a:cubicBezTo>
                <a:cubicBezTo>
                  <a:pt x="68543" y="54986"/>
                  <a:pt x="75230" y="71217"/>
                  <a:pt x="70914" y="86506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17"/>
          <p:cNvSpPr/>
          <p:nvPr/>
        </p:nvSpPr>
        <p:spPr>
          <a:xfrm rot="10800000" flipH="1">
            <a:off x="-95250" y="3809550"/>
            <a:ext cx="1746180" cy="1422861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17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5"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3" name="Google Shape;733;p19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734" name="Google Shape;734;p19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735" name="Google Shape;735;p19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6" name="Google Shape;736;p19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7" name="Google Shape;737;p19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8" name="Google Shape;738;p19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9" name="Google Shape;739;p19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0" name="Google Shape;740;p19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1" name="Google Shape;741;p19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2" name="Google Shape;742;p19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3" name="Google Shape;743;p19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4" name="Google Shape;744;p19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5" name="Google Shape;745;p19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6" name="Google Shape;746;p19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7" name="Google Shape;747;p19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8" name="Google Shape;748;p19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9" name="Google Shape;749;p19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0" name="Google Shape;750;p19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1" name="Google Shape;751;p19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2" name="Google Shape;752;p19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3" name="Google Shape;753;p19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4" name="Google Shape;754;p19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5" name="Google Shape;755;p19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6" name="Google Shape;756;p19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7" name="Google Shape;757;p19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8" name="Google Shape;758;p19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9" name="Google Shape;759;p19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760" name="Google Shape;760;p19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761" name="Google Shape;761;p19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2" name="Google Shape;762;p19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3" name="Google Shape;763;p19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4" name="Google Shape;764;p19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5" name="Google Shape;765;p19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6" name="Google Shape;766;p19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7" name="Google Shape;767;p19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8" name="Google Shape;768;p19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9" name="Google Shape;769;p19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0" name="Google Shape;770;p19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1" name="Google Shape;771;p19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2" name="Google Shape;772;p19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3" name="Google Shape;773;p19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4" name="Google Shape;774;p19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75" name="Google Shape;775;p19"/>
          <p:cNvSpPr/>
          <p:nvPr/>
        </p:nvSpPr>
        <p:spPr>
          <a:xfrm rot="-5911358">
            <a:off x="7303541" y="-699809"/>
            <a:ext cx="2142018" cy="2743439"/>
          </a:xfrm>
          <a:custGeom>
            <a:avLst/>
            <a:gdLst/>
            <a:ahLst/>
            <a:cxnLst/>
            <a:rect l="l" t="t" r="r" b="b"/>
            <a:pathLst>
              <a:path w="61491" h="78756" extrusionOk="0">
                <a:moveTo>
                  <a:pt x="59728" y="11612"/>
                </a:moveTo>
                <a:cubicBezTo>
                  <a:pt x="59697" y="10822"/>
                  <a:pt x="59576" y="10031"/>
                  <a:pt x="59394" y="9271"/>
                </a:cubicBezTo>
                <a:cubicBezTo>
                  <a:pt x="58451" y="5624"/>
                  <a:pt x="55776" y="2402"/>
                  <a:pt x="52220" y="1338"/>
                </a:cubicBezTo>
                <a:cubicBezTo>
                  <a:pt x="47630" y="1"/>
                  <a:pt x="42645" y="2432"/>
                  <a:pt x="39484" y="6049"/>
                </a:cubicBezTo>
                <a:cubicBezTo>
                  <a:pt x="36323" y="9636"/>
                  <a:pt x="34651" y="14196"/>
                  <a:pt x="32828" y="18664"/>
                </a:cubicBezTo>
                <a:cubicBezTo>
                  <a:pt x="31065" y="23071"/>
                  <a:pt x="28967" y="27570"/>
                  <a:pt x="25320" y="30700"/>
                </a:cubicBezTo>
                <a:cubicBezTo>
                  <a:pt x="20973" y="34378"/>
                  <a:pt x="15046" y="35594"/>
                  <a:pt x="10548" y="39059"/>
                </a:cubicBezTo>
                <a:cubicBezTo>
                  <a:pt x="4013" y="44074"/>
                  <a:pt x="0" y="53710"/>
                  <a:pt x="2432" y="61582"/>
                </a:cubicBezTo>
                <a:cubicBezTo>
                  <a:pt x="4772" y="68999"/>
                  <a:pt x="11064" y="78209"/>
                  <a:pt x="21338" y="78543"/>
                </a:cubicBezTo>
                <a:cubicBezTo>
                  <a:pt x="28967" y="78756"/>
                  <a:pt x="40639" y="75564"/>
                  <a:pt x="44226" y="69819"/>
                </a:cubicBezTo>
                <a:cubicBezTo>
                  <a:pt x="44287" y="69789"/>
                  <a:pt x="61491" y="54226"/>
                  <a:pt x="59728" y="11612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9"/>
          <p:cNvSpPr/>
          <p:nvPr/>
        </p:nvSpPr>
        <p:spPr>
          <a:xfrm>
            <a:off x="115600" y="3033375"/>
            <a:ext cx="713549" cy="816120"/>
          </a:xfrm>
          <a:custGeom>
            <a:avLst/>
            <a:gdLst/>
            <a:ahLst/>
            <a:cxnLst/>
            <a:rect l="l" t="t" r="r" b="b"/>
            <a:pathLst>
              <a:path w="37844" h="43284" extrusionOk="0">
                <a:moveTo>
                  <a:pt x="9271" y="40305"/>
                </a:moveTo>
                <a:cubicBezTo>
                  <a:pt x="13223" y="42828"/>
                  <a:pt x="18694" y="43284"/>
                  <a:pt x="22858" y="41156"/>
                </a:cubicBezTo>
                <a:cubicBezTo>
                  <a:pt x="23010" y="41065"/>
                  <a:pt x="23162" y="41004"/>
                  <a:pt x="23314" y="40883"/>
                </a:cubicBezTo>
                <a:cubicBezTo>
                  <a:pt x="26445" y="39089"/>
                  <a:pt x="28725" y="36019"/>
                  <a:pt x="29789" y="32615"/>
                </a:cubicBezTo>
                <a:cubicBezTo>
                  <a:pt x="30852" y="29211"/>
                  <a:pt x="30822" y="25533"/>
                  <a:pt x="32068" y="22189"/>
                </a:cubicBezTo>
                <a:cubicBezTo>
                  <a:pt x="33740" y="17630"/>
                  <a:pt x="37843" y="13831"/>
                  <a:pt x="36476" y="8663"/>
                </a:cubicBezTo>
                <a:cubicBezTo>
                  <a:pt x="35564" y="5168"/>
                  <a:pt x="32433" y="2523"/>
                  <a:pt x="28755" y="1794"/>
                </a:cubicBezTo>
                <a:cubicBezTo>
                  <a:pt x="19788" y="1"/>
                  <a:pt x="9180" y="5563"/>
                  <a:pt x="3253" y="15350"/>
                </a:cubicBezTo>
                <a:cubicBezTo>
                  <a:pt x="2128" y="17265"/>
                  <a:pt x="973" y="20214"/>
                  <a:pt x="669" y="23071"/>
                </a:cubicBezTo>
                <a:cubicBezTo>
                  <a:pt x="1" y="29758"/>
                  <a:pt x="3192" y="36202"/>
                  <a:pt x="8724" y="40001"/>
                </a:cubicBezTo>
                <a:cubicBezTo>
                  <a:pt x="8937" y="40092"/>
                  <a:pt x="9119" y="40214"/>
                  <a:pt x="9271" y="4030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9"/>
          <p:cNvSpPr/>
          <p:nvPr/>
        </p:nvSpPr>
        <p:spPr>
          <a:xfrm>
            <a:off x="713225" y="4236500"/>
            <a:ext cx="713575" cy="714325"/>
          </a:xfrm>
          <a:custGeom>
            <a:avLst/>
            <a:gdLst/>
            <a:ahLst/>
            <a:cxnLst/>
            <a:rect l="l" t="t" r="r" b="b"/>
            <a:pathLst>
              <a:path w="28543" h="28573" extrusionOk="0">
                <a:moveTo>
                  <a:pt x="28542" y="14287"/>
                </a:moveTo>
                <a:cubicBezTo>
                  <a:pt x="28542" y="22189"/>
                  <a:pt x="22159" y="28572"/>
                  <a:pt x="14287" y="28572"/>
                </a:cubicBezTo>
                <a:cubicBezTo>
                  <a:pt x="6384" y="28572"/>
                  <a:pt x="1" y="22189"/>
                  <a:pt x="1" y="14287"/>
                </a:cubicBezTo>
                <a:cubicBezTo>
                  <a:pt x="1" y="6414"/>
                  <a:pt x="6384" y="1"/>
                  <a:pt x="14287" y="1"/>
                </a:cubicBezTo>
                <a:cubicBezTo>
                  <a:pt x="22159" y="1"/>
                  <a:pt x="28542" y="6414"/>
                  <a:pt x="28542" y="142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9"/>
          <p:cNvSpPr txBox="1">
            <a:spLocks noGrp="1"/>
          </p:cNvSpPr>
          <p:nvPr>
            <p:ph type="subTitle" idx="1"/>
          </p:nvPr>
        </p:nvSpPr>
        <p:spPr>
          <a:xfrm>
            <a:off x="1347311" y="1790638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79" name="Google Shape;779;p19"/>
          <p:cNvSpPr txBox="1">
            <a:spLocks noGrp="1"/>
          </p:cNvSpPr>
          <p:nvPr>
            <p:ph type="subTitle" idx="2"/>
          </p:nvPr>
        </p:nvSpPr>
        <p:spPr>
          <a:xfrm>
            <a:off x="3547796" y="1790638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0" name="Google Shape;780;p19"/>
          <p:cNvSpPr txBox="1">
            <a:spLocks noGrp="1"/>
          </p:cNvSpPr>
          <p:nvPr>
            <p:ph type="subTitle" idx="3"/>
          </p:nvPr>
        </p:nvSpPr>
        <p:spPr>
          <a:xfrm>
            <a:off x="5748281" y="1790638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1" name="Google Shape;781;p19"/>
          <p:cNvSpPr txBox="1">
            <a:spLocks noGrp="1"/>
          </p:cNvSpPr>
          <p:nvPr>
            <p:ph type="subTitle" idx="4"/>
          </p:nvPr>
        </p:nvSpPr>
        <p:spPr>
          <a:xfrm>
            <a:off x="1347311" y="2921614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2" name="Google Shape;782;p19"/>
          <p:cNvSpPr txBox="1">
            <a:spLocks noGrp="1"/>
          </p:cNvSpPr>
          <p:nvPr>
            <p:ph type="subTitle" idx="5"/>
          </p:nvPr>
        </p:nvSpPr>
        <p:spPr>
          <a:xfrm>
            <a:off x="3547796" y="2921614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3" name="Google Shape;783;p19"/>
          <p:cNvSpPr txBox="1">
            <a:spLocks noGrp="1"/>
          </p:cNvSpPr>
          <p:nvPr>
            <p:ph type="subTitle" idx="6"/>
          </p:nvPr>
        </p:nvSpPr>
        <p:spPr>
          <a:xfrm>
            <a:off x="5748281" y="2921614"/>
            <a:ext cx="20484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4" name="Google Shape;784;p19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  <p:sp>
        <p:nvSpPr>
          <p:cNvPr id="785" name="Google Shape;785;p19"/>
          <p:cNvSpPr txBox="1">
            <a:spLocks noGrp="1"/>
          </p:cNvSpPr>
          <p:nvPr>
            <p:ph type="subTitle" idx="7"/>
          </p:nvPr>
        </p:nvSpPr>
        <p:spPr>
          <a:xfrm>
            <a:off x="1347300" y="2209138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6" name="Google Shape;786;p19"/>
          <p:cNvSpPr txBox="1">
            <a:spLocks noGrp="1"/>
          </p:cNvSpPr>
          <p:nvPr>
            <p:ph type="subTitle" idx="8"/>
          </p:nvPr>
        </p:nvSpPr>
        <p:spPr>
          <a:xfrm>
            <a:off x="3547787" y="2209138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7" name="Google Shape;787;p19"/>
          <p:cNvSpPr txBox="1">
            <a:spLocks noGrp="1"/>
          </p:cNvSpPr>
          <p:nvPr>
            <p:ph type="subTitle" idx="9"/>
          </p:nvPr>
        </p:nvSpPr>
        <p:spPr>
          <a:xfrm>
            <a:off x="5748275" y="2209138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8" name="Google Shape;788;p19"/>
          <p:cNvSpPr txBox="1">
            <a:spLocks noGrp="1"/>
          </p:cNvSpPr>
          <p:nvPr>
            <p:ph type="subTitle" idx="13"/>
          </p:nvPr>
        </p:nvSpPr>
        <p:spPr>
          <a:xfrm>
            <a:off x="1347300" y="3340112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89" name="Google Shape;789;p19"/>
          <p:cNvSpPr txBox="1">
            <a:spLocks noGrp="1"/>
          </p:cNvSpPr>
          <p:nvPr>
            <p:ph type="subTitle" idx="14"/>
          </p:nvPr>
        </p:nvSpPr>
        <p:spPr>
          <a:xfrm>
            <a:off x="3547787" y="3340112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90" name="Google Shape;790;p19"/>
          <p:cNvSpPr txBox="1">
            <a:spLocks noGrp="1"/>
          </p:cNvSpPr>
          <p:nvPr>
            <p:ph type="subTitle" idx="15"/>
          </p:nvPr>
        </p:nvSpPr>
        <p:spPr>
          <a:xfrm>
            <a:off x="5748274" y="3340112"/>
            <a:ext cx="2048400" cy="49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16"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2" name="Google Shape;792;p20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793" name="Google Shape;793;p20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794" name="Google Shape;794;p20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5" name="Google Shape;795;p20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6" name="Google Shape;796;p20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7" name="Google Shape;797;p20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8" name="Google Shape;798;p20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9" name="Google Shape;799;p20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0" name="Google Shape;800;p20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1" name="Google Shape;801;p20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2" name="Google Shape;802;p20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3" name="Google Shape;803;p20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4" name="Google Shape;804;p20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5" name="Google Shape;805;p20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6" name="Google Shape;806;p20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7" name="Google Shape;807;p20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8" name="Google Shape;808;p20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9" name="Google Shape;809;p20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0" name="Google Shape;810;p20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1" name="Google Shape;811;p20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2" name="Google Shape;812;p20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3" name="Google Shape;813;p20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4" name="Google Shape;814;p20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5" name="Google Shape;815;p20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6" name="Google Shape;816;p20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7" name="Google Shape;817;p20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8" name="Google Shape;818;p20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19" name="Google Shape;819;p20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820" name="Google Shape;820;p20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1" name="Google Shape;821;p20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2" name="Google Shape;822;p20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3" name="Google Shape;823;p20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4" name="Google Shape;824;p20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5" name="Google Shape;825;p20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6" name="Google Shape;826;p20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7" name="Google Shape;827;p20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8" name="Google Shape;828;p20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9" name="Google Shape;829;p20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0" name="Google Shape;830;p20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1" name="Google Shape;831;p20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2" name="Google Shape;832;p20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3" name="Google Shape;833;p20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34" name="Google Shape;834;p20"/>
          <p:cNvSpPr/>
          <p:nvPr/>
        </p:nvSpPr>
        <p:spPr>
          <a:xfrm>
            <a:off x="7602745" y="4144170"/>
            <a:ext cx="1865273" cy="1318404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20"/>
          <p:cNvSpPr txBox="1">
            <a:spLocks noGrp="1"/>
          </p:cNvSpPr>
          <p:nvPr>
            <p:ph type="subTitle" idx="1"/>
          </p:nvPr>
        </p:nvSpPr>
        <p:spPr>
          <a:xfrm>
            <a:off x="921763" y="2168129"/>
            <a:ext cx="20649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36" name="Google Shape;836;p20"/>
          <p:cNvSpPr txBox="1">
            <a:spLocks noGrp="1"/>
          </p:cNvSpPr>
          <p:nvPr>
            <p:ph type="subTitle" idx="2"/>
          </p:nvPr>
        </p:nvSpPr>
        <p:spPr>
          <a:xfrm>
            <a:off x="4784442" y="2168129"/>
            <a:ext cx="20649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37" name="Google Shape;837;p20"/>
          <p:cNvSpPr txBox="1">
            <a:spLocks noGrp="1"/>
          </p:cNvSpPr>
          <p:nvPr>
            <p:ph type="subTitle" idx="3"/>
          </p:nvPr>
        </p:nvSpPr>
        <p:spPr>
          <a:xfrm>
            <a:off x="921763" y="3870480"/>
            <a:ext cx="20649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38" name="Google Shape;838;p20"/>
          <p:cNvSpPr txBox="1">
            <a:spLocks noGrp="1"/>
          </p:cNvSpPr>
          <p:nvPr>
            <p:ph type="subTitle" idx="4"/>
          </p:nvPr>
        </p:nvSpPr>
        <p:spPr>
          <a:xfrm>
            <a:off x="4784442" y="3861105"/>
            <a:ext cx="20649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39" name="Google Shape;839;p20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  <p:sp>
        <p:nvSpPr>
          <p:cNvPr id="840" name="Google Shape;840;p20"/>
          <p:cNvSpPr txBox="1">
            <a:spLocks noGrp="1"/>
          </p:cNvSpPr>
          <p:nvPr>
            <p:ph type="subTitle" idx="5"/>
          </p:nvPr>
        </p:nvSpPr>
        <p:spPr>
          <a:xfrm>
            <a:off x="921763" y="1512029"/>
            <a:ext cx="20649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41" name="Google Shape;841;p20"/>
          <p:cNvSpPr txBox="1">
            <a:spLocks noGrp="1"/>
          </p:cNvSpPr>
          <p:nvPr>
            <p:ph type="subTitle" idx="6"/>
          </p:nvPr>
        </p:nvSpPr>
        <p:spPr>
          <a:xfrm>
            <a:off x="4784442" y="1512024"/>
            <a:ext cx="20649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42" name="Google Shape;842;p20"/>
          <p:cNvSpPr txBox="1">
            <a:spLocks noGrp="1"/>
          </p:cNvSpPr>
          <p:nvPr>
            <p:ph type="subTitle" idx="7"/>
          </p:nvPr>
        </p:nvSpPr>
        <p:spPr>
          <a:xfrm>
            <a:off x="921763" y="3205014"/>
            <a:ext cx="20649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43" name="Google Shape;843;p20"/>
          <p:cNvSpPr txBox="1">
            <a:spLocks noGrp="1"/>
          </p:cNvSpPr>
          <p:nvPr>
            <p:ph type="subTitle" idx="8"/>
          </p:nvPr>
        </p:nvSpPr>
        <p:spPr>
          <a:xfrm>
            <a:off x="4784442" y="3205014"/>
            <a:ext cx="20649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18"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5" name="Google Shape;845;p21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846" name="Google Shape;846;p21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847" name="Google Shape;847;p21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8" name="Google Shape;848;p21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9" name="Google Shape;849;p21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0" name="Google Shape;850;p21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1" name="Google Shape;851;p21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2" name="Google Shape;852;p21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3" name="Google Shape;853;p21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4" name="Google Shape;854;p21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5" name="Google Shape;855;p21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6" name="Google Shape;856;p21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7" name="Google Shape;857;p21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8" name="Google Shape;858;p21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9" name="Google Shape;859;p21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0" name="Google Shape;860;p21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1" name="Google Shape;861;p21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2" name="Google Shape;862;p21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3" name="Google Shape;863;p21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4" name="Google Shape;864;p21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5" name="Google Shape;865;p21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6" name="Google Shape;866;p21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7" name="Google Shape;867;p21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8" name="Google Shape;868;p21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9" name="Google Shape;869;p21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0" name="Google Shape;870;p21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1" name="Google Shape;871;p21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72" name="Google Shape;872;p21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873" name="Google Shape;873;p21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4" name="Google Shape;874;p21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5" name="Google Shape;875;p21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6" name="Google Shape;876;p21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7" name="Google Shape;877;p21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8" name="Google Shape;878;p21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9" name="Google Shape;879;p21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0" name="Google Shape;880;p21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1" name="Google Shape;881;p21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2" name="Google Shape;882;p21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3" name="Google Shape;883;p21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4" name="Google Shape;884;p21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5" name="Google Shape;885;p21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6" name="Google Shape;886;p21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87" name="Google Shape;887;p21"/>
          <p:cNvSpPr/>
          <p:nvPr/>
        </p:nvSpPr>
        <p:spPr>
          <a:xfrm rot="10800000" flipH="1">
            <a:off x="-95250" y="3809550"/>
            <a:ext cx="1746180" cy="1422861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21"/>
          <p:cNvSpPr/>
          <p:nvPr/>
        </p:nvSpPr>
        <p:spPr>
          <a:xfrm rot="627001">
            <a:off x="7904813" y="-547504"/>
            <a:ext cx="2111177" cy="2833658"/>
          </a:xfrm>
          <a:custGeom>
            <a:avLst/>
            <a:gdLst/>
            <a:ahLst/>
            <a:cxnLst/>
            <a:rect l="l" t="t" r="r" b="b"/>
            <a:pathLst>
              <a:path w="75230" h="100975" extrusionOk="0">
                <a:moveTo>
                  <a:pt x="70914" y="86506"/>
                </a:moveTo>
                <a:cubicBezTo>
                  <a:pt x="69363" y="92160"/>
                  <a:pt x="64166" y="100427"/>
                  <a:pt x="57600" y="100671"/>
                </a:cubicBezTo>
                <a:cubicBezTo>
                  <a:pt x="48421" y="100975"/>
                  <a:pt x="40731" y="92069"/>
                  <a:pt x="38451" y="83953"/>
                </a:cubicBezTo>
                <a:cubicBezTo>
                  <a:pt x="36718" y="77874"/>
                  <a:pt x="37174" y="70761"/>
                  <a:pt x="33010" y="65959"/>
                </a:cubicBezTo>
                <a:cubicBezTo>
                  <a:pt x="26840" y="58937"/>
                  <a:pt x="14894" y="61521"/>
                  <a:pt x="7204" y="56171"/>
                </a:cubicBezTo>
                <a:cubicBezTo>
                  <a:pt x="2311" y="52706"/>
                  <a:pt x="0" y="45959"/>
                  <a:pt x="1824" y="40214"/>
                </a:cubicBezTo>
                <a:cubicBezTo>
                  <a:pt x="3101" y="36171"/>
                  <a:pt x="6140" y="32645"/>
                  <a:pt x="6171" y="28420"/>
                </a:cubicBezTo>
                <a:cubicBezTo>
                  <a:pt x="6232" y="25685"/>
                  <a:pt x="4925" y="23101"/>
                  <a:pt x="4134" y="20487"/>
                </a:cubicBezTo>
                <a:cubicBezTo>
                  <a:pt x="2432" y="14742"/>
                  <a:pt x="3405" y="6323"/>
                  <a:pt x="8268" y="2858"/>
                </a:cubicBezTo>
                <a:cubicBezTo>
                  <a:pt x="11581" y="517"/>
                  <a:pt x="17204" y="0"/>
                  <a:pt x="20882" y="821"/>
                </a:cubicBezTo>
                <a:cubicBezTo>
                  <a:pt x="24530" y="1642"/>
                  <a:pt x="27873" y="3496"/>
                  <a:pt x="31065" y="5472"/>
                </a:cubicBezTo>
                <a:cubicBezTo>
                  <a:pt x="48998" y="16566"/>
                  <a:pt x="60974" y="34591"/>
                  <a:pt x="68543" y="54986"/>
                </a:cubicBezTo>
                <a:cubicBezTo>
                  <a:pt x="68543" y="54986"/>
                  <a:pt x="75230" y="71217"/>
                  <a:pt x="70914" y="86506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21"/>
          <p:cNvSpPr txBox="1">
            <a:spLocks noGrp="1"/>
          </p:cNvSpPr>
          <p:nvPr>
            <p:ph type="subTitle" idx="1"/>
          </p:nvPr>
        </p:nvSpPr>
        <p:spPr>
          <a:xfrm>
            <a:off x="3828975" y="1427725"/>
            <a:ext cx="1377600" cy="45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90" name="Google Shape;890;p21"/>
          <p:cNvSpPr txBox="1">
            <a:spLocks noGrp="1"/>
          </p:cNvSpPr>
          <p:nvPr>
            <p:ph type="title" hasCustomPrompt="1"/>
          </p:nvPr>
        </p:nvSpPr>
        <p:spPr>
          <a:xfrm flipH="1">
            <a:off x="713225" y="1369525"/>
            <a:ext cx="972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891" name="Google Shape;891;p21"/>
          <p:cNvSpPr txBox="1">
            <a:spLocks noGrp="1"/>
          </p:cNvSpPr>
          <p:nvPr>
            <p:ph type="subTitle" idx="2"/>
          </p:nvPr>
        </p:nvSpPr>
        <p:spPr>
          <a:xfrm>
            <a:off x="3828975" y="2465950"/>
            <a:ext cx="1377600" cy="45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92" name="Google Shape;892;p21"/>
          <p:cNvSpPr txBox="1">
            <a:spLocks noGrp="1"/>
          </p:cNvSpPr>
          <p:nvPr>
            <p:ph type="title" idx="3" hasCustomPrompt="1"/>
          </p:nvPr>
        </p:nvSpPr>
        <p:spPr>
          <a:xfrm flipH="1">
            <a:off x="713225" y="2407750"/>
            <a:ext cx="972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893" name="Google Shape;893;p21"/>
          <p:cNvSpPr txBox="1">
            <a:spLocks noGrp="1"/>
          </p:cNvSpPr>
          <p:nvPr>
            <p:ph type="subTitle" idx="4"/>
          </p:nvPr>
        </p:nvSpPr>
        <p:spPr>
          <a:xfrm>
            <a:off x="3828975" y="3504175"/>
            <a:ext cx="1377600" cy="45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94" name="Google Shape;894;p21"/>
          <p:cNvSpPr txBox="1">
            <a:spLocks noGrp="1"/>
          </p:cNvSpPr>
          <p:nvPr>
            <p:ph type="title" idx="5" hasCustomPrompt="1"/>
          </p:nvPr>
        </p:nvSpPr>
        <p:spPr>
          <a:xfrm flipH="1">
            <a:off x="713225" y="3445975"/>
            <a:ext cx="972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895" name="Google Shape;895;p21"/>
          <p:cNvSpPr txBox="1">
            <a:spLocks noGrp="1"/>
          </p:cNvSpPr>
          <p:nvPr>
            <p:ph type="title" idx="6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  <p:sp>
        <p:nvSpPr>
          <p:cNvPr id="896" name="Google Shape;896;p21"/>
          <p:cNvSpPr txBox="1">
            <a:spLocks noGrp="1"/>
          </p:cNvSpPr>
          <p:nvPr>
            <p:ph type="subTitle" idx="7"/>
          </p:nvPr>
        </p:nvSpPr>
        <p:spPr>
          <a:xfrm>
            <a:off x="5249525" y="1427725"/>
            <a:ext cx="3181200" cy="4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97" name="Google Shape;897;p21"/>
          <p:cNvSpPr txBox="1">
            <a:spLocks noGrp="1"/>
          </p:cNvSpPr>
          <p:nvPr>
            <p:ph type="subTitle" idx="8"/>
          </p:nvPr>
        </p:nvSpPr>
        <p:spPr>
          <a:xfrm>
            <a:off x="5249525" y="2465950"/>
            <a:ext cx="3181200" cy="4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98" name="Google Shape;898;p21"/>
          <p:cNvSpPr txBox="1">
            <a:spLocks noGrp="1"/>
          </p:cNvSpPr>
          <p:nvPr>
            <p:ph type="subTitle" idx="9"/>
          </p:nvPr>
        </p:nvSpPr>
        <p:spPr>
          <a:xfrm>
            <a:off x="5249525" y="3504175"/>
            <a:ext cx="3181200" cy="4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Josefin Sans"/>
              <a:buNone/>
              <a:defRPr sz="1800"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9"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0" name="Google Shape;900;p22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901" name="Google Shape;901;p22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902" name="Google Shape;902;p22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3" name="Google Shape;903;p22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4" name="Google Shape;904;p22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5" name="Google Shape;905;p22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6" name="Google Shape;906;p22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7" name="Google Shape;907;p22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8" name="Google Shape;908;p22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9" name="Google Shape;909;p22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0" name="Google Shape;910;p22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1" name="Google Shape;911;p22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2" name="Google Shape;912;p22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3" name="Google Shape;913;p22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4" name="Google Shape;914;p22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5" name="Google Shape;915;p22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6" name="Google Shape;916;p22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7" name="Google Shape;917;p22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8" name="Google Shape;918;p22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9" name="Google Shape;919;p22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0" name="Google Shape;920;p22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1" name="Google Shape;921;p22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2" name="Google Shape;922;p22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3" name="Google Shape;923;p22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4" name="Google Shape;924;p22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5" name="Google Shape;925;p22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6" name="Google Shape;926;p22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27" name="Google Shape;927;p22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928" name="Google Shape;928;p22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9" name="Google Shape;929;p22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0" name="Google Shape;930;p22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1" name="Google Shape;931;p22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2" name="Google Shape;932;p22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3" name="Google Shape;933;p22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4" name="Google Shape;934;p22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5" name="Google Shape;935;p22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6" name="Google Shape;936;p22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7" name="Google Shape;937;p22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8" name="Google Shape;938;p22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9" name="Google Shape;939;p22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0" name="Google Shape;940;p22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1" name="Google Shape;941;p22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42" name="Google Shape;942;p22"/>
          <p:cNvSpPr/>
          <p:nvPr/>
        </p:nvSpPr>
        <p:spPr>
          <a:xfrm>
            <a:off x="4033210" y="1620814"/>
            <a:ext cx="5434634" cy="3841960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22"/>
          <p:cNvSpPr/>
          <p:nvPr/>
        </p:nvSpPr>
        <p:spPr>
          <a:xfrm>
            <a:off x="-95250" y="-95250"/>
            <a:ext cx="2087083" cy="1700643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22"/>
          <p:cNvSpPr txBox="1">
            <a:spLocks noGrp="1"/>
          </p:cNvSpPr>
          <p:nvPr>
            <p:ph type="title"/>
          </p:nvPr>
        </p:nvSpPr>
        <p:spPr>
          <a:xfrm>
            <a:off x="711149" y="679325"/>
            <a:ext cx="3861000" cy="78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>
            <a:endParaRPr/>
          </a:p>
        </p:txBody>
      </p:sp>
      <p:sp>
        <p:nvSpPr>
          <p:cNvPr id="945" name="Google Shape;945;p22"/>
          <p:cNvSpPr txBox="1">
            <a:spLocks noGrp="1"/>
          </p:cNvSpPr>
          <p:nvPr>
            <p:ph type="subTitle" idx="1"/>
          </p:nvPr>
        </p:nvSpPr>
        <p:spPr>
          <a:xfrm>
            <a:off x="711100" y="1619050"/>
            <a:ext cx="3861000" cy="121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1800"/>
              <a:buFont typeface="Courier New"/>
              <a:buNone/>
              <a:defRPr sz="1800" b="1"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>
            <a:endParaRPr/>
          </a:p>
        </p:txBody>
      </p:sp>
      <p:sp>
        <p:nvSpPr>
          <p:cNvPr id="946" name="Google Shape;946;p22"/>
          <p:cNvSpPr txBox="1"/>
          <p:nvPr/>
        </p:nvSpPr>
        <p:spPr>
          <a:xfrm>
            <a:off x="711100" y="3969725"/>
            <a:ext cx="3566100" cy="5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lang="en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Slidesgo</a:t>
            </a:r>
            <a:r>
              <a:rPr lang="en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, including icons by </a:t>
            </a:r>
            <a:r>
              <a:rPr lang="en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Flaticon</a:t>
            </a:r>
            <a:r>
              <a:rPr lang="en" sz="12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and infographics &amp; images by </a:t>
            </a:r>
            <a:r>
              <a:rPr lang="en" sz="12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Freepik</a:t>
            </a:r>
            <a:endParaRPr sz="12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3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57" name="Google Shape;57;p3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58" name="Google Shape;58;p3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9" name="Google Shape;59;p3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" name="Google Shape;60;p3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" name="Google Shape;61;p3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" name="Google Shape;62;p3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" name="Google Shape;63;p3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" name="Google Shape;64;p3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" name="Google Shape;65;p3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" name="Google Shape;66;p3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" name="Google Shape;67;p3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" name="Google Shape;68;p3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Google Shape;69;p3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" name="Google Shape;70;p3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" name="Google Shape;71;p3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" name="Google Shape;72;p3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" name="Google Shape;73;p3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" name="Google Shape;74;p3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" name="Google Shape;75;p3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" name="Google Shape;76;p3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" name="Google Shape;77;p3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" name="Google Shape;78;p3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" name="Google Shape;79;p3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" name="Google Shape;80;p3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81;p3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" name="Google Shape;82;p3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3" name="Google Shape;83;p3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84" name="Google Shape;84;p3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" name="Google Shape;85;p3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" name="Google Shape;86;p3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" name="Google Shape;87;p3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" name="Google Shape;88;p3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" name="Google Shape;89;p3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" name="Google Shape;90;p3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" name="Google Shape;91;p3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" name="Google Shape;92;p3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" name="Google Shape;93;p3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4" name="Google Shape;94;p3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" name="Google Shape;95;p3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" name="Google Shape;96;p3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" name="Google Shape;97;p3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8" name="Google Shape;98;p3"/>
          <p:cNvSpPr/>
          <p:nvPr/>
        </p:nvSpPr>
        <p:spPr>
          <a:xfrm rot="-1028688">
            <a:off x="5415649" y="3225092"/>
            <a:ext cx="5240481" cy="2748671"/>
          </a:xfrm>
          <a:custGeom>
            <a:avLst/>
            <a:gdLst/>
            <a:ahLst/>
            <a:cxnLst/>
            <a:rect l="l" t="t" r="r" b="b"/>
            <a:pathLst>
              <a:path w="97358" h="51065" extrusionOk="0">
                <a:moveTo>
                  <a:pt x="90580" y="33071"/>
                </a:moveTo>
                <a:cubicBezTo>
                  <a:pt x="93923" y="29180"/>
                  <a:pt x="97358" y="21429"/>
                  <a:pt x="94349" y="16596"/>
                </a:cubicBezTo>
                <a:cubicBezTo>
                  <a:pt x="90184" y="9848"/>
                  <a:pt x="79971" y="8633"/>
                  <a:pt x="73072" y="10912"/>
                </a:cubicBezTo>
                <a:cubicBezTo>
                  <a:pt x="67874" y="12614"/>
                  <a:pt x="62950" y="16383"/>
                  <a:pt x="57509" y="15684"/>
                </a:cubicBezTo>
                <a:cubicBezTo>
                  <a:pt x="49454" y="14651"/>
                  <a:pt x="45533" y="4742"/>
                  <a:pt x="37965" y="1854"/>
                </a:cubicBezTo>
                <a:cubicBezTo>
                  <a:pt x="33101" y="0"/>
                  <a:pt x="27113" y="1642"/>
                  <a:pt x="23861" y="5684"/>
                </a:cubicBezTo>
                <a:cubicBezTo>
                  <a:pt x="21581" y="8541"/>
                  <a:pt x="20517" y="12493"/>
                  <a:pt x="17478" y="14560"/>
                </a:cubicBezTo>
                <a:cubicBezTo>
                  <a:pt x="15502" y="15867"/>
                  <a:pt x="13040" y="16231"/>
                  <a:pt x="10760" y="16900"/>
                </a:cubicBezTo>
                <a:cubicBezTo>
                  <a:pt x="5806" y="18450"/>
                  <a:pt x="213" y="23253"/>
                  <a:pt x="92" y="28420"/>
                </a:cubicBezTo>
                <a:cubicBezTo>
                  <a:pt x="0" y="31946"/>
                  <a:pt x="2371" y="36262"/>
                  <a:pt x="4712" y="38481"/>
                </a:cubicBezTo>
                <a:cubicBezTo>
                  <a:pt x="7083" y="40730"/>
                  <a:pt x="10031" y="42250"/>
                  <a:pt x="13040" y="43588"/>
                </a:cubicBezTo>
                <a:cubicBezTo>
                  <a:pt x="29636" y="51065"/>
                  <a:pt x="48421" y="51004"/>
                  <a:pt x="66780" y="46566"/>
                </a:cubicBezTo>
                <a:cubicBezTo>
                  <a:pt x="66719" y="46536"/>
                  <a:pt x="81674" y="43496"/>
                  <a:pt x="90580" y="3307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"/>
          <p:cNvSpPr/>
          <p:nvPr/>
        </p:nvSpPr>
        <p:spPr>
          <a:xfrm>
            <a:off x="-941475" y="3333749"/>
            <a:ext cx="4643175" cy="2740727"/>
          </a:xfrm>
          <a:custGeom>
            <a:avLst/>
            <a:gdLst/>
            <a:ahLst/>
            <a:cxnLst/>
            <a:rect l="l" t="t" r="r" b="b"/>
            <a:pathLst>
              <a:path w="98665" h="58239" extrusionOk="0">
                <a:moveTo>
                  <a:pt x="3800" y="23587"/>
                </a:moveTo>
                <a:cubicBezTo>
                  <a:pt x="1459" y="18785"/>
                  <a:pt x="0" y="9909"/>
                  <a:pt x="4377" y="5776"/>
                </a:cubicBezTo>
                <a:cubicBezTo>
                  <a:pt x="10456" y="1"/>
                  <a:pt x="21125" y="1490"/>
                  <a:pt x="27630" y="5654"/>
                </a:cubicBezTo>
                <a:cubicBezTo>
                  <a:pt x="32493" y="8815"/>
                  <a:pt x="36475" y="13952"/>
                  <a:pt x="42220" y="14712"/>
                </a:cubicBezTo>
                <a:cubicBezTo>
                  <a:pt x="50700" y="15806"/>
                  <a:pt x="57326" y="6779"/>
                  <a:pt x="65837" y="5806"/>
                </a:cubicBezTo>
                <a:cubicBezTo>
                  <a:pt x="71309" y="5198"/>
                  <a:pt x="76993" y="8481"/>
                  <a:pt x="79211" y="13496"/>
                </a:cubicBezTo>
                <a:cubicBezTo>
                  <a:pt x="80792" y="17022"/>
                  <a:pt x="80822" y="21308"/>
                  <a:pt x="83376" y="24256"/>
                </a:cubicBezTo>
                <a:cubicBezTo>
                  <a:pt x="84987" y="26141"/>
                  <a:pt x="87479" y="27144"/>
                  <a:pt x="89607" y="28451"/>
                </a:cubicBezTo>
                <a:cubicBezTo>
                  <a:pt x="94227" y="31338"/>
                  <a:pt x="98665" y="37721"/>
                  <a:pt x="97418" y="43041"/>
                </a:cubicBezTo>
                <a:cubicBezTo>
                  <a:pt x="96537" y="46658"/>
                  <a:pt x="93011" y="50427"/>
                  <a:pt x="90002" y="52099"/>
                </a:cubicBezTo>
                <a:cubicBezTo>
                  <a:pt x="87023" y="53770"/>
                  <a:pt x="83588" y="54500"/>
                  <a:pt x="80184" y="55047"/>
                </a:cubicBezTo>
                <a:cubicBezTo>
                  <a:pt x="61248" y="58238"/>
                  <a:pt x="42129" y="53162"/>
                  <a:pt x="24560" y="43740"/>
                </a:cubicBezTo>
                <a:cubicBezTo>
                  <a:pt x="24499" y="43740"/>
                  <a:pt x="10122" y="36658"/>
                  <a:pt x="3800" y="235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3171600" y="2533730"/>
            <a:ext cx="2800800" cy="73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subTitle" idx="1"/>
          </p:nvPr>
        </p:nvSpPr>
        <p:spPr>
          <a:xfrm>
            <a:off x="3290700" y="3475405"/>
            <a:ext cx="25626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title" idx="2" hasCustomPrompt="1"/>
          </p:nvPr>
        </p:nvSpPr>
        <p:spPr>
          <a:xfrm>
            <a:off x="3836400" y="1332855"/>
            <a:ext cx="1471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6500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0"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8" name="Google Shape;948;p23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949" name="Google Shape;949;p23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950" name="Google Shape;950;p23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1" name="Google Shape;951;p23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2" name="Google Shape;952;p23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3" name="Google Shape;953;p23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4" name="Google Shape;954;p23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5" name="Google Shape;955;p23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6" name="Google Shape;956;p23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7" name="Google Shape;957;p23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8" name="Google Shape;958;p23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59" name="Google Shape;959;p23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0" name="Google Shape;960;p23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1" name="Google Shape;961;p23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2" name="Google Shape;962;p23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3" name="Google Shape;963;p23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4" name="Google Shape;964;p23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5" name="Google Shape;965;p23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6" name="Google Shape;966;p23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7" name="Google Shape;967;p23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8" name="Google Shape;968;p23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69" name="Google Shape;969;p23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0" name="Google Shape;970;p23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1" name="Google Shape;971;p23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2" name="Google Shape;972;p23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3" name="Google Shape;973;p23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4" name="Google Shape;974;p23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75" name="Google Shape;975;p23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976" name="Google Shape;976;p23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7" name="Google Shape;977;p23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8" name="Google Shape;978;p23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79" name="Google Shape;979;p23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0" name="Google Shape;980;p23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1" name="Google Shape;981;p23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2" name="Google Shape;982;p23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3" name="Google Shape;983;p23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4" name="Google Shape;984;p23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5" name="Google Shape;985;p23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6" name="Google Shape;986;p23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7" name="Google Shape;987;p23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8" name="Google Shape;988;p23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89" name="Google Shape;989;p23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90" name="Google Shape;990;p23"/>
          <p:cNvSpPr/>
          <p:nvPr/>
        </p:nvSpPr>
        <p:spPr>
          <a:xfrm>
            <a:off x="4033210" y="1620814"/>
            <a:ext cx="5434634" cy="3841960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23"/>
          <p:cNvSpPr/>
          <p:nvPr/>
        </p:nvSpPr>
        <p:spPr>
          <a:xfrm>
            <a:off x="-95250" y="-95250"/>
            <a:ext cx="2087083" cy="1700643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"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" name="Google Shape;993;p24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994" name="Google Shape;994;p24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995" name="Google Shape;995;p24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6" name="Google Shape;996;p24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7" name="Google Shape;997;p24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8" name="Google Shape;998;p24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99" name="Google Shape;999;p24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0" name="Google Shape;1000;p24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1" name="Google Shape;1001;p24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2" name="Google Shape;1002;p24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3" name="Google Shape;1003;p24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4" name="Google Shape;1004;p24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5" name="Google Shape;1005;p24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6" name="Google Shape;1006;p24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7" name="Google Shape;1007;p24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8" name="Google Shape;1008;p24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09" name="Google Shape;1009;p24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0" name="Google Shape;1010;p24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1" name="Google Shape;1011;p24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2" name="Google Shape;1012;p24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3" name="Google Shape;1013;p24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4" name="Google Shape;1014;p24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5" name="Google Shape;1015;p24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6" name="Google Shape;1016;p24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7" name="Google Shape;1017;p24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8" name="Google Shape;1018;p24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9" name="Google Shape;1019;p24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020" name="Google Shape;1020;p24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1021" name="Google Shape;1021;p24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2" name="Google Shape;1022;p24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3" name="Google Shape;1023;p24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4" name="Google Shape;1024;p24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5" name="Google Shape;1025;p24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6" name="Google Shape;1026;p24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7" name="Google Shape;1027;p24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8" name="Google Shape;1028;p24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9" name="Google Shape;1029;p24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0" name="Google Shape;1030;p24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1" name="Google Shape;1031;p24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2" name="Google Shape;1032;p24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3" name="Google Shape;1033;p24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34" name="Google Shape;1034;p24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035" name="Google Shape;1035;p24"/>
          <p:cNvSpPr/>
          <p:nvPr/>
        </p:nvSpPr>
        <p:spPr>
          <a:xfrm rot="10800000" flipH="1">
            <a:off x="-95250" y="3809550"/>
            <a:ext cx="1746180" cy="1422861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" name="Google Shape;1036;p24"/>
          <p:cNvSpPr/>
          <p:nvPr/>
        </p:nvSpPr>
        <p:spPr>
          <a:xfrm rot="627001">
            <a:off x="7904813" y="-547504"/>
            <a:ext cx="2111177" cy="2833658"/>
          </a:xfrm>
          <a:custGeom>
            <a:avLst/>
            <a:gdLst/>
            <a:ahLst/>
            <a:cxnLst/>
            <a:rect l="l" t="t" r="r" b="b"/>
            <a:pathLst>
              <a:path w="75230" h="100975" extrusionOk="0">
                <a:moveTo>
                  <a:pt x="70914" y="86506"/>
                </a:moveTo>
                <a:cubicBezTo>
                  <a:pt x="69363" y="92160"/>
                  <a:pt x="64166" y="100427"/>
                  <a:pt x="57600" y="100671"/>
                </a:cubicBezTo>
                <a:cubicBezTo>
                  <a:pt x="48421" y="100975"/>
                  <a:pt x="40731" y="92069"/>
                  <a:pt x="38451" y="83953"/>
                </a:cubicBezTo>
                <a:cubicBezTo>
                  <a:pt x="36718" y="77874"/>
                  <a:pt x="37174" y="70761"/>
                  <a:pt x="33010" y="65959"/>
                </a:cubicBezTo>
                <a:cubicBezTo>
                  <a:pt x="26840" y="58937"/>
                  <a:pt x="14894" y="61521"/>
                  <a:pt x="7204" y="56171"/>
                </a:cubicBezTo>
                <a:cubicBezTo>
                  <a:pt x="2311" y="52706"/>
                  <a:pt x="0" y="45959"/>
                  <a:pt x="1824" y="40214"/>
                </a:cubicBezTo>
                <a:cubicBezTo>
                  <a:pt x="3101" y="36171"/>
                  <a:pt x="6140" y="32645"/>
                  <a:pt x="6171" y="28420"/>
                </a:cubicBezTo>
                <a:cubicBezTo>
                  <a:pt x="6232" y="25685"/>
                  <a:pt x="4925" y="23101"/>
                  <a:pt x="4134" y="20487"/>
                </a:cubicBezTo>
                <a:cubicBezTo>
                  <a:pt x="2432" y="14742"/>
                  <a:pt x="3405" y="6323"/>
                  <a:pt x="8268" y="2858"/>
                </a:cubicBezTo>
                <a:cubicBezTo>
                  <a:pt x="11581" y="517"/>
                  <a:pt x="17204" y="0"/>
                  <a:pt x="20882" y="821"/>
                </a:cubicBezTo>
                <a:cubicBezTo>
                  <a:pt x="24530" y="1642"/>
                  <a:pt x="27873" y="3496"/>
                  <a:pt x="31065" y="5472"/>
                </a:cubicBezTo>
                <a:cubicBezTo>
                  <a:pt x="48998" y="16566"/>
                  <a:pt x="60974" y="34591"/>
                  <a:pt x="68543" y="54986"/>
                </a:cubicBezTo>
                <a:cubicBezTo>
                  <a:pt x="68543" y="54986"/>
                  <a:pt x="75230" y="71217"/>
                  <a:pt x="70914" y="86506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">
    <p:spTree>
      <p:nvGrpSpPr>
        <p:cNvPr id="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27"/>
          <p:cNvSpPr txBox="1">
            <a:spLocks noGrp="1"/>
          </p:cNvSpPr>
          <p:nvPr>
            <p:ph type="title"/>
          </p:nvPr>
        </p:nvSpPr>
        <p:spPr>
          <a:xfrm>
            <a:off x="1048350" y="323850"/>
            <a:ext cx="70473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4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105" name="Google Shape;105;p4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106" name="Google Shape;106;p4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" name="Google Shape;107;p4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" name="Google Shape;108;p4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" name="Google Shape;109;p4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" name="Google Shape;110;p4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" name="Google Shape;111;p4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" name="Google Shape;112;p4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" name="Google Shape;113;p4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Google Shape;114;p4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" name="Google Shape;115;p4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" name="Google Shape;116;p4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7" name="Google Shape;117;p4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" name="Google Shape;118;p4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" name="Google Shape;119;p4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" name="Google Shape;120;p4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1" name="Google Shape;121;p4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2" name="Google Shape;122;p4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3" name="Google Shape;123;p4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" name="Google Shape;124;p4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" name="Google Shape;125;p4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" name="Google Shape;126;p4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" name="Google Shape;127;p4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" name="Google Shape;128;p4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" name="Google Shape;129;p4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" name="Google Shape;130;p4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1" name="Google Shape;131;p4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132" name="Google Shape;132;p4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3" name="Google Shape;133;p4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" name="Google Shape;134;p4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" name="Google Shape;135;p4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" name="Google Shape;136;p4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" name="Google Shape;137;p4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" name="Google Shape;138;p4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9" name="Google Shape;139;p4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0" name="Google Shape;140;p4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" name="Google Shape;141;p4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" name="Google Shape;142;p4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" name="Google Shape;143;p4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4" name="Google Shape;144;p4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5" name="Google Shape;145;p4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46" name="Google Shape;146;p4"/>
          <p:cNvSpPr txBox="1">
            <a:spLocks noGrp="1"/>
          </p:cNvSpPr>
          <p:nvPr>
            <p:ph type="body" idx="1"/>
          </p:nvPr>
        </p:nvSpPr>
        <p:spPr>
          <a:xfrm>
            <a:off x="713225" y="981075"/>
            <a:ext cx="7699200" cy="361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147" name="Google Shape;147;p4"/>
          <p:cNvSpPr/>
          <p:nvPr/>
        </p:nvSpPr>
        <p:spPr>
          <a:xfrm>
            <a:off x="7730588" y="3540100"/>
            <a:ext cx="2826825" cy="3197650"/>
          </a:xfrm>
          <a:custGeom>
            <a:avLst/>
            <a:gdLst/>
            <a:ahLst/>
            <a:cxnLst/>
            <a:rect l="l" t="t" r="r" b="b"/>
            <a:pathLst>
              <a:path w="113073" h="127906" extrusionOk="0">
                <a:moveTo>
                  <a:pt x="44044" y="127906"/>
                </a:moveTo>
                <a:cubicBezTo>
                  <a:pt x="62798" y="127632"/>
                  <a:pt x="78421" y="113224"/>
                  <a:pt x="80762" y="94622"/>
                </a:cubicBezTo>
                <a:cubicBezTo>
                  <a:pt x="81826" y="86020"/>
                  <a:pt x="82829" y="77388"/>
                  <a:pt x="87297" y="71826"/>
                </a:cubicBezTo>
                <a:cubicBezTo>
                  <a:pt x="93315" y="64166"/>
                  <a:pt x="103923" y="60792"/>
                  <a:pt x="109060" y="52524"/>
                </a:cubicBezTo>
                <a:cubicBezTo>
                  <a:pt x="113073" y="46020"/>
                  <a:pt x="112860" y="37327"/>
                  <a:pt x="109212" y="30548"/>
                </a:cubicBezTo>
                <a:cubicBezTo>
                  <a:pt x="105565" y="23801"/>
                  <a:pt x="98878" y="18998"/>
                  <a:pt x="91552" y="16718"/>
                </a:cubicBezTo>
                <a:cubicBezTo>
                  <a:pt x="84865" y="14652"/>
                  <a:pt x="77145" y="14317"/>
                  <a:pt x="72190" y="9424"/>
                </a:cubicBezTo>
                <a:cubicBezTo>
                  <a:pt x="67874" y="5168"/>
                  <a:pt x="66111" y="1"/>
                  <a:pt x="59120" y="62"/>
                </a:cubicBezTo>
                <a:cubicBezTo>
                  <a:pt x="54014" y="153"/>
                  <a:pt x="49758" y="4712"/>
                  <a:pt x="49090" y="9728"/>
                </a:cubicBezTo>
                <a:cubicBezTo>
                  <a:pt x="48573" y="14074"/>
                  <a:pt x="49849" y="18421"/>
                  <a:pt x="49849" y="22798"/>
                </a:cubicBezTo>
                <a:cubicBezTo>
                  <a:pt x="49849" y="33831"/>
                  <a:pt x="41643" y="43102"/>
                  <a:pt x="33223" y="50154"/>
                </a:cubicBezTo>
                <a:cubicBezTo>
                  <a:pt x="24743" y="57266"/>
                  <a:pt x="15168" y="63801"/>
                  <a:pt x="10426" y="73741"/>
                </a:cubicBezTo>
                <a:cubicBezTo>
                  <a:pt x="9879" y="74865"/>
                  <a:pt x="9393" y="75990"/>
                  <a:pt x="8967" y="77175"/>
                </a:cubicBezTo>
                <a:cubicBezTo>
                  <a:pt x="1" y="101401"/>
                  <a:pt x="17296" y="127602"/>
                  <a:pt x="43132" y="127814"/>
                </a:cubicBezTo>
                <a:cubicBezTo>
                  <a:pt x="43436" y="127906"/>
                  <a:pt x="43740" y="127906"/>
                  <a:pt x="44044" y="127906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4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6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200" name="Google Shape;200;p6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201" name="Google Shape;201;p6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6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6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6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6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6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6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" name="Google Shape;208;p6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" name="Google Shape;209;p6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" name="Google Shape;210;p6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6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" name="Google Shape;212;p6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3" name="Google Shape;213;p6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4" name="Google Shape;214;p6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5" name="Google Shape;215;p6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6" name="Google Shape;216;p6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7" name="Google Shape;217;p6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8" name="Google Shape;218;p6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9" name="Google Shape;219;p6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0" name="Google Shape;220;p6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1" name="Google Shape;221;p6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2" name="Google Shape;222;p6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3" name="Google Shape;223;p6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4" name="Google Shape;224;p6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5" name="Google Shape;225;p6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26" name="Google Shape;226;p6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227" name="Google Shape;227;p6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8" name="Google Shape;228;p6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9" name="Google Shape;229;p6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0" name="Google Shape;230;p6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1" name="Google Shape;231;p6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6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6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6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5" name="Google Shape;235;p6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6" name="Google Shape;236;p6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7" name="Google Shape;237;p6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8" name="Google Shape;238;p6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9" name="Google Shape;239;p6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0" name="Google Shape;240;p6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41" name="Google Shape;241;p6"/>
          <p:cNvSpPr/>
          <p:nvPr/>
        </p:nvSpPr>
        <p:spPr>
          <a:xfrm rot="-6983311">
            <a:off x="6708816" y="-1257427"/>
            <a:ext cx="2142024" cy="2743446"/>
          </a:xfrm>
          <a:custGeom>
            <a:avLst/>
            <a:gdLst/>
            <a:ahLst/>
            <a:cxnLst/>
            <a:rect l="l" t="t" r="r" b="b"/>
            <a:pathLst>
              <a:path w="61491" h="78756" extrusionOk="0">
                <a:moveTo>
                  <a:pt x="59728" y="11612"/>
                </a:moveTo>
                <a:cubicBezTo>
                  <a:pt x="59697" y="10822"/>
                  <a:pt x="59576" y="10031"/>
                  <a:pt x="59394" y="9271"/>
                </a:cubicBezTo>
                <a:cubicBezTo>
                  <a:pt x="58451" y="5624"/>
                  <a:pt x="55776" y="2402"/>
                  <a:pt x="52220" y="1338"/>
                </a:cubicBezTo>
                <a:cubicBezTo>
                  <a:pt x="47630" y="1"/>
                  <a:pt x="42645" y="2432"/>
                  <a:pt x="39484" y="6049"/>
                </a:cubicBezTo>
                <a:cubicBezTo>
                  <a:pt x="36323" y="9636"/>
                  <a:pt x="34651" y="14196"/>
                  <a:pt x="32828" y="18664"/>
                </a:cubicBezTo>
                <a:cubicBezTo>
                  <a:pt x="31065" y="23071"/>
                  <a:pt x="28967" y="27570"/>
                  <a:pt x="25320" y="30700"/>
                </a:cubicBezTo>
                <a:cubicBezTo>
                  <a:pt x="20973" y="34378"/>
                  <a:pt x="15046" y="35594"/>
                  <a:pt x="10548" y="39059"/>
                </a:cubicBezTo>
                <a:cubicBezTo>
                  <a:pt x="4013" y="44074"/>
                  <a:pt x="0" y="53710"/>
                  <a:pt x="2432" y="61582"/>
                </a:cubicBezTo>
                <a:cubicBezTo>
                  <a:pt x="4772" y="68999"/>
                  <a:pt x="11064" y="78209"/>
                  <a:pt x="21338" y="78543"/>
                </a:cubicBezTo>
                <a:cubicBezTo>
                  <a:pt x="28967" y="78756"/>
                  <a:pt x="40639" y="75564"/>
                  <a:pt x="44226" y="69819"/>
                </a:cubicBezTo>
                <a:cubicBezTo>
                  <a:pt x="44287" y="69789"/>
                  <a:pt x="61491" y="54226"/>
                  <a:pt x="59728" y="11612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6"/>
          <p:cNvSpPr/>
          <p:nvPr/>
        </p:nvSpPr>
        <p:spPr>
          <a:xfrm>
            <a:off x="-639975" y="4290275"/>
            <a:ext cx="1487019" cy="1488653"/>
          </a:xfrm>
          <a:custGeom>
            <a:avLst/>
            <a:gdLst/>
            <a:ahLst/>
            <a:cxnLst/>
            <a:rect l="l" t="t" r="r" b="b"/>
            <a:pathLst>
              <a:path w="28543" h="28573" extrusionOk="0">
                <a:moveTo>
                  <a:pt x="28542" y="14287"/>
                </a:moveTo>
                <a:cubicBezTo>
                  <a:pt x="28542" y="22189"/>
                  <a:pt x="22159" y="28572"/>
                  <a:pt x="14287" y="28572"/>
                </a:cubicBezTo>
                <a:cubicBezTo>
                  <a:pt x="6384" y="28572"/>
                  <a:pt x="1" y="22189"/>
                  <a:pt x="1" y="14287"/>
                </a:cubicBezTo>
                <a:cubicBezTo>
                  <a:pt x="1" y="6414"/>
                  <a:pt x="6384" y="1"/>
                  <a:pt x="14287" y="1"/>
                </a:cubicBezTo>
                <a:cubicBezTo>
                  <a:pt x="22159" y="1"/>
                  <a:pt x="28542" y="6414"/>
                  <a:pt x="28542" y="142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6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" name="Google Shape;245;p7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246" name="Google Shape;246;p7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247" name="Google Shape;247;p7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8" name="Google Shape;248;p7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9" name="Google Shape;249;p7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0" name="Google Shape;250;p7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1" name="Google Shape;251;p7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2" name="Google Shape;252;p7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3" name="Google Shape;253;p7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4" name="Google Shape;254;p7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5" name="Google Shape;255;p7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6" name="Google Shape;256;p7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7" name="Google Shape;257;p7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8" name="Google Shape;258;p7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9" name="Google Shape;259;p7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0" name="Google Shape;260;p7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" name="Google Shape;261;p7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" name="Google Shape;262;p7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3" name="Google Shape;263;p7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7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7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7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7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7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7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7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7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72" name="Google Shape;272;p7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273" name="Google Shape;273;p7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7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7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7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7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7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7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7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7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7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7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4" name="Google Shape;284;p7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5" name="Google Shape;285;p7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7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87" name="Google Shape;287;p7"/>
          <p:cNvSpPr/>
          <p:nvPr/>
        </p:nvSpPr>
        <p:spPr>
          <a:xfrm rot="1266953">
            <a:off x="7809962" y="3860611"/>
            <a:ext cx="1093403" cy="1194993"/>
          </a:xfrm>
          <a:custGeom>
            <a:avLst/>
            <a:gdLst/>
            <a:ahLst/>
            <a:cxnLst/>
            <a:rect l="l" t="t" r="r" b="b"/>
            <a:pathLst>
              <a:path w="39302" h="42950" extrusionOk="0">
                <a:moveTo>
                  <a:pt x="31216" y="3922"/>
                </a:moveTo>
                <a:cubicBezTo>
                  <a:pt x="27508" y="1004"/>
                  <a:pt x="22159" y="1"/>
                  <a:pt x="17751" y="1703"/>
                </a:cubicBezTo>
                <a:cubicBezTo>
                  <a:pt x="17599" y="1794"/>
                  <a:pt x="17417" y="1855"/>
                  <a:pt x="17265" y="1916"/>
                </a:cubicBezTo>
                <a:cubicBezTo>
                  <a:pt x="13982" y="3344"/>
                  <a:pt x="11398" y="6201"/>
                  <a:pt x="9970" y="9454"/>
                </a:cubicBezTo>
                <a:cubicBezTo>
                  <a:pt x="8572" y="12737"/>
                  <a:pt x="8176" y="16414"/>
                  <a:pt x="6626" y="19606"/>
                </a:cubicBezTo>
                <a:cubicBezTo>
                  <a:pt x="4499" y="23983"/>
                  <a:pt x="0" y="27357"/>
                  <a:pt x="851" y="32585"/>
                </a:cubicBezTo>
                <a:cubicBezTo>
                  <a:pt x="1429" y="36172"/>
                  <a:pt x="4225" y="39120"/>
                  <a:pt x="7812" y="40245"/>
                </a:cubicBezTo>
                <a:cubicBezTo>
                  <a:pt x="16535" y="42950"/>
                  <a:pt x="27630" y="38542"/>
                  <a:pt x="34590" y="29424"/>
                </a:cubicBezTo>
                <a:cubicBezTo>
                  <a:pt x="35928" y="27630"/>
                  <a:pt x="37356" y="24804"/>
                  <a:pt x="37934" y="22007"/>
                </a:cubicBezTo>
                <a:cubicBezTo>
                  <a:pt x="39302" y="15411"/>
                  <a:pt x="36779" y="8664"/>
                  <a:pt x="31672" y="4347"/>
                </a:cubicBezTo>
                <a:cubicBezTo>
                  <a:pt x="31520" y="4195"/>
                  <a:pt x="31368" y="4043"/>
                  <a:pt x="31216" y="3922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7"/>
          <p:cNvSpPr/>
          <p:nvPr/>
        </p:nvSpPr>
        <p:spPr>
          <a:xfrm rot="441087">
            <a:off x="491225" y="3567990"/>
            <a:ext cx="5240534" cy="2748699"/>
          </a:xfrm>
          <a:custGeom>
            <a:avLst/>
            <a:gdLst/>
            <a:ahLst/>
            <a:cxnLst/>
            <a:rect l="l" t="t" r="r" b="b"/>
            <a:pathLst>
              <a:path w="97358" h="51065" extrusionOk="0">
                <a:moveTo>
                  <a:pt x="90580" y="33071"/>
                </a:moveTo>
                <a:cubicBezTo>
                  <a:pt x="93923" y="29180"/>
                  <a:pt x="97358" y="21429"/>
                  <a:pt x="94349" y="16596"/>
                </a:cubicBezTo>
                <a:cubicBezTo>
                  <a:pt x="90184" y="9848"/>
                  <a:pt x="79971" y="8633"/>
                  <a:pt x="73072" y="10912"/>
                </a:cubicBezTo>
                <a:cubicBezTo>
                  <a:pt x="67874" y="12614"/>
                  <a:pt x="62950" y="16383"/>
                  <a:pt x="57509" y="15684"/>
                </a:cubicBezTo>
                <a:cubicBezTo>
                  <a:pt x="49454" y="14651"/>
                  <a:pt x="45533" y="4742"/>
                  <a:pt x="37965" y="1854"/>
                </a:cubicBezTo>
                <a:cubicBezTo>
                  <a:pt x="33101" y="0"/>
                  <a:pt x="27113" y="1642"/>
                  <a:pt x="23861" y="5684"/>
                </a:cubicBezTo>
                <a:cubicBezTo>
                  <a:pt x="21581" y="8541"/>
                  <a:pt x="20517" y="12493"/>
                  <a:pt x="17478" y="14560"/>
                </a:cubicBezTo>
                <a:cubicBezTo>
                  <a:pt x="15502" y="15867"/>
                  <a:pt x="13040" y="16231"/>
                  <a:pt x="10760" y="16900"/>
                </a:cubicBezTo>
                <a:cubicBezTo>
                  <a:pt x="5806" y="18450"/>
                  <a:pt x="213" y="23253"/>
                  <a:pt x="92" y="28420"/>
                </a:cubicBezTo>
                <a:cubicBezTo>
                  <a:pt x="0" y="31946"/>
                  <a:pt x="2371" y="36262"/>
                  <a:pt x="4712" y="38481"/>
                </a:cubicBezTo>
                <a:cubicBezTo>
                  <a:pt x="7083" y="40730"/>
                  <a:pt x="10031" y="42250"/>
                  <a:pt x="13040" y="43588"/>
                </a:cubicBezTo>
                <a:cubicBezTo>
                  <a:pt x="29636" y="51065"/>
                  <a:pt x="48421" y="51004"/>
                  <a:pt x="66780" y="46566"/>
                </a:cubicBezTo>
                <a:cubicBezTo>
                  <a:pt x="66719" y="46536"/>
                  <a:pt x="81674" y="43496"/>
                  <a:pt x="90580" y="3307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7"/>
          <p:cNvSpPr/>
          <p:nvPr/>
        </p:nvSpPr>
        <p:spPr>
          <a:xfrm>
            <a:off x="8142725" y="402525"/>
            <a:ext cx="713575" cy="714325"/>
          </a:xfrm>
          <a:custGeom>
            <a:avLst/>
            <a:gdLst/>
            <a:ahLst/>
            <a:cxnLst/>
            <a:rect l="l" t="t" r="r" b="b"/>
            <a:pathLst>
              <a:path w="28543" h="28573" extrusionOk="0">
                <a:moveTo>
                  <a:pt x="28542" y="14287"/>
                </a:moveTo>
                <a:cubicBezTo>
                  <a:pt x="28542" y="22189"/>
                  <a:pt x="22159" y="28572"/>
                  <a:pt x="14287" y="28572"/>
                </a:cubicBezTo>
                <a:cubicBezTo>
                  <a:pt x="6384" y="28572"/>
                  <a:pt x="1" y="22189"/>
                  <a:pt x="1" y="14287"/>
                </a:cubicBezTo>
                <a:cubicBezTo>
                  <a:pt x="1" y="6414"/>
                  <a:pt x="6384" y="1"/>
                  <a:pt x="14287" y="1"/>
                </a:cubicBezTo>
                <a:cubicBezTo>
                  <a:pt x="22159" y="1"/>
                  <a:pt x="28542" y="6414"/>
                  <a:pt x="28542" y="142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7"/>
          <p:cNvSpPr txBox="1">
            <a:spLocks noGrp="1"/>
          </p:cNvSpPr>
          <p:nvPr>
            <p:ph type="body" idx="1"/>
          </p:nvPr>
        </p:nvSpPr>
        <p:spPr>
          <a:xfrm>
            <a:off x="4590900" y="1383000"/>
            <a:ext cx="3486300" cy="24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/>
            </a:lvl1pPr>
            <a:lvl2pPr marL="914400" lvl="1" indent="-304800" algn="r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r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r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r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r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r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r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r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1" name="Google Shape;291;p7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293;p8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294" name="Google Shape;294;p8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295" name="Google Shape;295;p8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6" name="Google Shape;296;p8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7" name="Google Shape;297;p8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8" name="Google Shape;298;p8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9" name="Google Shape;299;p8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0" name="Google Shape;300;p8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1" name="Google Shape;301;p8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2" name="Google Shape;302;p8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3" name="Google Shape;303;p8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4" name="Google Shape;304;p8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5" name="Google Shape;305;p8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6" name="Google Shape;306;p8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7" name="Google Shape;307;p8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8" name="Google Shape;308;p8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9" name="Google Shape;309;p8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0" name="Google Shape;310;p8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1" name="Google Shape;311;p8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2" name="Google Shape;312;p8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3" name="Google Shape;313;p8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4" name="Google Shape;314;p8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8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8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8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8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9" name="Google Shape;319;p8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20" name="Google Shape;320;p8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321" name="Google Shape;321;p8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8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8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8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8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8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8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8" name="Google Shape;328;p8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9" name="Google Shape;329;p8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0" name="Google Shape;330;p8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1" name="Google Shape;331;p8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2" name="Google Shape;332;p8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3" name="Google Shape;333;p8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4" name="Google Shape;334;p8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35" name="Google Shape;335;p8"/>
          <p:cNvSpPr/>
          <p:nvPr/>
        </p:nvSpPr>
        <p:spPr>
          <a:xfrm>
            <a:off x="-941475" y="3333749"/>
            <a:ext cx="4643175" cy="2740727"/>
          </a:xfrm>
          <a:custGeom>
            <a:avLst/>
            <a:gdLst/>
            <a:ahLst/>
            <a:cxnLst/>
            <a:rect l="l" t="t" r="r" b="b"/>
            <a:pathLst>
              <a:path w="98665" h="58239" extrusionOk="0">
                <a:moveTo>
                  <a:pt x="3800" y="23587"/>
                </a:moveTo>
                <a:cubicBezTo>
                  <a:pt x="1459" y="18785"/>
                  <a:pt x="0" y="9909"/>
                  <a:pt x="4377" y="5776"/>
                </a:cubicBezTo>
                <a:cubicBezTo>
                  <a:pt x="10456" y="1"/>
                  <a:pt x="21125" y="1490"/>
                  <a:pt x="27630" y="5654"/>
                </a:cubicBezTo>
                <a:cubicBezTo>
                  <a:pt x="32493" y="8815"/>
                  <a:pt x="36475" y="13952"/>
                  <a:pt x="42220" y="14712"/>
                </a:cubicBezTo>
                <a:cubicBezTo>
                  <a:pt x="50700" y="15806"/>
                  <a:pt x="57326" y="6779"/>
                  <a:pt x="65837" y="5806"/>
                </a:cubicBezTo>
                <a:cubicBezTo>
                  <a:pt x="71309" y="5198"/>
                  <a:pt x="76993" y="8481"/>
                  <a:pt x="79211" y="13496"/>
                </a:cubicBezTo>
                <a:cubicBezTo>
                  <a:pt x="80792" y="17022"/>
                  <a:pt x="80822" y="21308"/>
                  <a:pt x="83376" y="24256"/>
                </a:cubicBezTo>
                <a:cubicBezTo>
                  <a:pt x="84987" y="26141"/>
                  <a:pt x="87479" y="27144"/>
                  <a:pt x="89607" y="28451"/>
                </a:cubicBezTo>
                <a:cubicBezTo>
                  <a:pt x="94227" y="31338"/>
                  <a:pt x="98665" y="37721"/>
                  <a:pt x="97418" y="43041"/>
                </a:cubicBezTo>
                <a:cubicBezTo>
                  <a:pt x="96537" y="46658"/>
                  <a:pt x="93011" y="50427"/>
                  <a:pt x="90002" y="52099"/>
                </a:cubicBezTo>
                <a:cubicBezTo>
                  <a:pt x="87023" y="53770"/>
                  <a:pt x="83588" y="54500"/>
                  <a:pt x="80184" y="55047"/>
                </a:cubicBezTo>
                <a:cubicBezTo>
                  <a:pt x="61248" y="58238"/>
                  <a:pt x="42129" y="53162"/>
                  <a:pt x="24560" y="43740"/>
                </a:cubicBezTo>
                <a:cubicBezTo>
                  <a:pt x="24499" y="43740"/>
                  <a:pt x="10122" y="36658"/>
                  <a:pt x="3800" y="235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8"/>
          <p:cNvSpPr/>
          <p:nvPr/>
        </p:nvSpPr>
        <p:spPr>
          <a:xfrm>
            <a:off x="7778387" y="3973783"/>
            <a:ext cx="994153" cy="995198"/>
          </a:xfrm>
          <a:custGeom>
            <a:avLst/>
            <a:gdLst/>
            <a:ahLst/>
            <a:cxnLst/>
            <a:rect l="l" t="t" r="r" b="b"/>
            <a:pathLst>
              <a:path w="28543" h="28573" extrusionOk="0">
                <a:moveTo>
                  <a:pt x="28542" y="14287"/>
                </a:moveTo>
                <a:cubicBezTo>
                  <a:pt x="28542" y="22189"/>
                  <a:pt x="22159" y="28572"/>
                  <a:pt x="14287" y="28572"/>
                </a:cubicBezTo>
                <a:cubicBezTo>
                  <a:pt x="6384" y="28572"/>
                  <a:pt x="1" y="22189"/>
                  <a:pt x="1" y="14287"/>
                </a:cubicBezTo>
                <a:cubicBezTo>
                  <a:pt x="1" y="6414"/>
                  <a:pt x="6384" y="1"/>
                  <a:pt x="14287" y="1"/>
                </a:cubicBezTo>
                <a:cubicBezTo>
                  <a:pt x="22159" y="1"/>
                  <a:pt x="28542" y="6414"/>
                  <a:pt x="28542" y="14287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8"/>
          <p:cNvSpPr txBox="1">
            <a:spLocks noGrp="1"/>
          </p:cNvSpPr>
          <p:nvPr>
            <p:ph type="title"/>
          </p:nvPr>
        </p:nvSpPr>
        <p:spPr>
          <a:xfrm>
            <a:off x="3476500" y="1530750"/>
            <a:ext cx="4371600" cy="20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oogle Shape;339;p9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340" name="Google Shape;340;p9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341" name="Google Shape;341;p9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2" name="Google Shape;342;p9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3" name="Google Shape;343;p9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4" name="Google Shape;344;p9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5" name="Google Shape;345;p9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6" name="Google Shape;346;p9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7" name="Google Shape;347;p9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8" name="Google Shape;348;p9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9" name="Google Shape;349;p9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0" name="Google Shape;350;p9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1" name="Google Shape;351;p9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2" name="Google Shape;352;p9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3" name="Google Shape;353;p9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4" name="Google Shape;354;p9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5" name="Google Shape;355;p9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6" name="Google Shape;356;p9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7" name="Google Shape;357;p9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8" name="Google Shape;358;p9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9" name="Google Shape;359;p9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0" name="Google Shape;360;p9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1" name="Google Shape;361;p9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9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9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9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9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66" name="Google Shape;366;p9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367" name="Google Shape;367;p9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9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9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9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9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9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9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9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9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6" name="Google Shape;376;p9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7" name="Google Shape;377;p9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9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9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9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81" name="Google Shape;381;p9"/>
          <p:cNvSpPr/>
          <p:nvPr/>
        </p:nvSpPr>
        <p:spPr>
          <a:xfrm>
            <a:off x="4209050" y="2071175"/>
            <a:ext cx="5731862" cy="5056501"/>
          </a:xfrm>
          <a:custGeom>
            <a:avLst/>
            <a:gdLst/>
            <a:ahLst/>
            <a:cxnLst/>
            <a:rect l="l" t="t" r="r" b="b"/>
            <a:pathLst>
              <a:path w="130277" h="114927" extrusionOk="0">
                <a:moveTo>
                  <a:pt x="25107" y="105808"/>
                </a:moveTo>
                <a:cubicBezTo>
                  <a:pt x="41521" y="114926"/>
                  <a:pt x="62220" y="110215"/>
                  <a:pt x="73497" y="95169"/>
                </a:cubicBezTo>
                <a:cubicBezTo>
                  <a:pt x="78695" y="88269"/>
                  <a:pt x="83862" y="81309"/>
                  <a:pt x="90519" y="78634"/>
                </a:cubicBezTo>
                <a:cubicBezTo>
                  <a:pt x="99577" y="75047"/>
                  <a:pt x="110428" y="77357"/>
                  <a:pt x="119030" y="72768"/>
                </a:cubicBezTo>
                <a:cubicBezTo>
                  <a:pt x="125747" y="69120"/>
                  <a:pt x="129881" y="61491"/>
                  <a:pt x="130064" y="53801"/>
                </a:cubicBezTo>
                <a:cubicBezTo>
                  <a:pt x="130276" y="46141"/>
                  <a:pt x="126872" y="38633"/>
                  <a:pt x="121644" y="33010"/>
                </a:cubicBezTo>
                <a:cubicBezTo>
                  <a:pt x="116902" y="27934"/>
                  <a:pt x="110367" y="23770"/>
                  <a:pt x="108483" y="17052"/>
                </a:cubicBezTo>
                <a:cubicBezTo>
                  <a:pt x="106841" y="11217"/>
                  <a:pt x="107905" y="5837"/>
                  <a:pt x="101795" y="2463"/>
                </a:cubicBezTo>
                <a:cubicBezTo>
                  <a:pt x="97327" y="1"/>
                  <a:pt x="91339" y="1824"/>
                  <a:pt x="88269" y="5837"/>
                </a:cubicBezTo>
                <a:cubicBezTo>
                  <a:pt x="85655" y="9332"/>
                  <a:pt x="84592" y="13800"/>
                  <a:pt x="82433" y="17539"/>
                </a:cubicBezTo>
                <a:cubicBezTo>
                  <a:pt x="76901" y="27113"/>
                  <a:pt x="65199" y="31065"/>
                  <a:pt x="54348" y="33010"/>
                </a:cubicBezTo>
                <a:cubicBezTo>
                  <a:pt x="43466" y="34955"/>
                  <a:pt x="31885" y="35867"/>
                  <a:pt x="22797" y="42129"/>
                </a:cubicBezTo>
                <a:cubicBezTo>
                  <a:pt x="21794" y="42828"/>
                  <a:pt x="20791" y="43588"/>
                  <a:pt x="19849" y="44378"/>
                </a:cubicBezTo>
                <a:cubicBezTo>
                  <a:pt x="0" y="60944"/>
                  <a:pt x="1976" y="92251"/>
                  <a:pt x="24286" y="105321"/>
                </a:cubicBezTo>
                <a:cubicBezTo>
                  <a:pt x="24560" y="105504"/>
                  <a:pt x="24834" y="105656"/>
                  <a:pt x="25107" y="105808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9"/>
          <p:cNvSpPr txBox="1">
            <a:spLocks noGrp="1"/>
          </p:cNvSpPr>
          <p:nvPr>
            <p:ph type="title"/>
          </p:nvPr>
        </p:nvSpPr>
        <p:spPr>
          <a:xfrm>
            <a:off x="1062125" y="1765602"/>
            <a:ext cx="35124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>
            <a:endParaRPr/>
          </a:p>
        </p:txBody>
      </p:sp>
      <p:sp>
        <p:nvSpPr>
          <p:cNvPr id="383" name="Google Shape;383;p9"/>
          <p:cNvSpPr txBox="1">
            <a:spLocks noGrp="1"/>
          </p:cNvSpPr>
          <p:nvPr>
            <p:ph type="title" idx="2"/>
          </p:nvPr>
        </p:nvSpPr>
        <p:spPr>
          <a:xfrm>
            <a:off x="1062125" y="2282377"/>
            <a:ext cx="3512400" cy="10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600" b="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600" b="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0"/>
          <p:cNvSpPr txBox="1">
            <a:spLocks noGrp="1"/>
          </p:cNvSpPr>
          <p:nvPr>
            <p:ph type="body" idx="1"/>
          </p:nvPr>
        </p:nvSpPr>
        <p:spPr>
          <a:xfrm>
            <a:off x="1094825" y="3050300"/>
            <a:ext cx="4514400" cy="147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7" name="Google Shape;387;p11"/>
          <p:cNvGrpSpPr/>
          <p:nvPr/>
        </p:nvGrpSpPr>
        <p:grpSpPr>
          <a:xfrm>
            <a:off x="-481950" y="-257250"/>
            <a:ext cx="10107900" cy="5658000"/>
            <a:chOff x="-298500" y="6796775"/>
            <a:chExt cx="10107900" cy="5658000"/>
          </a:xfrm>
        </p:grpSpPr>
        <p:grpSp>
          <p:nvGrpSpPr>
            <p:cNvPr id="388" name="Google Shape;388;p11"/>
            <p:cNvGrpSpPr/>
            <p:nvPr/>
          </p:nvGrpSpPr>
          <p:grpSpPr>
            <a:xfrm>
              <a:off x="-95250" y="6796775"/>
              <a:ext cx="9621724" cy="5658000"/>
              <a:chOff x="-95250" y="6796775"/>
              <a:chExt cx="9621724" cy="5658000"/>
            </a:xfrm>
          </p:grpSpPr>
          <p:cxnSp>
            <p:nvCxnSpPr>
              <p:cNvPr id="389" name="Google Shape;389;p11"/>
              <p:cNvCxnSpPr/>
              <p:nvPr/>
            </p:nvCxnSpPr>
            <p:spPr>
              <a:xfrm>
                <a:off x="792285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0" name="Google Shape;390;p11"/>
              <p:cNvCxnSpPr/>
              <p:nvPr/>
            </p:nvCxnSpPr>
            <p:spPr>
              <a:xfrm>
                <a:off x="832375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1" name="Google Shape;391;p11"/>
              <p:cNvCxnSpPr/>
              <p:nvPr/>
            </p:nvCxnSpPr>
            <p:spPr>
              <a:xfrm>
                <a:off x="872466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2" name="Google Shape;392;p11"/>
              <p:cNvCxnSpPr/>
              <p:nvPr/>
            </p:nvCxnSpPr>
            <p:spPr>
              <a:xfrm>
                <a:off x="9125569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3" name="Google Shape;393;p11"/>
              <p:cNvCxnSpPr/>
              <p:nvPr/>
            </p:nvCxnSpPr>
            <p:spPr>
              <a:xfrm>
                <a:off x="9526474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4" name="Google Shape;394;p11"/>
              <p:cNvCxnSpPr/>
              <p:nvPr/>
            </p:nvCxnSpPr>
            <p:spPr>
              <a:xfrm>
                <a:off x="391380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5" name="Google Shape;395;p11"/>
              <p:cNvCxnSpPr/>
              <p:nvPr/>
            </p:nvCxnSpPr>
            <p:spPr>
              <a:xfrm>
                <a:off x="431470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6" name="Google Shape;396;p11"/>
              <p:cNvCxnSpPr/>
              <p:nvPr/>
            </p:nvCxnSpPr>
            <p:spPr>
              <a:xfrm>
                <a:off x="471561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7" name="Google Shape;397;p11"/>
              <p:cNvCxnSpPr/>
              <p:nvPr/>
            </p:nvCxnSpPr>
            <p:spPr>
              <a:xfrm>
                <a:off x="511651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8" name="Google Shape;398;p11"/>
              <p:cNvCxnSpPr/>
              <p:nvPr/>
            </p:nvCxnSpPr>
            <p:spPr>
              <a:xfrm>
                <a:off x="5517422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9" name="Google Shape;399;p11"/>
              <p:cNvCxnSpPr/>
              <p:nvPr/>
            </p:nvCxnSpPr>
            <p:spPr>
              <a:xfrm>
                <a:off x="591832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0" name="Google Shape;400;p11"/>
              <p:cNvCxnSpPr/>
              <p:nvPr/>
            </p:nvCxnSpPr>
            <p:spPr>
              <a:xfrm>
                <a:off x="631923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1" name="Google Shape;401;p11"/>
              <p:cNvCxnSpPr/>
              <p:nvPr/>
            </p:nvCxnSpPr>
            <p:spPr>
              <a:xfrm>
                <a:off x="672013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2" name="Google Shape;402;p11"/>
              <p:cNvCxnSpPr/>
              <p:nvPr/>
            </p:nvCxnSpPr>
            <p:spPr>
              <a:xfrm>
                <a:off x="7121043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3" name="Google Shape;403;p11"/>
              <p:cNvCxnSpPr/>
              <p:nvPr/>
            </p:nvCxnSpPr>
            <p:spPr>
              <a:xfrm>
                <a:off x="7521948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4" name="Google Shape;404;p11"/>
              <p:cNvCxnSpPr/>
              <p:nvPr/>
            </p:nvCxnSpPr>
            <p:spPr>
              <a:xfrm>
                <a:off x="-9525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5" name="Google Shape;405;p11"/>
              <p:cNvCxnSpPr/>
              <p:nvPr/>
            </p:nvCxnSpPr>
            <p:spPr>
              <a:xfrm>
                <a:off x="305655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6" name="Google Shape;406;p11"/>
              <p:cNvCxnSpPr/>
              <p:nvPr/>
            </p:nvCxnSpPr>
            <p:spPr>
              <a:xfrm>
                <a:off x="706560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7" name="Google Shape;407;p11"/>
              <p:cNvCxnSpPr/>
              <p:nvPr/>
            </p:nvCxnSpPr>
            <p:spPr>
              <a:xfrm>
                <a:off x="110746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8" name="Google Shape;408;p11"/>
              <p:cNvCxnSpPr/>
              <p:nvPr/>
            </p:nvCxnSpPr>
            <p:spPr>
              <a:xfrm>
                <a:off x="150837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9" name="Google Shape;409;p11"/>
              <p:cNvCxnSpPr/>
              <p:nvPr/>
            </p:nvCxnSpPr>
            <p:spPr>
              <a:xfrm>
                <a:off x="190927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0" name="Google Shape;410;p11"/>
              <p:cNvCxnSpPr/>
              <p:nvPr/>
            </p:nvCxnSpPr>
            <p:spPr>
              <a:xfrm>
                <a:off x="231018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1" name="Google Shape;411;p11"/>
              <p:cNvCxnSpPr/>
              <p:nvPr/>
            </p:nvCxnSpPr>
            <p:spPr>
              <a:xfrm>
                <a:off x="2711086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2" name="Google Shape;412;p11"/>
              <p:cNvCxnSpPr/>
              <p:nvPr/>
            </p:nvCxnSpPr>
            <p:spPr>
              <a:xfrm>
                <a:off x="3111991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3" name="Google Shape;413;p11"/>
              <p:cNvCxnSpPr/>
              <p:nvPr/>
            </p:nvCxnSpPr>
            <p:spPr>
              <a:xfrm>
                <a:off x="3512897" y="6796775"/>
                <a:ext cx="0" cy="5658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14" name="Google Shape;414;p11"/>
            <p:cNvGrpSpPr/>
            <p:nvPr/>
          </p:nvGrpSpPr>
          <p:grpSpPr>
            <a:xfrm>
              <a:off x="-298500" y="7045279"/>
              <a:ext cx="10107900" cy="5211754"/>
              <a:chOff x="-298500" y="7045279"/>
              <a:chExt cx="10107900" cy="5211754"/>
            </a:xfrm>
          </p:grpSpPr>
          <p:cxnSp>
            <p:nvCxnSpPr>
              <p:cNvPr id="415" name="Google Shape;415;p11"/>
              <p:cNvCxnSpPr/>
              <p:nvPr/>
            </p:nvCxnSpPr>
            <p:spPr>
              <a:xfrm>
                <a:off x="4755450" y="5599467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6" name="Google Shape;416;p11"/>
              <p:cNvCxnSpPr/>
              <p:nvPr/>
            </p:nvCxnSpPr>
            <p:spPr>
              <a:xfrm>
                <a:off x="4755450" y="6000371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7" name="Google Shape;417;p11"/>
              <p:cNvCxnSpPr/>
              <p:nvPr/>
            </p:nvCxnSpPr>
            <p:spPr>
              <a:xfrm>
                <a:off x="4755450" y="6401275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8" name="Google Shape;418;p11"/>
              <p:cNvCxnSpPr/>
              <p:nvPr/>
            </p:nvCxnSpPr>
            <p:spPr>
              <a:xfrm>
                <a:off x="4755450" y="680217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9" name="Google Shape;419;p11"/>
              <p:cNvCxnSpPr/>
              <p:nvPr/>
            </p:nvCxnSpPr>
            <p:spPr>
              <a:xfrm>
                <a:off x="4755450" y="720308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0" name="Google Shape;420;p11"/>
              <p:cNvCxnSpPr/>
              <p:nvPr/>
            </p:nvCxnSpPr>
            <p:spPr>
              <a:xfrm>
                <a:off x="4755450" y="1991329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1" name="Google Shape;421;p11"/>
              <p:cNvCxnSpPr/>
              <p:nvPr/>
            </p:nvCxnSpPr>
            <p:spPr>
              <a:xfrm>
                <a:off x="4755450" y="239223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2" name="Google Shape;422;p11"/>
              <p:cNvCxnSpPr/>
              <p:nvPr/>
            </p:nvCxnSpPr>
            <p:spPr>
              <a:xfrm>
                <a:off x="4755450" y="279313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3" name="Google Shape;423;p11"/>
              <p:cNvCxnSpPr/>
              <p:nvPr/>
            </p:nvCxnSpPr>
            <p:spPr>
              <a:xfrm>
                <a:off x="4755450" y="3194042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4" name="Google Shape;424;p11"/>
              <p:cNvCxnSpPr/>
              <p:nvPr/>
            </p:nvCxnSpPr>
            <p:spPr>
              <a:xfrm>
                <a:off x="4755450" y="3594946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5" name="Google Shape;425;p11"/>
              <p:cNvCxnSpPr/>
              <p:nvPr/>
            </p:nvCxnSpPr>
            <p:spPr>
              <a:xfrm>
                <a:off x="4755450" y="3995850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6" name="Google Shape;426;p11"/>
              <p:cNvCxnSpPr/>
              <p:nvPr/>
            </p:nvCxnSpPr>
            <p:spPr>
              <a:xfrm>
                <a:off x="4755450" y="4396754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7" name="Google Shape;427;p11"/>
              <p:cNvCxnSpPr/>
              <p:nvPr/>
            </p:nvCxnSpPr>
            <p:spPr>
              <a:xfrm>
                <a:off x="4755450" y="4797658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8" name="Google Shape;428;p11"/>
              <p:cNvCxnSpPr/>
              <p:nvPr/>
            </p:nvCxnSpPr>
            <p:spPr>
              <a:xfrm>
                <a:off x="4755450" y="5198563"/>
                <a:ext cx="0" cy="10107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429" name="Google Shape;429;p11"/>
          <p:cNvSpPr/>
          <p:nvPr/>
        </p:nvSpPr>
        <p:spPr>
          <a:xfrm>
            <a:off x="-95250" y="-95250"/>
            <a:ext cx="2087083" cy="1700643"/>
          </a:xfrm>
          <a:custGeom>
            <a:avLst/>
            <a:gdLst/>
            <a:ahLst/>
            <a:cxnLst/>
            <a:rect l="l" t="t" r="r" b="b"/>
            <a:pathLst>
              <a:path w="42191" h="34379" extrusionOk="0">
                <a:moveTo>
                  <a:pt x="42190" y="1"/>
                </a:moveTo>
                <a:cubicBezTo>
                  <a:pt x="41673" y="5351"/>
                  <a:pt x="37084" y="10183"/>
                  <a:pt x="32251" y="12554"/>
                </a:cubicBezTo>
                <a:cubicBezTo>
                  <a:pt x="27418" y="14956"/>
                  <a:pt x="22068" y="16050"/>
                  <a:pt x="17174" y="18299"/>
                </a:cubicBezTo>
                <a:cubicBezTo>
                  <a:pt x="9758" y="21643"/>
                  <a:pt x="3740" y="27205"/>
                  <a:pt x="1" y="34378"/>
                </a:cubicBezTo>
                <a:lnTo>
                  <a:pt x="1" y="6445"/>
                </a:lnTo>
                <a:cubicBezTo>
                  <a:pt x="1" y="2888"/>
                  <a:pt x="2888" y="1"/>
                  <a:pt x="6445" y="1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11"/>
          <p:cNvSpPr/>
          <p:nvPr/>
        </p:nvSpPr>
        <p:spPr>
          <a:xfrm>
            <a:off x="5863398" y="2914650"/>
            <a:ext cx="3604487" cy="2548156"/>
          </a:xfrm>
          <a:custGeom>
            <a:avLst/>
            <a:gdLst/>
            <a:ahLst/>
            <a:cxnLst/>
            <a:rect l="l" t="t" r="r" b="b"/>
            <a:pathLst>
              <a:path w="131311" h="92829" extrusionOk="0">
                <a:moveTo>
                  <a:pt x="131310" y="670"/>
                </a:moveTo>
                <a:cubicBezTo>
                  <a:pt x="124684" y="1"/>
                  <a:pt x="119912" y="1217"/>
                  <a:pt x="115353" y="3770"/>
                </a:cubicBezTo>
                <a:cubicBezTo>
                  <a:pt x="112222" y="5502"/>
                  <a:pt x="109851" y="8420"/>
                  <a:pt x="106811" y="10366"/>
                </a:cubicBezTo>
                <a:cubicBezTo>
                  <a:pt x="98909" y="15411"/>
                  <a:pt x="88604" y="12737"/>
                  <a:pt x="79273" y="13527"/>
                </a:cubicBezTo>
                <a:cubicBezTo>
                  <a:pt x="68331" y="14469"/>
                  <a:pt x="57996" y="20852"/>
                  <a:pt x="52221" y="30214"/>
                </a:cubicBezTo>
                <a:cubicBezTo>
                  <a:pt x="47357" y="38117"/>
                  <a:pt x="45564" y="47843"/>
                  <a:pt x="39455" y="54774"/>
                </a:cubicBezTo>
                <a:cubicBezTo>
                  <a:pt x="35382" y="59394"/>
                  <a:pt x="29850" y="62312"/>
                  <a:pt x="24378" y="65047"/>
                </a:cubicBezTo>
                <a:cubicBezTo>
                  <a:pt x="18907" y="67813"/>
                  <a:pt x="12554" y="71400"/>
                  <a:pt x="8299" y="75838"/>
                </a:cubicBezTo>
                <a:cubicBezTo>
                  <a:pt x="4074" y="80276"/>
                  <a:pt x="882" y="85929"/>
                  <a:pt x="1" y="92829"/>
                </a:cubicBezTo>
                <a:lnTo>
                  <a:pt x="124867" y="92829"/>
                </a:lnTo>
                <a:cubicBezTo>
                  <a:pt x="128423" y="92829"/>
                  <a:pt x="131310" y="89911"/>
                  <a:pt x="131310" y="86355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11"/>
          <p:cNvSpPr txBox="1">
            <a:spLocks noGrp="1"/>
          </p:cNvSpPr>
          <p:nvPr>
            <p:ph type="title" hasCustomPrompt="1"/>
          </p:nvPr>
        </p:nvSpPr>
        <p:spPr>
          <a:xfrm>
            <a:off x="2108850" y="1581606"/>
            <a:ext cx="4926300" cy="128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2" name="Google Shape;432;p11"/>
          <p:cNvSpPr txBox="1">
            <a:spLocks noGrp="1"/>
          </p:cNvSpPr>
          <p:nvPr>
            <p:ph type="subTitle" idx="1"/>
          </p:nvPr>
        </p:nvSpPr>
        <p:spPr>
          <a:xfrm>
            <a:off x="2108850" y="3284625"/>
            <a:ext cx="4926300" cy="2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pen Sans"/>
              <a:buNone/>
              <a:defRPr sz="30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Open Sans"/>
              <a:buChar char="■"/>
              <a:defRPr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1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Google Shape;1038;p25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1039;p25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7" name="Google Shape;1047;p28"/>
          <p:cNvGrpSpPr/>
          <p:nvPr/>
        </p:nvGrpSpPr>
        <p:grpSpPr>
          <a:xfrm flipH="1">
            <a:off x="7619002" y="828610"/>
            <a:ext cx="677832" cy="1173452"/>
            <a:chOff x="7139725" y="911275"/>
            <a:chExt cx="356339" cy="772858"/>
          </a:xfrm>
        </p:grpSpPr>
        <p:sp>
          <p:nvSpPr>
            <p:cNvPr id="1048" name="Google Shape;1048;p28"/>
            <p:cNvSpPr/>
            <p:nvPr/>
          </p:nvSpPr>
          <p:spPr>
            <a:xfrm>
              <a:off x="7139738" y="911615"/>
              <a:ext cx="355941" cy="771080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282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8"/>
            <p:cNvSpPr/>
            <p:nvPr/>
          </p:nvSpPr>
          <p:spPr>
            <a:xfrm>
              <a:off x="7139725" y="1279817"/>
              <a:ext cx="311021" cy="404315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0" name="Google Shape;1050;p28"/>
            <p:cNvSpPr/>
            <p:nvPr/>
          </p:nvSpPr>
          <p:spPr>
            <a:xfrm>
              <a:off x="7186251" y="911275"/>
              <a:ext cx="309813" cy="404074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1" name="Google Shape;1051;p28"/>
          <p:cNvGrpSpPr/>
          <p:nvPr/>
        </p:nvGrpSpPr>
        <p:grpSpPr>
          <a:xfrm flipH="1">
            <a:off x="5980842" y="788846"/>
            <a:ext cx="1324720" cy="1523218"/>
            <a:chOff x="7510728" y="1301978"/>
            <a:chExt cx="766496" cy="950175"/>
          </a:xfrm>
        </p:grpSpPr>
        <p:sp>
          <p:nvSpPr>
            <p:cNvPr id="1052" name="Google Shape;1052;p28"/>
            <p:cNvSpPr/>
            <p:nvPr/>
          </p:nvSpPr>
          <p:spPr>
            <a:xfrm>
              <a:off x="7511558" y="1301978"/>
              <a:ext cx="765664" cy="949841"/>
            </a:xfrm>
            <a:custGeom>
              <a:avLst/>
              <a:gdLst/>
              <a:ahLst/>
              <a:cxnLst/>
              <a:rect l="l" t="t" r="r" b="b"/>
              <a:pathLst>
                <a:path w="20358" h="25255" extrusionOk="0">
                  <a:moveTo>
                    <a:pt x="16305" y="0"/>
                  </a:moveTo>
                  <a:cubicBezTo>
                    <a:pt x="15804" y="0"/>
                    <a:pt x="15300" y="106"/>
                    <a:pt x="14829" y="327"/>
                  </a:cubicBezTo>
                  <a:lnTo>
                    <a:pt x="8683" y="3222"/>
                  </a:lnTo>
                  <a:lnTo>
                    <a:pt x="2537" y="6116"/>
                  </a:lnTo>
                  <a:cubicBezTo>
                    <a:pt x="748" y="6929"/>
                    <a:pt x="0" y="9075"/>
                    <a:pt x="813" y="10831"/>
                  </a:cubicBezTo>
                  <a:cubicBezTo>
                    <a:pt x="1401" y="12124"/>
                    <a:pt x="2701" y="12856"/>
                    <a:pt x="4040" y="12856"/>
                  </a:cubicBezTo>
                  <a:cubicBezTo>
                    <a:pt x="4554" y="12856"/>
                    <a:pt x="5074" y="12748"/>
                    <a:pt x="5561" y="12522"/>
                  </a:cubicBezTo>
                  <a:lnTo>
                    <a:pt x="11512" y="9726"/>
                  </a:lnTo>
                  <a:lnTo>
                    <a:pt x="8423" y="14116"/>
                  </a:lnTo>
                  <a:lnTo>
                    <a:pt x="4521" y="19644"/>
                  </a:lnTo>
                  <a:cubicBezTo>
                    <a:pt x="3382" y="21237"/>
                    <a:pt x="3805" y="23481"/>
                    <a:pt x="5366" y="24587"/>
                  </a:cubicBezTo>
                  <a:cubicBezTo>
                    <a:pt x="5983" y="25040"/>
                    <a:pt x="6698" y="25255"/>
                    <a:pt x="7408" y="25255"/>
                  </a:cubicBezTo>
                  <a:cubicBezTo>
                    <a:pt x="8532" y="25255"/>
                    <a:pt x="9644" y="24718"/>
                    <a:pt x="10342" y="23741"/>
                  </a:cubicBezTo>
                  <a:lnTo>
                    <a:pt x="14244" y="18213"/>
                  </a:lnTo>
                  <a:lnTo>
                    <a:pt x="18146" y="12685"/>
                  </a:lnTo>
                  <a:cubicBezTo>
                    <a:pt x="19252" y="11059"/>
                    <a:pt x="18894" y="8815"/>
                    <a:pt x="17301" y="7709"/>
                  </a:cubicBezTo>
                  <a:cubicBezTo>
                    <a:pt x="17106" y="7547"/>
                    <a:pt x="16846" y="7417"/>
                    <a:pt x="16618" y="7319"/>
                  </a:cubicBezTo>
                  <a:lnTo>
                    <a:pt x="17821" y="6766"/>
                  </a:lnTo>
                  <a:cubicBezTo>
                    <a:pt x="19610" y="5953"/>
                    <a:pt x="20358" y="3775"/>
                    <a:pt x="19545" y="2051"/>
                  </a:cubicBezTo>
                  <a:cubicBezTo>
                    <a:pt x="18954" y="750"/>
                    <a:pt x="17640" y="0"/>
                    <a:pt x="16305" y="0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402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8"/>
            <p:cNvSpPr/>
            <p:nvPr/>
          </p:nvSpPr>
          <p:spPr>
            <a:xfrm>
              <a:off x="7510728" y="1423061"/>
              <a:ext cx="440811" cy="362543"/>
            </a:xfrm>
            <a:custGeom>
              <a:avLst/>
              <a:gdLst/>
              <a:ahLst/>
              <a:cxnLst/>
              <a:rect l="l" t="t" r="r" b="b"/>
              <a:pathLst>
                <a:path w="10943" h="9000" extrusionOk="0">
                  <a:moveTo>
                    <a:pt x="8116" y="1"/>
                  </a:moveTo>
                  <a:lnTo>
                    <a:pt x="2371" y="2675"/>
                  </a:lnTo>
                  <a:cubicBezTo>
                    <a:pt x="699" y="3435"/>
                    <a:pt x="0" y="5472"/>
                    <a:pt x="791" y="7083"/>
                  </a:cubicBezTo>
                  <a:cubicBezTo>
                    <a:pt x="1343" y="8299"/>
                    <a:pt x="2555" y="9000"/>
                    <a:pt x="3806" y="9000"/>
                  </a:cubicBezTo>
                  <a:cubicBezTo>
                    <a:pt x="4275" y="9000"/>
                    <a:pt x="4750" y="8901"/>
                    <a:pt x="5198" y="8694"/>
                  </a:cubicBezTo>
                  <a:lnTo>
                    <a:pt x="10943" y="5989"/>
                  </a:lnTo>
                  <a:lnTo>
                    <a:pt x="811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8"/>
            <p:cNvSpPr/>
            <p:nvPr/>
          </p:nvSpPr>
          <p:spPr>
            <a:xfrm>
              <a:off x="7837621" y="1302980"/>
              <a:ext cx="439603" cy="362542"/>
            </a:xfrm>
            <a:custGeom>
              <a:avLst/>
              <a:gdLst/>
              <a:ahLst/>
              <a:cxnLst/>
              <a:rect l="l" t="t" r="r" b="b"/>
              <a:pathLst>
                <a:path w="10913" h="9000" extrusionOk="0">
                  <a:moveTo>
                    <a:pt x="7138" y="1"/>
                  </a:moveTo>
                  <a:cubicBezTo>
                    <a:pt x="6668" y="1"/>
                    <a:pt x="6194" y="100"/>
                    <a:pt x="5746" y="307"/>
                  </a:cubicBezTo>
                  <a:lnTo>
                    <a:pt x="1" y="3012"/>
                  </a:lnTo>
                  <a:lnTo>
                    <a:pt x="2828" y="9000"/>
                  </a:lnTo>
                  <a:lnTo>
                    <a:pt x="8542" y="6325"/>
                  </a:lnTo>
                  <a:cubicBezTo>
                    <a:pt x="10214" y="5565"/>
                    <a:pt x="10913" y="3529"/>
                    <a:pt x="10153" y="1918"/>
                  </a:cubicBezTo>
                  <a:cubicBezTo>
                    <a:pt x="9601" y="702"/>
                    <a:pt x="8389" y="1"/>
                    <a:pt x="71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8"/>
            <p:cNvSpPr/>
            <p:nvPr/>
          </p:nvSpPr>
          <p:spPr>
            <a:xfrm>
              <a:off x="7639269" y="1833255"/>
              <a:ext cx="407780" cy="418898"/>
            </a:xfrm>
            <a:custGeom>
              <a:avLst/>
              <a:gdLst/>
              <a:ahLst/>
              <a:cxnLst/>
              <a:rect l="l" t="t" r="r" b="b"/>
              <a:pathLst>
                <a:path w="10123" h="10399" extrusionOk="0">
                  <a:moveTo>
                    <a:pt x="4712" y="0"/>
                  </a:moveTo>
                  <a:lnTo>
                    <a:pt x="1065" y="5167"/>
                  </a:lnTo>
                  <a:cubicBezTo>
                    <a:pt x="1" y="6687"/>
                    <a:pt x="366" y="8754"/>
                    <a:pt x="1855" y="9788"/>
                  </a:cubicBezTo>
                  <a:cubicBezTo>
                    <a:pt x="2433" y="10201"/>
                    <a:pt x="3099" y="10398"/>
                    <a:pt x="3759" y="10398"/>
                  </a:cubicBezTo>
                  <a:cubicBezTo>
                    <a:pt x="4799" y="10398"/>
                    <a:pt x="5824" y="9908"/>
                    <a:pt x="6475" y="8997"/>
                  </a:cubicBezTo>
                  <a:lnTo>
                    <a:pt x="10123" y="3830"/>
                  </a:lnTo>
                  <a:lnTo>
                    <a:pt x="47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8"/>
            <p:cNvSpPr/>
            <p:nvPr/>
          </p:nvSpPr>
          <p:spPr>
            <a:xfrm>
              <a:off x="7827832" y="1567835"/>
              <a:ext cx="408988" cy="419744"/>
            </a:xfrm>
            <a:custGeom>
              <a:avLst/>
              <a:gdLst/>
              <a:ahLst/>
              <a:cxnLst/>
              <a:rect l="l" t="t" r="r" b="b"/>
              <a:pathLst>
                <a:path w="10153" h="10420" extrusionOk="0">
                  <a:moveTo>
                    <a:pt x="6421" y="0"/>
                  </a:moveTo>
                  <a:cubicBezTo>
                    <a:pt x="5369" y="0"/>
                    <a:pt x="4324" y="503"/>
                    <a:pt x="3648" y="1422"/>
                  </a:cubicBezTo>
                  <a:lnTo>
                    <a:pt x="1" y="6589"/>
                  </a:lnTo>
                  <a:lnTo>
                    <a:pt x="5442" y="10419"/>
                  </a:lnTo>
                  <a:lnTo>
                    <a:pt x="9089" y="5252"/>
                  </a:lnTo>
                  <a:cubicBezTo>
                    <a:pt x="10153" y="3762"/>
                    <a:pt x="9788" y="1665"/>
                    <a:pt x="8299" y="601"/>
                  </a:cubicBezTo>
                  <a:cubicBezTo>
                    <a:pt x="7729" y="194"/>
                    <a:pt x="7074" y="0"/>
                    <a:pt x="6421" y="0"/>
                  </a:cubicBezTo>
                  <a:close/>
                </a:path>
              </a:pathLst>
            </a:custGeom>
            <a:solidFill>
              <a:srgbClr val="F7D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7" name="Google Shape;1057;p28"/>
          <p:cNvGrpSpPr/>
          <p:nvPr/>
        </p:nvGrpSpPr>
        <p:grpSpPr>
          <a:xfrm rot="-900151">
            <a:off x="6531484" y="2558827"/>
            <a:ext cx="2175036" cy="2007743"/>
            <a:chOff x="6048300" y="2461800"/>
            <a:chExt cx="2143162" cy="1960427"/>
          </a:xfrm>
        </p:grpSpPr>
        <p:sp>
          <p:nvSpPr>
            <p:cNvPr id="1058" name="Google Shape;1058;p28"/>
            <p:cNvSpPr/>
            <p:nvPr/>
          </p:nvSpPr>
          <p:spPr>
            <a:xfrm>
              <a:off x="6050050" y="2464688"/>
              <a:ext cx="2139655" cy="1954652"/>
            </a:xfrm>
            <a:custGeom>
              <a:avLst/>
              <a:gdLst/>
              <a:ahLst/>
              <a:cxnLst/>
              <a:rect l="l" t="t" r="r" b="b"/>
              <a:pathLst>
                <a:path w="52260" h="47870" extrusionOk="0">
                  <a:moveTo>
                    <a:pt x="16943" y="1"/>
                  </a:moveTo>
                  <a:cubicBezTo>
                    <a:pt x="16650" y="1"/>
                    <a:pt x="16423" y="229"/>
                    <a:pt x="16423" y="521"/>
                  </a:cubicBezTo>
                  <a:lnTo>
                    <a:pt x="16423" y="2472"/>
                  </a:lnTo>
                  <a:cubicBezTo>
                    <a:pt x="16423" y="2765"/>
                    <a:pt x="16650" y="2993"/>
                    <a:pt x="16943" y="2993"/>
                  </a:cubicBezTo>
                  <a:lnTo>
                    <a:pt x="18211" y="2993"/>
                  </a:lnTo>
                  <a:lnTo>
                    <a:pt x="18211" y="7545"/>
                  </a:lnTo>
                  <a:lnTo>
                    <a:pt x="6374" y="7545"/>
                  </a:lnTo>
                  <a:cubicBezTo>
                    <a:pt x="2830" y="7545"/>
                    <a:pt x="0" y="10407"/>
                    <a:pt x="0" y="13952"/>
                  </a:cubicBezTo>
                  <a:lnTo>
                    <a:pt x="0" y="41496"/>
                  </a:lnTo>
                  <a:cubicBezTo>
                    <a:pt x="0" y="45040"/>
                    <a:pt x="2830" y="47870"/>
                    <a:pt x="6374" y="47870"/>
                  </a:cubicBezTo>
                  <a:lnTo>
                    <a:pt x="45886" y="47870"/>
                  </a:lnTo>
                  <a:cubicBezTo>
                    <a:pt x="49430" y="47870"/>
                    <a:pt x="52259" y="45040"/>
                    <a:pt x="52259" y="41496"/>
                  </a:cubicBezTo>
                  <a:lnTo>
                    <a:pt x="52259" y="13952"/>
                  </a:lnTo>
                  <a:cubicBezTo>
                    <a:pt x="52227" y="10407"/>
                    <a:pt x="49398" y="7545"/>
                    <a:pt x="45853" y="7545"/>
                  </a:cubicBezTo>
                  <a:lnTo>
                    <a:pt x="34016" y="7545"/>
                  </a:lnTo>
                  <a:lnTo>
                    <a:pt x="34016" y="2993"/>
                  </a:lnTo>
                  <a:lnTo>
                    <a:pt x="35284" y="2993"/>
                  </a:lnTo>
                  <a:cubicBezTo>
                    <a:pt x="35577" y="2993"/>
                    <a:pt x="35805" y="2765"/>
                    <a:pt x="35805" y="2472"/>
                  </a:cubicBezTo>
                  <a:lnTo>
                    <a:pt x="35805" y="521"/>
                  </a:lnTo>
                  <a:cubicBezTo>
                    <a:pt x="35805" y="229"/>
                    <a:pt x="35577" y="1"/>
                    <a:pt x="35284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95250" dir="2940000" algn="bl" rotWithShape="0">
                <a:schemeClr val="lt1">
                  <a:alpha val="26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59" name="Google Shape;1059;p28"/>
            <p:cNvGrpSpPr/>
            <p:nvPr/>
          </p:nvGrpSpPr>
          <p:grpSpPr>
            <a:xfrm>
              <a:off x="6048300" y="2461800"/>
              <a:ext cx="2143162" cy="1960427"/>
              <a:chOff x="6048300" y="2461800"/>
              <a:chExt cx="2143162" cy="1960427"/>
            </a:xfrm>
          </p:grpSpPr>
          <p:sp>
            <p:nvSpPr>
              <p:cNvPr id="1060" name="Google Shape;1060;p28"/>
              <p:cNvSpPr/>
              <p:nvPr/>
            </p:nvSpPr>
            <p:spPr>
              <a:xfrm>
                <a:off x="6795153" y="2508440"/>
                <a:ext cx="648165" cy="316119"/>
              </a:xfrm>
              <a:custGeom>
                <a:avLst/>
                <a:gdLst/>
                <a:ahLst/>
                <a:cxnLst/>
                <a:rect l="l" t="t" r="r" b="b"/>
                <a:pathLst>
                  <a:path w="14773" h="7205" fill="none" extrusionOk="0">
                    <a:moveTo>
                      <a:pt x="13800" y="1"/>
                    </a:moveTo>
                    <a:lnTo>
                      <a:pt x="973" y="1"/>
                    </a:lnTo>
                    <a:cubicBezTo>
                      <a:pt x="456" y="1"/>
                      <a:pt x="0" y="457"/>
                      <a:pt x="0" y="974"/>
                    </a:cubicBezTo>
                    <a:lnTo>
                      <a:pt x="0" y="7205"/>
                    </a:lnTo>
                    <a:lnTo>
                      <a:pt x="14773" y="7205"/>
                    </a:lnTo>
                    <a:lnTo>
                      <a:pt x="14773" y="974"/>
                    </a:lnTo>
                    <a:cubicBezTo>
                      <a:pt x="14773" y="457"/>
                      <a:pt x="14347" y="1"/>
                      <a:pt x="1380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38000" cap="flat" cmpd="sng">
                <a:solidFill>
                  <a:schemeClr val="dk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28"/>
              <p:cNvSpPr/>
              <p:nvPr/>
            </p:nvSpPr>
            <p:spPr>
              <a:xfrm>
                <a:off x="6048300" y="2768534"/>
                <a:ext cx="2143162" cy="1653693"/>
              </a:xfrm>
              <a:custGeom>
                <a:avLst/>
                <a:gdLst/>
                <a:ahLst/>
                <a:cxnLst/>
                <a:rect l="l" t="t" r="r" b="b"/>
                <a:pathLst>
                  <a:path w="48847" h="37691" extrusionOk="0">
                    <a:moveTo>
                      <a:pt x="5958" y="0"/>
                    </a:moveTo>
                    <a:cubicBezTo>
                      <a:pt x="2645" y="0"/>
                      <a:pt x="1" y="2644"/>
                      <a:pt x="1" y="5958"/>
                    </a:cubicBezTo>
                    <a:lnTo>
                      <a:pt x="1" y="31733"/>
                    </a:lnTo>
                    <a:cubicBezTo>
                      <a:pt x="1" y="35016"/>
                      <a:pt x="2645" y="37691"/>
                      <a:pt x="5958" y="37691"/>
                    </a:cubicBezTo>
                    <a:lnTo>
                      <a:pt x="42889" y="37691"/>
                    </a:lnTo>
                    <a:cubicBezTo>
                      <a:pt x="46172" y="37691"/>
                      <a:pt x="48847" y="35016"/>
                      <a:pt x="48847" y="31733"/>
                    </a:cubicBezTo>
                    <a:lnTo>
                      <a:pt x="48847" y="5958"/>
                    </a:lnTo>
                    <a:cubicBezTo>
                      <a:pt x="48847" y="2644"/>
                      <a:pt x="46202" y="0"/>
                      <a:pt x="428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28"/>
              <p:cNvSpPr/>
              <p:nvPr/>
            </p:nvSpPr>
            <p:spPr>
              <a:xfrm>
                <a:off x="6721793" y="2461800"/>
                <a:ext cx="796200" cy="121402"/>
              </a:xfrm>
              <a:custGeom>
                <a:avLst/>
                <a:gdLst/>
                <a:ahLst/>
                <a:cxnLst/>
                <a:rect l="l" t="t" r="r" b="b"/>
                <a:pathLst>
                  <a:path w="18147" h="2767" extrusionOk="0">
                    <a:moveTo>
                      <a:pt x="487" y="0"/>
                    </a:moveTo>
                    <a:cubicBezTo>
                      <a:pt x="213" y="0"/>
                      <a:pt x="1" y="213"/>
                      <a:pt x="1" y="486"/>
                    </a:cubicBezTo>
                    <a:lnTo>
                      <a:pt x="1" y="2280"/>
                    </a:lnTo>
                    <a:cubicBezTo>
                      <a:pt x="1" y="2553"/>
                      <a:pt x="213" y="2766"/>
                      <a:pt x="487" y="2766"/>
                    </a:cubicBezTo>
                    <a:lnTo>
                      <a:pt x="17630" y="2766"/>
                    </a:lnTo>
                    <a:cubicBezTo>
                      <a:pt x="17934" y="2766"/>
                      <a:pt x="18147" y="2553"/>
                      <a:pt x="18116" y="2310"/>
                    </a:cubicBezTo>
                    <a:lnTo>
                      <a:pt x="18116" y="486"/>
                    </a:lnTo>
                    <a:cubicBezTo>
                      <a:pt x="18116" y="213"/>
                      <a:pt x="17904" y="0"/>
                      <a:pt x="17630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28"/>
              <p:cNvSpPr/>
              <p:nvPr/>
            </p:nvSpPr>
            <p:spPr>
              <a:xfrm>
                <a:off x="6997860" y="3195269"/>
                <a:ext cx="242760" cy="802869"/>
              </a:xfrm>
              <a:custGeom>
                <a:avLst/>
                <a:gdLst/>
                <a:ahLst/>
                <a:cxnLst/>
                <a:rect l="l" t="t" r="r" b="b"/>
                <a:pathLst>
                  <a:path w="5533" h="18299" extrusionOk="0">
                    <a:moveTo>
                      <a:pt x="0" y="1"/>
                    </a:moveTo>
                    <a:lnTo>
                      <a:pt x="0" y="18299"/>
                    </a:lnTo>
                    <a:lnTo>
                      <a:pt x="5532" y="18299"/>
                    </a:lnTo>
                    <a:lnTo>
                      <a:pt x="5532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28"/>
              <p:cNvSpPr/>
              <p:nvPr/>
            </p:nvSpPr>
            <p:spPr>
              <a:xfrm>
                <a:off x="6717800" y="3475327"/>
                <a:ext cx="804185" cy="242760"/>
              </a:xfrm>
              <a:custGeom>
                <a:avLst/>
                <a:gdLst/>
                <a:ahLst/>
                <a:cxnLst/>
                <a:rect l="l" t="t" r="r" b="b"/>
                <a:pathLst>
                  <a:path w="18329" h="5533" extrusionOk="0">
                    <a:moveTo>
                      <a:pt x="0" y="1"/>
                    </a:moveTo>
                    <a:lnTo>
                      <a:pt x="0" y="5533"/>
                    </a:lnTo>
                    <a:lnTo>
                      <a:pt x="18329" y="5533"/>
                    </a:lnTo>
                    <a:lnTo>
                      <a:pt x="18329" y="1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65" name="Google Shape;1065;p28"/>
          <p:cNvSpPr txBox="1">
            <a:spLocks noGrp="1"/>
          </p:cNvSpPr>
          <p:nvPr>
            <p:ph type="ctrTitle"/>
          </p:nvPr>
        </p:nvSpPr>
        <p:spPr>
          <a:xfrm>
            <a:off x="559133" y="942569"/>
            <a:ext cx="5208046" cy="1505100"/>
          </a:xfrm>
          <a:prstGeom prst="rect">
            <a:avLst/>
          </a:prstGeom>
        </p:spPr>
        <p:txBody>
          <a:bodyPr spcFirstLastPara="1" wrap="square" lIns="18287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700" dirty="0"/>
              <a:t>ВИЧ-</a:t>
            </a:r>
            <a:r>
              <a:rPr lang="en-US" sz="4700" dirty="0" err="1"/>
              <a:t>инфекция</a:t>
            </a:r>
            <a:r>
              <a:rPr lang="en-US" sz="4700" dirty="0"/>
              <a:t> и СПИД</a:t>
            </a:r>
            <a:r>
              <a:rPr lang="en" sz="4700" dirty="0"/>
              <a:t> </a:t>
            </a:r>
            <a:endParaRPr sz="3000" dirty="0"/>
          </a:p>
        </p:txBody>
      </p:sp>
      <p:sp>
        <p:nvSpPr>
          <p:cNvPr id="1067" name="Google Shape;1067;p28"/>
          <p:cNvSpPr txBox="1">
            <a:spLocks noGrp="1"/>
          </p:cNvSpPr>
          <p:nvPr>
            <p:ph type="subTitle" idx="1"/>
          </p:nvPr>
        </p:nvSpPr>
        <p:spPr>
          <a:xfrm>
            <a:off x="579309" y="2804836"/>
            <a:ext cx="4507046" cy="554924"/>
          </a:xfrm>
          <a:prstGeom prst="rect">
            <a:avLst/>
          </a:prstGeom>
        </p:spPr>
        <p:txBody>
          <a:bodyPr spcFirstLastPara="1" wrap="square" lIns="18287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Краткая характеристика и профилактика</a:t>
            </a:r>
            <a:endParaRPr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p35"/>
          <p:cNvSpPr txBox="1">
            <a:spLocks noGrp="1"/>
          </p:cNvSpPr>
          <p:nvPr>
            <p:ph type="title"/>
          </p:nvPr>
        </p:nvSpPr>
        <p:spPr>
          <a:xfrm>
            <a:off x="544070" y="268171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dirty="0"/>
              <a:t>Профилактика</a:t>
            </a:r>
            <a:endParaRPr dirty="0"/>
          </a:p>
        </p:txBody>
      </p:sp>
      <p:sp>
        <p:nvSpPr>
          <p:cNvPr id="1335" name="Google Shape;1335;p35"/>
          <p:cNvSpPr txBox="1">
            <a:spLocks noGrp="1"/>
          </p:cNvSpPr>
          <p:nvPr>
            <p:ph type="body" idx="4294967295"/>
          </p:nvPr>
        </p:nvSpPr>
        <p:spPr>
          <a:xfrm>
            <a:off x="646789" y="4202211"/>
            <a:ext cx="2670065" cy="49907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Пользоваться стерильными инструментами для татуировок и пирсинга</a:t>
            </a:r>
            <a:endParaRPr sz="1600" dirty="0"/>
          </a:p>
        </p:txBody>
      </p:sp>
      <p:sp>
        <p:nvSpPr>
          <p:cNvPr id="1337" name="Google Shape;1337;p35"/>
          <p:cNvSpPr txBox="1">
            <a:spLocks noGrp="1"/>
          </p:cNvSpPr>
          <p:nvPr>
            <p:ph type="body" idx="4294967295"/>
          </p:nvPr>
        </p:nvSpPr>
        <p:spPr>
          <a:xfrm>
            <a:off x="5981385" y="915232"/>
            <a:ext cx="2492951" cy="9702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Всегда использовать только стерильные медицинские инструменты </a:t>
            </a:r>
            <a:endParaRPr sz="1600" dirty="0"/>
          </a:p>
        </p:txBody>
      </p:sp>
      <p:sp>
        <p:nvSpPr>
          <p:cNvPr id="1339" name="Google Shape;1339;p35"/>
          <p:cNvSpPr txBox="1">
            <a:spLocks noGrp="1"/>
          </p:cNvSpPr>
          <p:nvPr>
            <p:ph type="body" idx="4294967295"/>
          </p:nvPr>
        </p:nvSpPr>
        <p:spPr>
          <a:xfrm>
            <a:off x="5906961" y="3729005"/>
            <a:ext cx="2860708" cy="13964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Не использовать чужие средства личной гигиены, например, бритвенные принадлежности</a:t>
            </a:r>
            <a:endParaRPr sz="1600" dirty="0"/>
          </a:p>
        </p:txBody>
      </p:sp>
      <p:sp>
        <p:nvSpPr>
          <p:cNvPr id="1342" name="Google Shape;1342;p35"/>
          <p:cNvSpPr txBox="1">
            <a:spLocks noGrp="1"/>
          </p:cNvSpPr>
          <p:nvPr>
            <p:ph type="body" idx="4294967295"/>
          </p:nvPr>
        </p:nvSpPr>
        <p:spPr>
          <a:xfrm>
            <a:off x="714025" y="1336951"/>
            <a:ext cx="2659922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Избегать </a:t>
            </a:r>
            <a:r>
              <a:rPr lang="ru-RU" sz="1600" dirty="0"/>
              <a:t>беспорядочных</a:t>
            </a:r>
            <a:r>
              <a:rPr lang="ru-RU" dirty="0"/>
              <a:t> и незащищённых половых контактов</a:t>
            </a:r>
            <a:endParaRPr dirty="0"/>
          </a:p>
        </p:txBody>
      </p:sp>
      <p:sp>
        <p:nvSpPr>
          <p:cNvPr id="1343" name="Google Shape;1343;p35"/>
          <p:cNvSpPr txBox="1">
            <a:spLocks noGrp="1"/>
          </p:cNvSpPr>
          <p:nvPr>
            <p:ph type="body" idx="4294967295"/>
          </p:nvPr>
        </p:nvSpPr>
        <p:spPr>
          <a:xfrm>
            <a:off x="3384090" y="1350010"/>
            <a:ext cx="2404200" cy="3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Не употреблять наркотики</a:t>
            </a:r>
            <a:endParaRPr sz="1600" dirty="0"/>
          </a:p>
        </p:txBody>
      </p:sp>
      <p:sp>
        <p:nvSpPr>
          <p:cNvPr id="1345" name="Google Shape;1345;p35"/>
          <p:cNvSpPr txBox="1">
            <a:spLocks noGrp="1"/>
          </p:cNvSpPr>
          <p:nvPr>
            <p:ph type="body" idx="4294967295"/>
          </p:nvPr>
        </p:nvSpPr>
        <p:spPr>
          <a:xfrm>
            <a:off x="3502761" y="4012695"/>
            <a:ext cx="2404200" cy="74969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/>
              <a:t>Проходить медицинские обследования</a:t>
            </a:r>
            <a:endParaRPr sz="1600" dirty="0"/>
          </a:p>
        </p:txBody>
      </p:sp>
      <p:sp>
        <p:nvSpPr>
          <p:cNvPr id="1347" name="Google Shape;1347;p35"/>
          <p:cNvSpPr/>
          <p:nvPr/>
        </p:nvSpPr>
        <p:spPr>
          <a:xfrm>
            <a:off x="1490853" y="1956256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48" name="Google Shape;1348;p35"/>
          <p:cNvSpPr/>
          <p:nvPr/>
        </p:nvSpPr>
        <p:spPr>
          <a:xfrm>
            <a:off x="4206718" y="1956256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49" name="Google Shape;1349;p35"/>
          <p:cNvSpPr/>
          <p:nvPr/>
        </p:nvSpPr>
        <p:spPr>
          <a:xfrm>
            <a:off x="6848390" y="1956256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50" name="Google Shape;1350;p35"/>
          <p:cNvSpPr/>
          <p:nvPr/>
        </p:nvSpPr>
        <p:spPr>
          <a:xfrm>
            <a:off x="1490825" y="3042394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51" name="Google Shape;1351;p35"/>
          <p:cNvSpPr/>
          <p:nvPr/>
        </p:nvSpPr>
        <p:spPr>
          <a:xfrm>
            <a:off x="4206690" y="3042394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52" name="Google Shape;1352;p35"/>
          <p:cNvSpPr/>
          <p:nvPr/>
        </p:nvSpPr>
        <p:spPr>
          <a:xfrm>
            <a:off x="6848361" y="3042394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53" name="Google Shape;1353;p35"/>
          <p:cNvCxnSpPr>
            <a:stCxn id="1347" idx="3"/>
            <a:endCxn id="1348" idx="1"/>
          </p:cNvCxnSpPr>
          <p:nvPr/>
        </p:nvCxnSpPr>
        <p:spPr>
          <a:xfrm>
            <a:off x="2249853" y="2331106"/>
            <a:ext cx="1956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4" name="Google Shape;1354;p35"/>
          <p:cNvCxnSpPr>
            <a:stCxn id="1348" idx="3"/>
            <a:endCxn id="1349" idx="1"/>
          </p:cNvCxnSpPr>
          <p:nvPr/>
        </p:nvCxnSpPr>
        <p:spPr>
          <a:xfrm>
            <a:off x="4965718" y="2331106"/>
            <a:ext cx="1882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5" name="Google Shape;1355;p35"/>
          <p:cNvCxnSpPr>
            <a:stCxn id="1349" idx="2"/>
            <a:endCxn id="1352" idx="0"/>
          </p:cNvCxnSpPr>
          <p:nvPr/>
        </p:nvCxnSpPr>
        <p:spPr>
          <a:xfrm>
            <a:off x="7227890" y="2705956"/>
            <a:ext cx="0" cy="336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6" name="Google Shape;1356;p35"/>
          <p:cNvCxnSpPr>
            <a:stCxn id="1352" idx="1"/>
            <a:endCxn id="1351" idx="3"/>
          </p:cNvCxnSpPr>
          <p:nvPr/>
        </p:nvCxnSpPr>
        <p:spPr>
          <a:xfrm rot="10800000">
            <a:off x="4965561" y="3417244"/>
            <a:ext cx="1882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7" name="Google Shape;1357;p35"/>
          <p:cNvCxnSpPr>
            <a:stCxn id="1351" idx="1"/>
            <a:endCxn id="1350" idx="3"/>
          </p:cNvCxnSpPr>
          <p:nvPr/>
        </p:nvCxnSpPr>
        <p:spPr>
          <a:xfrm rot="10800000">
            <a:off x="2249790" y="3417244"/>
            <a:ext cx="1956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8" name="Google Shape;1358;p35"/>
          <p:cNvCxnSpPr>
            <a:stCxn id="1350" idx="0"/>
            <a:endCxn id="1347" idx="2"/>
          </p:cNvCxnSpPr>
          <p:nvPr/>
        </p:nvCxnSpPr>
        <p:spPr>
          <a:xfrm rot="10800000">
            <a:off x="1870325" y="2706094"/>
            <a:ext cx="0" cy="336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32"/>
          <p:cNvSpPr/>
          <p:nvPr/>
        </p:nvSpPr>
        <p:spPr>
          <a:xfrm>
            <a:off x="201374" y="169155"/>
            <a:ext cx="5380719" cy="1853826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5" name="Google Shape;1175;p32"/>
          <p:cNvGrpSpPr/>
          <p:nvPr/>
        </p:nvGrpSpPr>
        <p:grpSpPr>
          <a:xfrm>
            <a:off x="7300876" y="642535"/>
            <a:ext cx="798455" cy="796946"/>
            <a:chOff x="7300876" y="642535"/>
            <a:chExt cx="798455" cy="796946"/>
          </a:xfrm>
        </p:grpSpPr>
        <p:sp>
          <p:nvSpPr>
            <p:cNvPr id="1176" name="Google Shape;1176;p32"/>
            <p:cNvSpPr/>
            <p:nvPr/>
          </p:nvSpPr>
          <p:spPr>
            <a:xfrm rot="2700000">
              <a:off x="7522174" y="655457"/>
              <a:ext cx="355951" cy="77110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2"/>
            <p:cNvSpPr/>
            <p:nvPr/>
          </p:nvSpPr>
          <p:spPr>
            <a:xfrm rot="2700000">
              <a:off x="7398274" y="953066"/>
              <a:ext cx="311018" cy="404312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2"/>
            <p:cNvSpPr/>
            <p:nvPr/>
          </p:nvSpPr>
          <p:spPr>
            <a:xfrm rot="2700000">
              <a:off x="7692032" y="724976"/>
              <a:ext cx="309810" cy="404070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9" name="Google Shape;1179;p32"/>
          <p:cNvGrpSpPr/>
          <p:nvPr/>
        </p:nvGrpSpPr>
        <p:grpSpPr>
          <a:xfrm rot="18827684">
            <a:off x="8060741" y="3490859"/>
            <a:ext cx="693913" cy="847458"/>
            <a:chOff x="7476963" y="3627159"/>
            <a:chExt cx="693913" cy="847458"/>
          </a:xfrm>
        </p:grpSpPr>
        <p:sp>
          <p:nvSpPr>
            <p:cNvPr id="1180" name="Google Shape;1180;p32"/>
            <p:cNvSpPr/>
            <p:nvPr/>
          </p:nvSpPr>
          <p:spPr>
            <a:xfrm rot="8999237">
              <a:off x="7645946" y="3665371"/>
              <a:ext cx="355946" cy="77109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2"/>
            <p:cNvSpPr/>
            <p:nvPr/>
          </p:nvSpPr>
          <p:spPr>
            <a:xfrm rot="8999189">
              <a:off x="7595913" y="3677838"/>
              <a:ext cx="311019" cy="404312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2"/>
            <p:cNvSpPr/>
            <p:nvPr/>
          </p:nvSpPr>
          <p:spPr>
            <a:xfrm rot="8999189">
              <a:off x="7741158" y="4020154"/>
              <a:ext cx="309810" cy="404070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3" name="Google Shape;1183;p32"/>
          <p:cNvGrpSpPr/>
          <p:nvPr/>
        </p:nvGrpSpPr>
        <p:grpSpPr>
          <a:xfrm rot="20751248">
            <a:off x="8096236" y="2594030"/>
            <a:ext cx="798455" cy="796946"/>
            <a:chOff x="7632326" y="2652585"/>
            <a:chExt cx="798455" cy="796946"/>
          </a:xfrm>
        </p:grpSpPr>
        <p:sp>
          <p:nvSpPr>
            <p:cNvPr id="1184" name="Google Shape;1184;p32"/>
            <p:cNvSpPr/>
            <p:nvPr/>
          </p:nvSpPr>
          <p:spPr>
            <a:xfrm rot="2700000">
              <a:off x="7853624" y="2665507"/>
              <a:ext cx="355951" cy="77110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2"/>
            <p:cNvSpPr/>
            <p:nvPr/>
          </p:nvSpPr>
          <p:spPr>
            <a:xfrm rot="2700000">
              <a:off x="7729724" y="2963116"/>
              <a:ext cx="311018" cy="404312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2"/>
            <p:cNvSpPr/>
            <p:nvPr/>
          </p:nvSpPr>
          <p:spPr>
            <a:xfrm rot="2700000">
              <a:off x="8023482" y="2735026"/>
              <a:ext cx="309810" cy="404070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7" name="Google Shape;1187;p32"/>
          <p:cNvSpPr/>
          <p:nvPr/>
        </p:nvSpPr>
        <p:spPr>
          <a:xfrm>
            <a:off x="5261325" y="767600"/>
            <a:ext cx="1804140" cy="1804140"/>
          </a:xfrm>
          <a:custGeom>
            <a:avLst/>
            <a:gdLst/>
            <a:ahLst/>
            <a:cxnLst/>
            <a:rect l="l" t="t" r="r" b="b"/>
            <a:pathLst>
              <a:path w="33376" h="33376" extrusionOk="0">
                <a:moveTo>
                  <a:pt x="33375" y="16688"/>
                </a:moveTo>
                <a:cubicBezTo>
                  <a:pt x="33375" y="25898"/>
                  <a:pt x="25898" y="33375"/>
                  <a:pt x="16688" y="33375"/>
                </a:cubicBezTo>
                <a:cubicBezTo>
                  <a:pt x="7478" y="33375"/>
                  <a:pt x="1" y="25898"/>
                  <a:pt x="1" y="16688"/>
                </a:cubicBezTo>
                <a:cubicBezTo>
                  <a:pt x="1" y="7478"/>
                  <a:pt x="7478" y="1"/>
                  <a:pt x="16688" y="1"/>
                </a:cubicBezTo>
                <a:cubicBezTo>
                  <a:pt x="25898" y="1"/>
                  <a:pt x="33375" y="7478"/>
                  <a:pt x="33375" y="16688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32"/>
          <p:cNvSpPr txBox="1">
            <a:spLocks noGrp="1"/>
          </p:cNvSpPr>
          <p:nvPr>
            <p:ph type="title"/>
          </p:nvPr>
        </p:nvSpPr>
        <p:spPr>
          <a:xfrm>
            <a:off x="425173" y="404248"/>
            <a:ext cx="5526246" cy="61221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ВИЧ (</a:t>
            </a:r>
            <a:r>
              <a:rPr lang="en-US" sz="2400" dirty="0" err="1"/>
              <a:t>вирус</a:t>
            </a:r>
            <a:r>
              <a:rPr lang="en-US" sz="2400" dirty="0"/>
              <a:t> </a:t>
            </a:r>
            <a:r>
              <a:rPr lang="en-US" sz="2400" dirty="0" err="1"/>
              <a:t>иммунодефицита</a:t>
            </a:r>
            <a:r>
              <a:rPr lang="en-US" sz="2400" dirty="0"/>
              <a:t> </a:t>
            </a:r>
            <a:r>
              <a:rPr lang="en-US" sz="2400" dirty="0" err="1"/>
              <a:t>человека</a:t>
            </a:r>
            <a:r>
              <a:rPr lang="en-US" sz="2400" dirty="0"/>
              <a:t>) –</a:t>
            </a:r>
            <a:endParaRPr sz="2400" dirty="0"/>
          </a:p>
        </p:txBody>
      </p:sp>
      <p:grpSp>
        <p:nvGrpSpPr>
          <p:cNvPr id="1234" name="Google Shape;1234;p32"/>
          <p:cNvGrpSpPr/>
          <p:nvPr/>
        </p:nvGrpSpPr>
        <p:grpSpPr>
          <a:xfrm rot="4188766">
            <a:off x="314508" y="4071532"/>
            <a:ext cx="798503" cy="796971"/>
            <a:chOff x="7300864" y="642535"/>
            <a:chExt cx="798477" cy="796946"/>
          </a:xfrm>
        </p:grpSpPr>
        <p:sp>
          <p:nvSpPr>
            <p:cNvPr id="1235" name="Google Shape;1235;p32"/>
            <p:cNvSpPr/>
            <p:nvPr/>
          </p:nvSpPr>
          <p:spPr>
            <a:xfrm rot="2700000">
              <a:off x="7522174" y="655457"/>
              <a:ext cx="355951" cy="77110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2"/>
            <p:cNvSpPr/>
            <p:nvPr/>
          </p:nvSpPr>
          <p:spPr>
            <a:xfrm rot="2700000">
              <a:off x="7398266" y="953068"/>
              <a:ext cx="311032" cy="404329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2"/>
            <p:cNvSpPr/>
            <p:nvPr/>
          </p:nvSpPr>
          <p:spPr>
            <a:xfrm rot="2700000">
              <a:off x="7692024" y="724979"/>
              <a:ext cx="309823" cy="40408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8" name="Google Shape;1238;p32"/>
          <p:cNvGrpSpPr/>
          <p:nvPr/>
        </p:nvGrpSpPr>
        <p:grpSpPr>
          <a:xfrm>
            <a:off x="919132" y="3573955"/>
            <a:ext cx="771101" cy="538638"/>
            <a:chOff x="7646049" y="2782161"/>
            <a:chExt cx="771101" cy="538638"/>
          </a:xfrm>
        </p:grpSpPr>
        <p:sp>
          <p:nvSpPr>
            <p:cNvPr id="1239" name="Google Shape;1239;p32"/>
            <p:cNvSpPr/>
            <p:nvPr/>
          </p:nvSpPr>
          <p:spPr>
            <a:xfrm rot="2700000">
              <a:off x="7853624" y="2665507"/>
              <a:ext cx="355951" cy="77110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2"/>
            <p:cNvSpPr/>
            <p:nvPr/>
          </p:nvSpPr>
          <p:spPr>
            <a:xfrm rot="2700000">
              <a:off x="7729716" y="2963118"/>
              <a:ext cx="311032" cy="404329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2"/>
            <p:cNvSpPr/>
            <p:nvPr/>
          </p:nvSpPr>
          <p:spPr>
            <a:xfrm rot="2700000">
              <a:off x="8023474" y="2735029"/>
              <a:ext cx="309823" cy="40408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2" name="Google Shape;1242;p32"/>
          <p:cNvSpPr txBox="1">
            <a:spLocks noGrp="1"/>
          </p:cNvSpPr>
          <p:nvPr>
            <p:ph type="title" idx="2"/>
          </p:nvPr>
        </p:nvSpPr>
        <p:spPr>
          <a:xfrm>
            <a:off x="425173" y="1069978"/>
            <a:ext cx="5136345" cy="906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800" dirty="0" err="1"/>
              <a:t>вирус</a:t>
            </a:r>
            <a:r>
              <a:rPr lang="en-US" sz="1800" dirty="0"/>
              <a:t>, </a:t>
            </a:r>
            <a:r>
              <a:rPr lang="en-US" sz="1800" dirty="0" err="1"/>
              <a:t>подавляющий</a:t>
            </a:r>
            <a:r>
              <a:rPr lang="en-US" sz="1800" dirty="0"/>
              <a:t> </a:t>
            </a:r>
            <a:r>
              <a:rPr lang="en-US" sz="1800" dirty="0" err="1"/>
              <a:t>иммунную</a:t>
            </a:r>
            <a:r>
              <a:rPr lang="en-US" sz="1800" dirty="0"/>
              <a:t> </a:t>
            </a:r>
            <a:r>
              <a:rPr lang="en-US" sz="1800" dirty="0" err="1"/>
              <a:t>систему</a:t>
            </a:r>
            <a:r>
              <a:rPr lang="en-US" sz="1800" dirty="0"/>
              <a:t> </a:t>
            </a:r>
            <a:r>
              <a:rPr lang="en-US" sz="1800" dirty="0" err="1"/>
              <a:t>человека</a:t>
            </a:r>
            <a:r>
              <a:rPr lang="en-US" sz="1800" dirty="0"/>
              <a:t> и </a:t>
            </a:r>
            <a:r>
              <a:rPr lang="en-US" sz="1800" dirty="0" err="1"/>
              <a:t>вызывающий</a:t>
            </a:r>
            <a:r>
              <a:rPr lang="en-US" sz="1800" dirty="0"/>
              <a:t> ВИЧ-</a:t>
            </a:r>
            <a:r>
              <a:rPr lang="en-US" sz="1800" dirty="0" err="1"/>
              <a:t>инфекцию</a:t>
            </a:r>
            <a:r>
              <a:rPr lang="en-US" sz="1800" dirty="0"/>
              <a:t>. </a:t>
            </a:r>
            <a:endParaRPr sz="1800" dirty="0"/>
          </a:p>
        </p:txBody>
      </p:sp>
      <p:sp>
        <p:nvSpPr>
          <p:cNvPr id="3" name="Google Shape;1174;p32">
            <a:extLst>
              <a:ext uri="{FF2B5EF4-FFF2-40B4-BE49-F238E27FC236}">
                <a16:creationId xmlns:a16="http://schemas.microsoft.com/office/drawing/2014/main" id="{6A12D114-897A-A717-8C48-53490A5D0DEF}"/>
              </a:ext>
            </a:extLst>
          </p:cNvPr>
          <p:cNvSpPr/>
          <p:nvPr/>
        </p:nvSpPr>
        <p:spPr>
          <a:xfrm>
            <a:off x="2078535" y="2250680"/>
            <a:ext cx="5705673" cy="2693238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1188;p32">
            <a:extLst>
              <a:ext uri="{FF2B5EF4-FFF2-40B4-BE49-F238E27FC236}">
                <a16:creationId xmlns:a16="http://schemas.microsoft.com/office/drawing/2014/main" id="{69BE5462-87A8-FD9D-5E34-27433E368E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75578" y="2304975"/>
            <a:ext cx="5526246" cy="61221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ВИЧ-</a:t>
            </a:r>
            <a:r>
              <a:rPr lang="en-US" sz="2400" dirty="0" err="1"/>
              <a:t>инфекция</a:t>
            </a:r>
            <a:r>
              <a:rPr lang="en-US" sz="2400" dirty="0"/>
              <a:t> –</a:t>
            </a:r>
            <a:endParaRPr sz="2400" dirty="0"/>
          </a:p>
        </p:txBody>
      </p:sp>
      <p:sp>
        <p:nvSpPr>
          <p:cNvPr id="7" name="Google Shape;1242;p32">
            <a:extLst>
              <a:ext uri="{FF2B5EF4-FFF2-40B4-BE49-F238E27FC236}">
                <a16:creationId xmlns:a16="http://schemas.microsoft.com/office/drawing/2014/main" id="{418C2EC9-CC87-C91A-67F8-5DFE7D851B51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2418419" y="2765051"/>
            <a:ext cx="5549697" cy="19927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800" dirty="0" err="1"/>
              <a:t>заболевание</a:t>
            </a:r>
            <a:r>
              <a:rPr lang="en-US" sz="1800" dirty="0"/>
              <a:t>, </a:t>
            </a:r>
            <a:r>
              <a:rPr lang="en-US" sz="1800" dirty="0" err="1"/>
              <a:t>вызванное</a:t>
            </a:r>
            <a:r>
              <a:rPr lang="en-US" sz="1800" dirty="0"/>
              <a:t> </a:t>
            </a:r>
            <a:r>
              <a:rPr lang="en-US" sz="1800" dirty="0" err="1"/>
              <a:t>вирусом</a:t>
            </a:r>
            <a:r>
              <a:rPr lang="en-US" sz="1800" dirty="0"/>
              <a:t> </a:t>
            </a:r>
            <a:r>
              <a:rPr lang="en-US" sz="1800" dirty="0" err="1"/>
              <a:t>иммунодефицита</a:t>
            </a:r>
            <a:r>
              <a:rPr lang="en-US" sz="1800" dirty="0"/>
              <a:t> </a:t>
            </a:r>
            <a:r>
              <a:rPr lang="en-US" sz="1800" dirty="0" err="1"/>
              <a:t>человека</a:t>
            </a:r>
            <a:r>
              <a:rPr lang="en-US" sz="1800" dirty="0"/>
              <a:t> и  </a:t>
            </a:r>
            <a:r>
              <a:rPr lang="en-US" sz="1800" dirty="0" err="1"/>
              <a:t>характеризующееся</a:t>
            </a:r>
            <a:r>
              <a:rPr lang="en-US" sz="1800" dirty="0"/>
              <a:t> </a:t>
            </a:r>
            <a:r>
              <a:rPr lang="en-US" sz="1800" dirty="0" err="1"/>
              <a:t>специфическим</a:t>
            </a:r>
            <a:r>
              <a:rPr lang="en-US" sz="1800" dirty="0"/>
              <a:t> </a:t>
            </a:r>
            <a:r>
              <a:rPr lang="en-US" sz="1800" dirty="0" err="1"/>
              <a:t>поражением</a:t>
            </a:r>
            <a:r>
              <a:rPr lang="en-US" sz="1800" dirty="0"/>
              <a:t> </a:t>
            </a:r>
            <a:r>
              <a:rPr lang="en-US" sz="1800" dirty="0" err="1"/>
              <a:t>иммунной</a:t>
            </a:r>
            <a:r>
              <a:rPr lang="en-US" sz="1800" dirty="0"/>
              <a:t> </a:t>
            </a:r>
            <a:r>
              <a:rPr lang="en-US" sz="1800" dirty="0" err="1"/>
              <a:t>системы</a:t>
            </a:r>
            <a:r>
              <a:rPr lang="en-US" sz="1800" dirty="0"/>
              <a:t>, </a:t>
            </a:r>
            <a:r>
              <a:rPr lang="en-US" sz="1800" dirty="0" err="1"/>
              <a:t>которое</a:t>
            </a:r>
            <a:r>
              <a:rPr lang="en-US" sz="1800" dirty="0"/>
              <a:t> </a:t>
            </a:r>
            <a:r>
              <a:rPr lang="en-US" sz="1800" dirty="0" err="1"/>
              <a:t>приводит</a:t>
            </a:r>
            <a:r>
              <a:rPr lang="en-US" sz="1800" dirty="0"/>
              <a:t> к </a:t>
            </a:r>
            <a:r>
              <a:rPr lang="en-US" sz="1800" dirty="0" err="1"/>
              <a:t>её</a:t>
            </a:r>
            <a:r>
              <a:rPr lang="en-US" sz="1800" dirty="0"/>
              <a:t> </a:t>
            </a:r>
            <a:r>
              <a:rPr lang="en-US" sz="1800" dirty="0" err="1"/>
              <a:t>медленному</a:t>
            </a:r>
            <a:r>
              <a:rPr lang="en-US" sz="1800" dirty="0"/>
              <a:t> и </a:t>
            </a:r>
            <a:r>
              <a:rPr lang="en-US" sz="1800" dirty="0" err="1"/>
              <a:t>неуклонному</a:t>
            </a:r>
            <a:r>
              <a:rPr lang="en-US" sz="1800" dirty="0"/>
              <a:t> </a:t>
            </a:r>
            <a:r>
              <a:rPr lang="en-US" sz="1800" dirty="0" err="1"/>
              <a:t>разрушению</a:t>
            </a:r>
            <a:r>
              <a:rPr lang="en-US" sz="1800" dirty="0"/>
              <a:t> </a:t>
            </a:r>
            <a:r>
              <a:rPr lang="en-US" sz="1800" dirty="0" err="1"/>
              <a:t>до</a:t>
            </a:r>
            <a:r>
              <a:rPr lang="en-US" sz="1800" dirty="0"/>
              <a:t> </a:t>
            </a:r>
            <a:r>
              <a:rPr lang="en-US" sz="1800" dirty="0" err="1"/>
              <a:t>формирования</a:t>
            </a:r>
            <a:r>
              <a:rPr lang="en-US" sz="1800" dirty="0"/>
              <a:t> </a:t>
            </a:r>
            <a:r>
              <a:rPr lang="en-US" sz="1800" dirty="0" err="1"/>
              <a:t>синдрома</a:t>
            </a:r>
            <a:r>
              <a:rPr lang="en-US" sz="1800" dirty="0"/>
              <a:t> </a:t>
            </a:r>
            <a:r>
              <a:rPr lang="en-US" sz="1800" dirty="0" err="1"/>
              <a:t>приобретённого</a:t>
            </a:r>
            <a:r>
              <a:rPr lang="en-US" sz="1800" dirty="0"/>
              <a:t> </a:t>
            </a:r>
            <a:r>
              <a:rPr lang="en-US" sz="1800" dirty="0" err="1"/>
              <a:t>иммунодефицита</a:t>
            </a:r>
            <a:r>
              <a:rPr lang="en-US" sz="1800" dirty="0"/>
              <a:t> (</a:t>
            </a:r>
            <a:r>
              <a:rPr lang="en-US" sz="1800" dirty="0" err="1"/>
              <a:t>СПИДа</a:t>
            </a:r>
            <a:r>
              <a:rPr lang="en-US" sz="1800" dirty="0"/>
              <a:t>).</a:t>
            </a:r>
            <a:endParaRPr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1" name="Google Shape;1651;p47"/>
          <p:cNvSpPr/>
          <p:nvPr/>
        </p:nvSpPr>
        <p:spPr>
          <a:xfrm>
            <a:off x="3040414" y="765222"/>
            <a:ext cx="4788430" cy="3673066"/>
          </a:xfrm>
          <a:prstGeom prst="roundRect">
            <a:avLst>
              <a:gd name="adj" fmla="val 1312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2" name="Google Shape;1652;p47"/>
          <p:cNvSpPr/>
          <p:nvPr/>
        </p:nvSpPr>
        <p:spPr>
          <a:xfrm>
            <a:off x="1808600" y="539500"/>
            <a:ext cx="1162486" cy="1162486"/>
          </a:xfrm>
          <a:custGeom>
            <a:avLst/>
            <a:gdLst/>
            <a:ahLst/>
            <a:cxnLst/>
            <a:rect l="l" t="t" r="r" b="b"/>
            <a:pathLst>
              <a:path w="33376" h="33376" extrusionOk="0">
                <a:moveTo>
                  <a:pt x="33375" y="16688"/>
                </a:moveTo>
                <a:cubicBezTo>
                  <a:pt x="33375" y="25898"/>
                  <a:pt x="25898" y="33375"/>
                  <a:pt x="16688" y="33375"/>
                </a:cubicBezTo>
                <a:cubicBezTo>
                  <a:pt x="7478" y="33375"/>
                  <a:pt x="1" y="25898"/>
                  <a:pt x="1" y="16688"/>
                </a:cubicBezTo>
                <a:cubicBezTo>
                  <a:pt x="1" y="7478"/>
                  <a:pt x="7478" y="1"/>
                  <a:pt x="16688" y="1"/>
                </a:cubicBezTo>
                <a:cubicBezTo>
                  <a:pt x="25898" y="1"/>
                  <a:pt x="33375" y="7478"/>
                  <a:pt x="33375" y="16688"/>
                </a:cubicBezTo>
                <a:close/>
              </a:path>
            </a:pathLst>
          </a:custGeom>
          <a:gradFill>
            <a:gsLst>
              <a:gs pos="0">
                <a:srgbClr val="EFEEFC">
                  <a:alpha val="13333"/>
                </a:srgbClr>
              </a:gs>
              <a:gs pos="100000">
                <a:srgbClr val="9BA6E9">
                  <a:alpha val="69411"/>
                </a:srgbClr>
              </a:gs>
            </a:gsLst>
            <a:lin ang="2698631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3" name="Google Shape;1653;p47"/>
          <p:cNvSpPr txBox="1">
            <a:spLocks noGrp="1"/>
          </p:cNvSpPr>
          <p:nvPr>
            <p:ph type="title"/>
          </p:nvPr>
        </p:nvSpPr>
        <p:spPr>
          <a:xfrm>
            <a:off x="3356837" y="1080755"/>
            <a:ext cx="4229793" cy="1371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buSzPts val="3000"/>
            </a:pPr>
            <a:r>
              <a:rPr lang="ru-RU" sz="2400" dirty="0"/>
              <a:t>СПИД (синдром </a:t>
            </a:r>
            <a:r>
              <a:rPr lang="ru-RU" sz="2400"/>
              <a:t>приобретённого иммунодефицита) </a:t>
            </a:r>
            <a:r>
              <a:rPr lang="ru-RU" sz="2400" dirty="0"/>
              <a:t>–</a:t>
            </a:r>
            <a:endParaRPr sz="2400" dirty="0"/>
          </a:p>
        </p:txBody>
      </p:sp>
      <p:grpSp>
        <p:nvGrpSpPr>
          <p:cNvPr id="1654" name="Google Shape;1654;p47"/>
          <p:cNvGrpSpPr/>
          <p:nvPr/>
        </p:nvGrpSpPr>
        <p:grpSpPr>
          <a:xfrm rot="4232721">
            <a:off x="430369" y="2274403"/>
            <a:ext cx="2141272" cy="1356572"/>
            <a:chOff x="611425" y="3666838"/>
            <a:chExt cx="965575" cy="611700"/>
          </a:xfrm>
        </p:grpSpPr>
        <p:sp>
          <p:nvSpPr>
            <p:cNvPr id="1655" name="Google Shape;1655;p47"/>
            <p:cNvSpPr/>
            <p:nvPr/>
          </p:nvSpPr>
          <p:spPr>
            <a:xfrm>
              <a:off x="611425" y="3667100"/>
              <a:ext cx="965575" cy="611175"/>
            </a:xfrm>
            <a:custGeom>
              <a:avLst/>
              <a:gdLst/>
              <a:ahLst/>
              <a:cxnLst/>
              <a:rect l="l" t="t" r="r" b="b"/>
              <a:pathLst>
                <a:path w="38623" h="24447" extrusionOk="0">
                  <a:moveTo>
                    <a:pt x="2205" y="0"/>
                  </a:moveTo>
                  <a:cubicBezTo>
                    <a:pt x="966" y="0"/>
                    <a:pt x="0" y="987"/>
                    <a:pt x="0" y="2205"/>
                  </a:cubicBezTo>
                  <a:lnTo>
                    <a:pt x="0" y="12223"/>
                  </a:lnTo>
                  <a:lnTo>
                    <a:pt x="0" y="22262"/>
                  </a:lnTo>
                  <a:cubicBezTo>
                    <a:pt x="0" y="23480"/>
                    <a:pt x="1008" y="24446"/>
                    <a:pt x="2205" y="24446"/>
                  </a:cubicBezTo>
                  <a:lnTo>
                    <a:pt x="36417" y="24446"/>
                  </a:lnTo>
                  <a:cubicBezTo>
                    <a:pt x="37656" y="24446"/>
                    <a:pt x="38622" y="23459"/>
                    <a:pt x="38622" y="22262"/>
                  </a:cubicBezTo>
                  <a:lnTo>
                    <a:pt x="38622" y="12223"/>
                  </a:lnTo>
                  <a:lnTo>
                    <a:pt x="38622" y="2205"/>
                  </a:lnTo>
                  <a:cubicBezTo>
                    <a:pt x="38622" y="966"/>
                    <a:pt x="37635" y="0"/>
                    <a:pt x="36417" y="0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6" name="Google Shape;1656;p47"/>
            <p:cNvGrpSpPr/>
            <p:nvPr/>
          </p:nvGrpSpPr>
          <p:grpSpPr>
            <a:xfrm>
              <a:off x="611425" y="3666838"/>
              <a:ext cx="965575" cy="611700"/>
              <a:chOff x="4273600" y="3620900"/>
              <a:chExt cx="965575" cy="611700"/>
            </a:xfrm>
          </p:grpSpPr>
          <p:sp>
            <p:nvSpPr>
              <p:cNvPr id="1657" name="Google Shape;1657;p47"/>
              <p:cNvSpPr/>
              <p:nvPr/>
            </p:nvSpPr>
            <p:spPr>
              <a:xfrm>
                <a:off x="4273600" y="3927000"/>
                <a:ext cx="965575" cy="305600"/>
              </a:xfrm>
              <a:custGeom>
                <a:avLst/>
                <a:gdLst/>
                <a:ahLst/>
                <a:cxnLst/>
                <a:rect l="l" t="t" r="r" b="b"/>
                <a:pathLst>
                  <a:path w="38623" h="12224" extrusionOk="0">
                    <a:moveTo>
                      <a:pt x="1" y="0"/>
                    </a:moveTo>
                    <a:lnTo>
                      <a:pt x="1" y="10018"/>
                    </a:lnTo>
                    <a:cubicBezTo>
                      <a:pt x="1" y="11257"/>
                      <a:pt x="1009" y="12223"/>
                      <a:pt x="2206" y="12223"/>
                    </a:cubicBezTo>
                    <a:lnTo>
                      <a:pt x="36418" y="12223"/>
                    </a:lnTo>
                    <a:cubicBezTo>
                      <a:pt x="37657" y="12223"/>
                      <a:pt x="38623" y="11215"/>
                      <a:pt x="38623" y="10018"/>
                    </a:cubicBezTo>
                    <a:lnTo>
                      <a:pt x="3862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47"/>
              <p:cNvSpPr/>
              <p:nvPr/>
            </p:nvSpPr>
            <p:spPr>
              <a:xfrm>
                <a:off x="4273600" y="3620900"/>
                <a:ext cx="965575" cy="306125"/>
              </a:xfrm>
              <a:custGeom>
                <a:avLst/>
                <a:gdLst/>
                <a:ahLst/>
                <a:cxnLst/>
                <a:rect l="l" t="t" r="r" b="b"/>
                <a:pathLst>
                  <a:path w="38623" h="12245" extrusionOk="0">
                    <a:moveTo>
                      <a:pt x="2206" y="0"/>
                    </a:moveTo>
                    <a:cubicBezTo>
                      <a:pt x="967" y="0"/>
                      <a:pt x="1" y="1008"/>
                      <a:pt x="1" y="2205"/>
                    </a:cubicBezTo>
                    <a:lnTo>
                      <a:pt x="1" y="12244"/>
                    </a:lnTo>
                    <a:lnTo>
                      <a:pt x="38623" y="12244"/>
                    </a:lnTo>
                    <a:lnTo>
                      <a:pt x="38623" y="2205"/>
                    </a:lnTo>
                    <a:cubicBezTo>
                      <a:pt x="38623" y="966"/>
                      <a:pt x="37636" y="0"/>
                      <a:pt x="364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47"/>
              <p:cNvSpPr/>
              <p:nvPr/>
            </p:nvSpPr>
            <p:spPr>
              <a:xfrm>
                <a:off x="4373350" y="3660800"/>
                <a:ext cx="10137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9556" extrusionOk="0">
                    <a:moveTo>
                      <a:pt x="2017" y="0"/>
                    </a:moveTo>
                    <a:cubicBezTo>
                      <a:pt x="925" y="0"/>
                      <a:pt x="1" y="924"/>
                      <a:pt x="1" y="2037"/>
                    </a:cubicBezTo>
                    <a:lnTo>
                      <a:pt x="1" y="7540"/>
                    </a:lnTo>
                    <a:cubicBezTo>
                      <a:pt x="1" y="8653"/>
                      <a:pt x="925" y="9556"/>
                      <a:pt x="2017" y="9556"/>
                    </a:cubicBezTo>
                    <a:cubicBezTo>
                      <a:pt x="3151" y="9556"/>
                      <a:pt x="4054" y="8674"/>
                      <a:pt x="4054" y="7540"/>
                    </a:cubicBezTo>
                    <a:lnTo>
                      <a:pt x="4054" y="2037"/>
                    </a:lnTo>
                    <a:cubicBezTo>
                      <a:pt x="4054" y="924"/>
                      <a:pt x="3130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47"/>
              <p:cNvSpPr/>
              <p:nvPr/>
            </p:nvSpPr>
            <p:spPr>
              <a:xfrm>
                <a:off x="4539800" y="36608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7" y="0"/>
                    </a:moveTo>
                    <a:cubicBezTo>
                      <a:pt x="904" y="0"/>
                      <a:pt x="0" y="924"/>
                      <a:pt x="0" y="2037"/>
                    </a:cubicBezTo>
                    <a:lnTo>
                      <a:pt x="0" y="7540"/>
                    </a:lnTo>
                    <a:cubicBezTo>
                      <a:pt x="0" y="8653"/>
                      <a:pt x="904" y="9556"/>
                      <a:pt x="2017" y="9556"/>
                    </a:cubicBezTo>
                    <a:cubicBezTo>
                      <a:pt x="3151" y="9556"/>
                      <a:pt x="4033" y="8674"/>
                      <a:pt x="4033" y="7540"/>
                    </a:cubicBezTo>
                    <a:lnTo>
                      <a:pt x="4033" y="2037"/>
                    </a:lnTo>
                    <a:cubicBezTo>
                      <a:pt x="4033" y="924"/>
                      <a:pt x="3109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47"/>
              <p:cNvSpPr/>
              <p:nvPr/>
            </p:nvSpPr>
            <p:spPr>
              <a:xfrm>
                <a:off x="4705725" y="36608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6" y="0"/>
                    </a:moveTo>
                    <a:cubicBezTo>
                      <a:pt x="924" y="0"/>
                      <a:pt x="0" y="924"/>
                      <a:pt x="0" y="2037"/>
                    </a:cubicBezTo>
                    <a:lnTo>
                      <a:pt x="0" y="7540"/>
                    </a:lnTo>
                    <a:cubicBezTo>
                      <a:pt x="0" y="8653"/>
                      <a:pt x="924" y="9556"/>
                      <a:pt x="2016" y="9556"/>
                    </a:cubicBezTo>
                    <a:cubicBezTo>
                      <a:pt x="3150" y="9556"/>
                      <a:pt x="4032" y="8674"/>
                      <a:pt x="4032" y="7540"/>
                    </a:cubicBezTo>
                    <a:lnTo>
                      <a:pt x="4032" y="2037"/>
                    </a:lnTo>
                    <a:cubicBezTo>
                      <a:pt x="4032" y="924"/>
                      <a:pt x="3129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47"/>
              <p:cNvSpPr/>
              <p:nvPr/>
            </p:nvSpPr>
            <p:spPr>
              <a:xfrm>
                <a:off x="4871625" y="3660800"/>
                <a:ext cx="101350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54" h="9556" extrusionOk="0">
                    <a:moveTo>
                      <a:pt x="2017" y="0"/>
                    </a:moveTo>
                    <a:cubicBezTo>
                      <a:pt x="925" y="0"/>
                      <a:pt x="1" y="924"/>
                      <a:pt x="1" y="2037"/>
                    </a:cubicBezTo>
                    <a:lnTo>
                      <a:pt x="1" y="7540"/>
                    </a:lnTo>
                    <a:cubicBezTo>
                      <a:pt x="1" y="8653"/>
                      <a:pt x="925" y="9556"/>
                      <a:pt x="2017" y="9556"/>
                    </a:cubicBezTo>
                    <a:cubicBezTo>
                      <a:pt x="3151" y="9556"/>
                      <a:pt x="4054" y="8674"/>
                      <a:pt x="4054" y="7540"/>
                    </a:cubicBezTo>
                    <a:lnTo>
                      <a:pt x="4054" y="2037"/>
                    </a:lnTo>
                    <a:cubicBezTo>
                      <a:pt x="4054" y="924"/>
                      <a:pt x="3130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47"/>
              <p:cNvSpPr/>
              <p:nvPr/>
            </p:nvSpPr>
            <p:spPr>
              <a:xfrm>
                <a:off x="5038600" y="36608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6" y="0"/>
                    </a:moveTo>
                    <a:cubicBezTo>
                      <a:pt x="903" y="0"/>
                      <a:pt x="0" y="924"/>
                      <a:pt x="0" y="2037"/>
                    </a:cubicBezTo>
                    <a:lnTo>
                      <a:pt x="0" y="7540"/>
                    </a:lnTo>
                    <a:cubicBezTo>
                      <a:pt x="0" y="8653"/>
                      <a:pt x="903" y="9556"/>
                      <a:pt x="2016" y="9556"/>
                    </a:cubicBezTo>
                    <a:cubicBezTo>
                      <a:pt x="3108" y="9556"/>
                      <a:pt x="4032" y="8674"/>
                      <a:pt x="4032" y="7540"/>
                    </a:cubicBezTo>
                    <a:lnTo>
                      <a:pt x="4032" y="2037"/>
                    </a:lnTo>
                    <a:cubicBezTo>
                      <a:pt x="4032" y="924"/>
                      <a:pt x="3108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47"/>
              <p:cNvSpPr/>
              <p:nvPr/>
            </p:nvSpPr>
            <p:spPr>
              <a:xfrm>
                <a:off x="4373350" y="3954300"/>
                <a:ext cx="10137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55" h="9556" extrusionOk="0">
                    <a:moveTo>
                      <a:pt x="2017" y="0"/>
                    </a:moveTo>
                    <a:cubicBezTo>
                      <a:pt x="925" y="0"/>
                      <a:pt x="1" y="924"/>
                      <a:pt x="1" y="2016"/>
                    </a:cubicBezTo>
                    <a:lnTo>
                      <a:pt x="1" y="7540"/>
                    </a:lnTo>
                    <a:cubicBezTo>
                      <a:pt x="1" y="8632"/>
                      <a:pt x="925" y="9556"/>
                      <a:pt x="2017" y="9556"/>
                    </a:cubicBezTo>
                    <a:cubicBezTo>
                      <a:pt x="3151" y="9556"/>
                      <a:pt x="4054" y="8674"/>
                      <a:pt x="4054" y="7540"/>
                    </a:cubicBezTo>
                    <a:lnTo>
                      <a:pt x="4054" y="2016"/>
                    </a:lnTo>
                    <a:cubicBezTo>
                      <a:pt x="4054" y="924"/>
                      <a:pt x="3130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47"/>
              <p:cNvSpPr/>
              <p:nvPr/>
            </p:nvSpPr>
            <p:spPr>
              <a:xfrm>
                <a:off x="4539800" y="39543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7" y="0"/>
                    </a:moveTo>
                    <a:cubicBezTo>
                      <a:pt x="904" y="0"/>
                      <a:pt x="0" y="924"/>
                      <a:pt x="0" y="2016"/>
                    </a:cubicBezTo>
                    <a:lnTo>
                      <a:pt x="0" y="7540"/>
                    </a:lnTo>
                    <a:cubicBezTo>
                      <a:pt x="0" y="8632"/>
                      <a:pt x="904" y="9556"/>
                      <a:pt x="2017" y="9556"/>
                    </a:cubicBezTo>
                    <a:cubicBezTo>
                      <a:pt x="3151" y="9556"/>
                      <a:pt x="4033" y="8674"/>
                      <a:pt x="4033" y="7540"/>
                    </a:cubicBezTo>
                    <a:lnTo>
                      <a:pt x="4033" y="2016"/>
                    </a:lnTo>
                    <a:cubicBezTo>
                      <a:pt x="4033" y="924"/>
                      <a:pt x="3109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47"/>
              <p:cNvSpPr/>
              <p:nvPr/>
            </p:nvSpPr>
            <p:spPr>
              <a:xfrm>
                <a:off x="4705725" y="39543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6" y="0"/>
                    </a:moveTo>
                    <a:cubicBezTo>
                      <a:pt x="924" y="0"/>
                      <a:pt x="0" y="924"/>
                      <a:pt x="0" y="2016"/>
                    </a:cubicBezTo>
                    <a:lnTo>
                      <a:pt x="0" y="7540"/>
                    </a:lnTo>
                    <a:cubicBezTo>
                      <a:pt x="0" y="8632"/>
                      <a:pt x="924" y="9556"/>
                      <a:pt x="2016" y="9556"/>
                    </a:cubicBezTo>
                    <a:cubicBezTo>
                      <a:pt x="3150" y="9556"/>
                      <a:pt x="4032" y="8674"/>
                      <a:pt x="4032" y="7540"/>
                    </a:cubicBezTo>
                    <a:lnTo>
                      <a:pt x="4032" y="2016"/>
                    </a:lnTo>
                    <a:cubicBezTo>
                      <a:pt x="4032" y="924"/>
                      <a:pt x="3129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47"/>
              <p:cNvSpPr/>
              <p:nvPr/>
            </p:nvSpPr>
            <p:spPr>
              <a:xfrm>
                <a:off x="4871625" y="3954300"/>
                <a:ext cx="101350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54" h="9556" extrusionOk="0">
                    <a:moveTo>
                      <a:pt x="2017" y="0"/>
                    </a:moveTo>
                    <a:cubicBezTo>
                      <a:pt x="925" y="0"/>
                      <a:pt x="1" y="924"/>
                      <a:pt x="1" y="2016"/>
                    </a:cubicBezTo>
                    <a:lnTo>
                      <a:pt x="1" y="7540"/>
                    </a:lnTo>
                    <a:cubicBezTo>
                      <a:pt x="1" y="8632"/>
                      <a:pt x="925" y="9556"/>
                      <a:pt x="2017" y="9556"/>
                    </a:cubicBezTo>
                    <a:cubicBezTo>
                      <a:pt x="3151" y="9556"/>
                      <a:pt x="4054" y="8674"/>
                      <a:pt x="4054" y="7540"/>
                    </a:cubicBezTo>
                    <a:lnTo>
                      <a:pt x="4054" y="2016"/>
                    </a:lnTo>
                    <a:cubicBezTo>
                      <a:pt x="4054" y="924"/>
                      <a:pt x="3130" y="0"/>
                      <a:pt x="201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47"/>
              <p:cNvSpPr/>
              <p:nvPr/>
            </p:nvSpPr>
            <p:spPr>
              <a:xfrm>
                <a:off x="5038600" y="3954300"/>
                <a:ext cx="100825" cy="2389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9556" extrusionOk="0">
                    <a:moveTo>
                      <a:pt x="2016" y="0"/>
                    </a:moveTo>
                    <a:cubicBezTo>
                      <a:pt x="903" y="0"/>
                      <a:pt x="0" y="924"/>
                      <a:pt x="0" y="2016"/>
                    </a:cubicBezTo>
                    <a:lnTo>
                      <a:pt x="0" y="7540"/>
                    </a:lnTo>
                    <a:cubicBezTo>
                      <a:pt x="0" y="8632"/>
                      <a:pt x="903" y="9556"/>
                      <a:pt x="2016" y="9556"/>
                    </a:cubicBezTo>
                    <a:cubicBezTo>
                      <a:pt x="3108" y="9556"/>
                      <a:pt x="4032" y="8674"/>
                      <a:pt x="4032" y="7540"/>
                    </a:cubicBezTo>
                    <a:lnTo>
                      <a:pt x="4032" y="2016"/>
                    </a:lnTo>
                    <a:cubicBezTo>
                      <a:pt x="4032" y="924"/>
                      <a:pt x="3108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47"/>
              <p:cNvSpPr/>
              <p:nvPr/>
            </p:nvSpPr>
            <p:spPr>
              <a:xfrm>
                <a:off x="4388050" y="3676025"/>
                <a:ext cx="719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9" h="4201" extrusionOk="0">
                    <a:moveTo>
                      <a:pt x="1429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78" y="4201"/>
                    </a:lnTo>
                    <a:lnTo>
                      <a:pt x="2878" y="1449"/>
                    </a:lnTo>
                    <a:cubicBezTo>
                      <a:pt x="2878" y="651"/>
                      <a:pt x="2227" y="0"/>
                      <a:pt x="14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47"/>
              <p:cNvSpPr/>
              <p:nvPr/>
            </p:nvSpPr>
            <p:spPr>
              <a:xfrm>
                <a:off x="4388050" y="3781025"/>
                <a:ext cx="71975" cy="104500"/>
              </a:xfrm>
              <a:custGeom>
                <a:avLst/>
                <a:gdLst/>
                <a:ahLst/>
                <a:cxnLst/>
                <a:rect l="l" t="t" r="r" b="b"/>
                <a:pathLst>
                  <a:path w="2879" h="4180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50"/>
                      <a:pt x="652" y="4180"/>
                      <a:pt x="1429" y="4180"/>
                    </a:cubicBezTo>
                    <a:cubicBezTo>
                      <a:pt x="2227" y="4180"/>
                      <a:pt x="2878" y="3529"/>
                      <a:pt x="2878" y="2731"/>
                    </a:cubicBezTo>
                    <a:lnTo>
                      <a:pt x="287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47"/>
              <p:cNvSpPr/>
              <p:nvPr/>
            </p:nvSpPr>
            <p:spPr>
              <a:xfrm>
                <a:off x="4553975" y="3781025"/>
                <a:ext cx="72475" cy="104500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180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50"/>
                      <a:pt x="652" y="4180"/>
                      <a:pt x="1450" y="4180"/>
                    </a:cubicBezTo>
                    <a:cubicBezTo>
                      <a:pt x="2227" y="4180"/>
                      <a:pt x="2899" y="3529"/>
                      <a:pt x="2899" y="2731"/>
                    </a:cubicBezTo>
                    <a:lnTo>
                      <a:pt x="289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47"/>
              <p:cNvSpPr/>
              <p:nvPr/>
            </p:nvSpPr>
            <p:spPr>
              <a:xfrm>
                <a:off x="4553975" y="36760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50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99" y="4201"/>
                    </a:lnTo>
                    <a:lnTo>
                      <a:pt x="2899" y="1449"/>
                    </a:lnTo>
                    <a:cubicBezTo>
                      <a:pt x="2899" y="651"/>
                      <a:pt x="2227" y="0"/>
                      <a:pt x="14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47"/>
              <p:cNvSpPr/>
              <p:nvPr/>
            </p:nvSpPr>
            <p:spPr>
              <a:xfrm>
                <a:off x="4719900" y="3781025"/>
                <a:ext cx="72475" cy="104500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180" extrusionOk="0">
                    <a:moveTo>
                      <a:pt x="0" y="1"/>
                    </a:moveTo>
                    <a:lnTo>
                      <a:pt x="0" y="2752"/>
                    </a:lnTo>
                    <a:cubicBezTo>
                      <a:pt x="0" y="3550"/>
                      <a:pt x="672" y="4180"/>
                      <a:pt x="1449" y="4180"/>
                    </a:cubicBezTo>
                    <a:cubicBezTo>
                      <a:pt x="2247" y="4180"/>
                      <a:pt x="2898" y="3529"/>
                      <a:pt x="2898" y="2731"/>
                    </a:cubicBezTo>
                    <a:lnTo>
                      <a:pt x="28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47"/>
              <p:cNvSpPr/>
              <p:nvPr/>
            </p:nvSpPr>
            <p:spPr>
              <a:xfrm>
                <a:off x="4719900" y="36760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49" y="0"/>
                    </a:moveTo>
                    <a:cubicBezTo>
                      <a:pt x="672" y="0"/>
                      <a:pt x="0" y="651"/>
                      <a:pt x="0" y="1449"/>
                    </a:cubicBezTo>
                    <a:lnTo>
                      <a:pt x="0" y="4201"/>
                    </a:lnTo>
                    <a:lnTo>
                      <a:pt x="2898" y="4201"/>
                    </a:lnTo>
                    <a:lnTo>
                      <a:pt x="2898" y="1449"/>
                    </a:lnTo>
                    <a:cubicBezTo>
                      <a:pt x="2898" y="651"/>
                      <a:pt x="2247" y="0"/>
                      <a:pt x="14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47"/>
              <p:cNvSpPr/>
              <p:nvPr/>
            </p:nvSpPr>
            <p:spPr>
              <a:xfrm>
                <a:off x="4886325" y="3676025"/>
                <a:ext cx="71950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8" h="4201" extrusionOk="0">
                    <a:moveTo>
                      <a:pt x="1429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78" y="4201"/>
                    </a:lnTo>
                    <a:lnTo>
                      <a:pt x="2878" y="1449"/>
                    </a:lnTo>
                    <a:cubicBezTo>
                      <a:pt x="2878" y="651"/>
                      <a:pt x="2227" y="0"/>
                      <a:pt x="14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47"/>
              <p:cNvSpPr/>
              <p:nvPr/>
            </p:nvSpPr>
            <p:spPr>
              <a:xfrm>
                <a:off x="4886325" y="3781025"/>
                <a:ext cx="71950" cy="104500"/>
              </a:xfrm>
              <a:custGeom>
                <a:avLst/>
                <a:gdLst/>
                <a:ahLst/>
                <a:cxnLst/>
                <a:rect l="l" t="t" r="r" b="b"/>
                <a:pathLst>
                  <a:path w="2878" h="4180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50"/>
                      <a:pt x="652" y="4180"/>
                      <a:pt x="1429" y="4180"/>
                    </a:cubicBezTo>
                    <a:cubicBezTo>
                      <a:pt x="2227" y="4180"/>
                      <a:pt x="2878" y="3529"/>
                      <a:pt x="2878" y="2731"/>
                    </a:cubicBezTo>
                    <a:lnTo>
                      <a:pt x="287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47"/>
              <p:cNvSpPr/>
              <p:nvPr/>
            </p:nvSpPr>
            <p:spPr>
              <a:xfrm>
                <a:off x="5052775" y="3781025"/>
                <a:ext cx="72475" cy="104500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180" extrusionOk="0">
                    <a:moveTo>
                      <a:pt x="0" y="1"/>
                    </a:moveTo>
                    <a:lnTo>
                      <a:pt x="0" y="2752"/>
                    </a:lnTo>
                    <a:cubicBezTo>
                      <a:pt x="0" y="3550"/>
                      <a:pt x="630" y="4180"/>
                      <a:pt x="1449" y="4180"/>
                    </a:cubicBezTo>
                    <a:cubicBezTo>
                      <a:pt x="2226" y="4180"/>
                      <a:pt x="2898" y="3529"/>
                      <a:pt x="2898" y="2731"/>
                    </a:cubicBezTo>
                    <a:lnTo>
                      <a:pt x="28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47"/>
              <p:cNvSpPr/>
              <p:nvPr/>
            </p:nvSpPr>
            <p:spPr>
              <a:xfrm>
                <a:off x="5052775" y="36760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49" y="0"/>
                    </a:moveTo>
                    <a:cubicBezTo>
                      <a:pt x="651" y="0"/>
                      <a:pt x="0" y="651"/>
                      <a:pt x="0" y="1449"/>
                    </a:cubicBezTo>
                    <a:lnTo>
                      <a:pt x="0" y="4201"/>
                    </a:lnTo>
                    <a:lnTo>
                      <a:pt x="2898" y="4201"/>
                    </a:lnTo>
                    <a:lnTo>
                      <a:pt x="2898" y="1449"/>
                    </a:lnTo>
                    <a:cubicBezTo>
                      <a:pt x="2898" y="651"/>
                      <a:pt x="2226" y="0"/>
                      <a:pt x="14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47"/>
              <p:cNvSpPr/>
              <p:nvPr/>
            </p:nvSpPr>
            <p:spPr>
              <a:xfrm>
                <a:off x="4388050" y="3969525"/>
                <a:ext cx="719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9" h="4201" extrusionOk="0">
                    <a:moveTo>
                      <a:pt x="1429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78" y="4201"/>
                    </a:lnTo>
                    <a:lnTo>
                      <a:pt x="2878" y="1449"/>
                    </a:lnTo>
                    <a:cubicBezTo>
                      <a:pt x="2878" y="630"/>
                      <a:pt x="2248" y="0"/>
                      <a:pt x="14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47"/>
              <p:cNvSpPr/>
              <p:nvPr/>
            </p:nvSpPr>
            <p:spPr>
              <a:xfrm>
                <a:off x="4388050" y="4074000"/>
                <a:ext cx="719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9" h="4201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29"/>
                      <a:pt x="652" y="4201"/>
                      <a:pt x="1429" y="4201"/>
                    </a:cubicBezTo>
                    <a:cubicBezTo>
                      <a:pt x="2227" y="4201"/>
                      <a:pt x="2878" y="3529"/>
                      <a:pt x="2878" y="2752"/>
                    </a:cubicBezTo>
                    <a:lnTo>
                      <a:pt x="287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47"/>
              <p:cNvSpPr/>
              <p:nvPr/>
            </p:nvSpPr>
            <p:spPr>
              <a:xfrm>
                <a:off x="4553975" y="39695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50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99" y="4201"/>
                    </a:lnTo>
                    <a:lnTo>
                      <a:pt x="2899" y="1449"/>
                    </a:lnTo>
                    <a:cubicBezTo>
                      <a:pt x="2899" y="630"/>
                      <a:pt x="2269" y="0"/>
                      <a:pt x="145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47"/>
              <p:cNvSpPr/>
              <p:nvPr/>
            </p:nvSpPr>
            <p:spPr>
              <a:xfrm>
                <a:off x="4553975" y="4074000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29"/>
                      <a:pt x="652" y="4201"/>
                      <a:pt x="1450" y="4201"/>
                    </a:cubicBezTo>
                    <a:cubicBezTo>
                      <a:pt x="2227" y="4201"/>
                      <a:pt x="2899" y="3529"/>
                      <a:pt x="2899" y="2752"/>
                    </a:cubicBezTo>
                    <a:lnTo>
                      <a:pt x="289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47"/>
              <p:cNvSpPr/>
              <p:nvPr/>
            </p:nvSpPr>
            <p:spPr>
              <a:xfrm>
                <a:off x="4719900" y="39695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49" y="0"/>
                    </a:moveTo>
                    <a:cubicBezTo>
                      <a:pt x="672" y="0"/>
                      <a:pt x="0" y="651"/>
                      <a:pt x="0" y="1449"/>
                    </a:cubicBezTo>
                    <a:lnTo>
                      <a:pt x="0" y="4201"/>
                    </a:lnTo>
                    <a:lnTo>
                      <a:pt x="2898" y="4201"/>
                    </a:lnTo>
                    <a:lnTo>
                      <a:pt x="2898" y="1449"/>
                    </a:lnTo>
                    <a:cubicBezTo>
                      <a:pt x="2898" y="630"/>
                      <a:pt x="2268" y="0"/>
                      <a:pt x="14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47"/>
              <p:cNvSpPr/>
              <p:nvPr/>
            </p:nvSpPr>
            <p:spPr>
              <a:xfrm>
                <a:off x="4719900" y="4074000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0" y="1"/>
                    </a:moveTo>
                    <a:lnTo>
                      <a:pt x="0" y="2752"/>
                    </a:lnTo>
                    <a:cubicBezTo>
                      <a:pt x="0" y="3529"/>
                      <a:pt x="672" y="4201"/>
                      <a:pt x="1449" y="4201"/>
                    </a:cubicBezTo>
                    <a:cubicBezTo>
                      <a:pt x="2247" y="4201"/>
                      <a:pt x="2898" y="3529"/>
                      <a:pt x="2898" y="2752"/>
                    </a:cubicBezTo>
                    <a:lnTo>
                      <a:pt x="28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47"/>
              <p:cNvSpPr/>
              <p:nvPr/>
            </p:nvSpPr>
            <p:spPr>
              <a:xfrm>
                <a:off x="4886325" y="4074000"/>
                <a:ext cx="71950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8" h="4201" extrusionOk="0">
                    <a:moveTo>
                      <a:pt x="1" y="1"/>
                    </a:moveTo>
                    <a:lnTo>
                      <a:pt x="1" y="2752"/>
                    </a:lnTo>
                    <a:cubicBezTo>
                      <a:pt x="1" y="3529"/>
                      <a:pt x="652" y="4201"/>
                      <a:pt x="1429" y="4201"/>
                    </a:cubicBezTo>
                    <a:cubicBezTo>
                      <a:pt x="2227" y="4201"/>
                      <a:pt x="2878" y="3529"/>
                      <a:pt x="2878" y="2752"/>
                    </a:cubicBezTo>
                    <a:lnTo>
                      <a:pt x="287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47"/>
              <p:cNvSpPr/>
              <p:nvPr/>
            </p:nvSpPr>
            <p:spPr>
              <a:xfrm>
                <a:off x="4886325" y="3969525"/>
                <a:ext cx="71950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78" h="4201" extrusionOk="0">
                    <a:moveTo>
                      <a:pt x="1429" y="0"/>
                    </a:moveTo>
                    <a:cubicBezTo>
                      <a:pt x="652" y="0"/>
                      <a:pt x="1" y="651"/>
                      <a:pt x="1" y="1449"/>
                    </a:cubicBezTo>
                    <a:lnTo>
                      <a:pt x="1" y="4201"/>
                    </a:lnTo>
                    <a:lnTo>
                      <a:pt x="2878" y="4201"/>
                    </a:lnTo>
                    <a:lnTo>
                      <a:pt x="2878" y="1449"/>
                    </a:lnTo>
                    <a:cubicBezTo>
                      <a:pt x="2878" y="630"/>
                      <a:pt x="2248" y="0"/>
                      <a:pt x="142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47"/>
              <p:cNvSpPr/>
              <p:nvPr/>
            </p:nvSpPr>
            <p:spPr>
              <a:xfrm>
                <a:off x="5052775" y="3969525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1449" y="0"/>
                    </a:moveTo>
                    <a:cubicBezTo>
                      <a:pt x="651" y="0"/>
                      <a:pt x="0" y="651"/>
                      <a:pt x="0" y="1449"/>
                    </a:cubicBezTo>
                    <a:lnTo>
                      <a:pt x="0" y="4201"/>
                    </a:lnTo>
                    <a:lnTo>
                      <a:pt x="2898" y="4201"/>
                    </a:lnTo>
                    <a:lnTo>
                      <a:pt x="2898" y="1449"/>
                    </a:lnTo>
                    <a:cubicBezTo>
                      <a:pt x="2898" y="630"/>
                      <a:pt x="2226" y="0"/>
                      <a:pt x="144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47"/>
              <p:cNvSpPr/>
              <p:nvPr/>
            </p:nvSpPr>
            <p:spPr>
              <a:xfrm>
                <a:off x="5052775" y="4074000"/>
                <a:ext cx="72475" cy="105025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4201" extrusionOk="0">
                    <a:moveTo>
                      <a:pt x="0" y="1"/>
                    </a:moveTo>
                    <a:lnTo>
                      <a:pt x="0" y="2752"/>
                    </a:lnTo>
                    <a:cubicBezTo>
                      <a:pt x="0" y="3529"/>
                      <a:pt x="651" y="4201"/>
                      <a:pt x="1449" y="4201"/>
                    </a:cubicBezTo>
                    <a:cubicBezTo>
                      <a:pt x="2226" y="4201"/>
                      <a:pt x="2898" y="3529"/>
                      <a:pt x="2898" y="2752"/>
                    </a:cubicBezTo>
                    <a:lnTo>
                      <a:pt x="28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47"/>
              <p:cNvSpPr/>
              <p:nvPr/>
            </p:nvSpPr>
            <p:spPr>
              <a:xfrm>
                <a:off x="4945650" y="37112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1" y="0"/>
                    </a:moveTo>
                    <a:lnTo>
                      <a:pt x="1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47"/>
              <p:cNvSpPr/>
              <p:nvPr/>
            </p:nvSpPr>
            <p:spPr>
              <a:xfrm>
                <a:off x="4945650" y="40047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1" y="0"/>
                    </a:moveTo>
                    <a:lnTo>
                      <a:pt x="1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47"/>
              <p:cNvSpPr/>
              <p:nvPr/>
            </p:nvSpPr>
            <p:spPr>
              <a:xfrm>
                <a:off x="4779750" y="37112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47"/>
              <p:cNvSpPr/>
              <p:nvPr/>
            </p:nvSpPr>
            <p:spPr>
              <a:xfrm>
                <a:off x="4779750" y="40047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47"/>
              <p:cNvSpPr/>
              <p:nvPr/>
            </p:nvSpPr>
            <p:spPr>
              <a:xfrm>
                <a:off x="4613825" y="37112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1" y="0"/>
                    </a:moveTo>
                    <a:lnTo>
                      <a:pt x="1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47"/>
              <p:cNvSpPr/>
              <p:nvPr/>
            </p:nvSpPr>
            <p:spPr>
              <a:xfrm>
                <a:off x="4613825" y="40047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1" y="0"/>
                    </a:moveTo>
                    <a:lnTo>
                      <a:pt x="1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47"/>
              <p:cNvSpPr/>
              <p:nvPr/>
            </p:nvSpPr>
            <p:spPr>
              <a:xfrm>
                <a:off x="4447925" y="37112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47"/>
              <p:cNvSpPr/>
              <p:nvPr/>
            </p:nvSpPr>
            <p:spPr>
              <a:xfrm>
                <a:off x="4447925" y="40047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47"/>
              <p:cNvSpPr/>
              <p:nvPr/>
            </p:nvSpPr>
            <p:spPr>
              <a:xfrm>
                <a:off x="5111575" y="37112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47"/>
              <p:cNvSpPr/>
              <p:nvPr/>
            </p:nvSpPr>
            <p:spPr>
              <a:xfrm>
                <a:off x="5111575" y="4004700"/>
                <a:ext cx="25" cy="137575"/>
              </a:xfrm>
              <a:custGeom>
                <a:avLst/>
                <a:gdLst/>
                <a:ahLst/>
                <a:cxnLst/>
                <a:rect l="l" t="t" r="r" b="b"/>
                <a:pathLst>
                  <a:path w="1" h="5503" fill="none" extrusionOk="0">
                    <a:moveTo>
                      <a:pt x="0" y="0"/>
                    </a:moveTo>
                    <a:lnTo>
                      <a:pt x="0" y="5503"/>
                    </a:lnTo>
                  </a:path>
                </a:pathLst>
              </a:custGeom>
              <a:noFill/>
              <a:ln w="68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99" name="Google Shape;1699;p47"/>
          <p:cNvGrpSpPr/>
          <p:nvPr/>
        </p:nvGrpSpPr>
        <p:grpSpPr>
          <a:xfrm>
            <a:off x="2152488" y="1284015"/>
            <a:ext cx="693913" cy="847457"/>
            <a:chOff x="7476963" y="3627165"/>
            <a:chExt cx="693913" cy="847457"/>
          </a:xfrm>
        </p:grpSpPr>
        <p:sp>
          <p:nvSpPr>
            <p:cNvPr id="1700" name="Google Shape;1700;p47"/>
            <p:cNvSpPr/>
            <p:nvPr/>
          </p:nvSpPr>
          <p:spPr>
            <a:xfrm rot="8999237">
              <a:off x="7645946" y="3665371"/>
              <a:ext cx="355946" cy="77109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7"/>
            <p:cNvSpPr/>
            <p:nvPr/>
          </p:nvSpPr>
          <p:spPr>
            <a:xfrm rot="8999111">
              <a:off x="7595912" y="3677844"/>
              <a:ext cx="311017" cy="404310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7"/>
            <p:cNvSpPr/>
            <p:nvPr/>
          </p:nvSpPr>
          <p:spPr>
            <a:xfrm rot="8999111">
              <a:off x="7741158" y="4020161"/>
              <a:ext cx="309809" cy="40406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3" name="Google Shape;1703;p47"/>
          <p:cNvGrpSpPr/>
          <p:nvPr/>
        </p:nvGrpSpPr>
        <p:grpSpPr>
          <a:xfrm>
            <a:off x="7848100" y="141027"/>
            <a:ext cx="798477" cy="796946"/>
            <a:chOff x="7632314" y="2652585"/>
            <a:chExt cx="798477" cy="796946"/>
          </a:xfrm>
        </p:grpSpPr>
        <p:sp>
          <p:nvSpPr>
            <p:cNvPr id="1704" name="Google Shape;1704;p47"/>
            <p:cNvSpPr/>
            <p:nvPr/>
          </p:nvSpPr>
          <p:spPr>
            <a:xfrm rot="2700000">
              <a:off x="7853624" y="2665507"/>
              <a:ext cx="355951" cy="77110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7"/>
            <p:cNvSpPr/>
            <p:nvPr/>
          </p:nvSpPr>
          <p:spPr>
            <a:xfrm rot="2700000">
              <a:off x="7729716" y="2963118"/>
              <a:ext cx="311032" cy="404329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7"/>
            <p:cNvSpPr/>
            <p:nvPr/>
          </p:nvSpPr>
          <p:spPr>
            <a:xfrm rot="2700000">
              <a:off x="8023474" y="2735029"/>
              <a:ext cx="309823" cy="40408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Google Shape;1242;p32">
            <a:extLst>
              <a:ext uri="{FF2B5EF4-FFF2-40B4-BE49-F238E27FC236}">
                <a16:creationId xmlns:a16="http://schemas.microsoft.com/office/drawing/2014/main" id="{8511C75E-10DB-FA54-B551-16F5AC9895AE}"/>
              </a:ext>
            </a:extLst>
          </p:cNvPr>
          <p:cNvSpPr txBox="1">
            <a:spLocks/>
          </p:cNvSpPr>
          <p:nvPr/>
        </p:nvSpPr>
        <p:spPr>
          <a:xfrm>
            <a:off x="3340670" y="2442165"/>
            <a:ext cx="4304871" cy="90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spcAft>
                <a:spcPts val="1600"/>
              </a:spcAft>
              <a:buClr>
                <a:schemeClr val="lt1"/>
              </a:buClr>
              <a:buSzPts val="3000"/>
              <a:buFont typeface="Open Sans"/>
              <a:buNone/>
              <a:defRPr sz="18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algn="ctr">
              <a:spcBef>
                <a:spcPts val="1600"/>
              </a:spcBef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3000"/>
              <a:buFont typeface="Open Sans"/>
              <a:buNone/>
              <a:defRPr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ru-RU" dirty="0"/>
              <a:t>финальная стадия ВИЧ-инфекции, когда из-за ослабленной иммунной системы человек становится беззащитным перед любыми инфекциями.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p37"/>
          <p:cNvSpPr/>
          <p:nvPr/>
        </p:nvSpPr>
        <p:spPr>
          <a:xfrm>
            <a:off x="4495800" y="1188279"/>
            <a:ext cx="3873312" cy="3262697"/>
          </a:xfrm>
          <a:prstGeom prst="roundRect">
            <a:avLst>
              <a:gd name="adj" fmla="val 91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5" name="Google Shape;1385;p37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ВИЧ и СПИД – это одно и то же?</a:t>
            </a:r>
            <a:endParaRPr dirty="0"/>
          </a:p>
        </p:txBody>
      </p:sp>
      <p:sp>
        <p:nvSpPr>
          <p:cNvPr id="1386" name="Google Shape;1386;p37"/>
          <p:cNvSpPr txBox="1">
            <a:spLocks noGrp="1"/>
          </p:cNvSpPr>
          <p:nvPr>
            <p:ph type="body" idx="1"/>
          </p:nvPr>
        </p:nvSpPr>
        <p:spPr>
          <a:xfrm>
            <a:off x="4744216" y="1629209"/>
            <a:ext cx="3562022" cy="24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Clr>
                <a:schemeClr val="lt1"/>
              </a:buClr>
              <a:buSzPts val="3000"/>
              <a:buNone/>
            </a:pPr>
            <a:r>
              <a:rPr lang="ru-RU" sz="2800" dirty="0">
                <a:sym typeface="Arial"/>
              </a:rPr>
              <a:t>ВИЧ – это сам вирус, а СПИД – это последняя стадия заболевания, вызванная ВИЧ.</a:t>
            </a:r>
          </a:p>
        </p:txBody>
      </p:sp>
      <p:grpSp>
        <p:nvGrpSpPr>
          <p:cNvPr id="1387" name="Google Shape;1387;p37"/>
          <p:cNvGrpSpPr/>
          <p:nvPr/>
        </p:nvGrpSpPr>
        <p:grpSpPr>
          <a:xfrm rot="-750275">
            <a:off x="412788" y="1621421"/>
            <a:ext cx="1449320" cy="1908743"/>
            <a:chOff x="7252675" y="3165938"/>
            <a:chExt cx="590700" cy="813325"/>
          </a:xfrm>
        </p:grpSpPr>
        <p:sp>
          <p:nvSpPr>
            <p:cNvPr id="1388" name="Google Shape;1388;p37"/>
            <p:cNvSpPr/>
            <p:nvPr/>
          </p:nvSpPr>
          <p:spPr>
            <a:xfrm>
              <a:off x="7252675" y="3165938"/>
              <a:ext cx="590700" cy="813325"/>
            </a:xfrm>
            <a:custGeom>
              <a:avLst/>
              <a:gdLst/>
              <a:ahLst/>
              <a:cxnLst/>
              <a:rect l="l" t="t" r="r" b="b"/>
              <a:pathLst>
                <a:path w="23628" h="32533" extrusionOk="0">
                  <a:moveTo>
                    <a:pt x="441" y="1"/>
                  </a:moveTo>
                  <a:cubicBezTo>
                    <a:pt x="210" y="1"/>
                    <a:pt x="0" y="211"/>
                    <a:pt x="0" y="442"/>
                  </a:cubicBezTo>
                  <a:lnTo>
                    <a:pt x="0" y="2290"/>
                  </a:lnTo>
                  <a:cubicBezTo>
                    <a:pt x="0" y="2521"/>
                    <a:pt x="210" y="2731"/>
                    <a:pt x="441" y="2731"/>
                  </a:cubicBezTo>
                  <a:lnTo>
                    <a:pt x="609" y="2731"/>
                  </a:lnTo>
                  <a:lnTo>
                    <a:pt x="609" y="3508"/>
                  </a:lnTo>
                  <a:lnTo>
                    <a:pt x="609" y="4012"/>
                  </a:lnTo>
                  <a:cubicBezTo>
                    <a:pt x="609" y="4411"/>
                    <a:pt x="924" y="4726"/>
                    <a:pt x="1323" y="4726"/>
                  </a:cubicBezTo>
                  <a:lnTo>
                    <a:pt x="1281" y="4726"/>
                  </a:lnTo>
                  <a:lnTo>
                    <a:pt x="1281" y="10061"/>
                  </a:lnTo>
                  <a:lnTo>
                    <a:pt x="1281" y="23838"/>
                  </a:lnTo>
                  <a:lnTo>
                    <a:pt x="1281" y="30768"/>
                  </a:lnTo>
                  <a:cubicBezTo>
                    <a:pt x="1281" y="31734"/>
                    <a:pt x="2079" y="32532"/>
                    <a:pt x="3045" y="32532"/>
                  </a:cubicBezTo>
                  <a:lnTo>
                    <a:pt x="20561" y="32532"/>
                  </a:lnTo>
                  <a:cubicBezTo>
                    <a:pt x="21527" y="32532"/>
                    <a:pt x="22325" y="31734"/>
                    <a:pt x="22325" y="30768"/>
                  </a:cubicBezTo>
                  <a:lnTo>
                    <a:pt x="22325" y="23838"/>
                  </a:lnTo>
                  <a:lnTo>
                    <a:pt x="22325" y="10061"/>
                  </a:lnTo>
                  <a:lnTo>
                    <a:pt x="22325" y="4726"/>
                  </a:lnTo>
                  <a:cubicBezTo>
                    <a:pt x="22703" y="4726"/>
                    <a:pt x="23018" y="4411"/>
                    <a:pt x="23018" y="4012"/>
                  </a:cubicBezTo>
                  <a:lnTo>
                    <a:pt x="23018" y="3508"/>
                  </a:lnTo>
                  <a:lnTo>
                    <a:pt x="23018" y="2731"/>
                  </a:lnTo>
                  <a:lnTo>
                    <a:pt x="23186" y="2731"/>
                  </a:lnTo>
                  <a:cubicBezTo>
                    <a:pt x="23417" y="2731"/>
                    <a:pt x="23627" y="2521"/>
                    <a:pt x="23627" y="2290"/>
                  </a:cubicBezTo>
                  <a:lnTo>
                    <a:pt x="23627" y="442"/>
                  </a:lnTo>
                  <a:cubicBezTo>
                    <a:pt x="23606" y="190"/>
                    <a:pt x="23417" y="1"/>
                    <a:pt x="23165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9" name="Google Shape;1389;p37"/>
            <p:cNvGrpSpPr/>
            <p:nvPr/>
          </p:nvGrpSpPr>
          <p:grpSpPr>
            <a:xfrm>
              <a:off x="7252938" y="3166200"/>
              <a:ext cx="590175" cy="812800"/>
              <a:chOff x="6315500" y="3165675"/>
              <a:chExt cx="590175" cy="812800"/>
            </a:xfrm>
          </p:grpSpPr>
          <p:sp>
            <p:nvSpPr>
              <p:cNvPr id="1390" name="Google Shape;1390;p37"/>
              <p:cNvSpPr/>
              <p:nvPr/>
            </p:nvSpPr>
            <p:spPr>
              <a:xfrm>
                <a:off x="6348050" y="3283800"/>
                <a:ext cx="526125" cy="694675"/>
              </a:xfrm>
              <a:custGeom>
                <a:avLst/>
                <a:gdLst/>
                <a:ahLst/>
                <a:cxnLst/>
                <a:rect l="l" t="t" r="r" b="b"/>
                <a:pathLst>
                  <a:path w="21045" h="27787" extrusionOk="0">
                    <a:moveTo>
                      <a:pt x="1" y="1"/>
                    </a:moveTo>
                    <a:lnTo>
                      <a:pt x="1" y="26043"/>
                    </a:lnTo>
                    <a:cubicBezTo>
                      <a:pt x="1" y="27009"/>
                      <a:pt x="799" y="27786"/>
                      <a:pt x="1765" y="27786"/>
                    </a:cubicBezTo>
                    <a:lnTo>
                      <a:pt x="19280" y="27786"/>
                    </a:lnTo>
                    <a:cubicBezTo>
                      <a:pt x="20246" y="27786"/>
                      <a:pt x="21044" y="27009"/>
                      <a:pt x="21044" y="26043"/>
                    </a:cubicBezTo>
                    <a:lnTo>
                      <a:pt x="2104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6331250" y="3232875"/>
                <a:ext cx="560775" cy="49900"/>
              </a:xfrm>
              <a:custGeom>
                <a:avLst/>
                <a:gdLst/>
                <a:ahLst/>
                <a:cxnLst/>
                <a:rect l="l" t="t" r="r" b="b"/>
                <a:pathLst>
                  <a:path w="22431" h="1996" extrusionOk="0">
                    <a:moveTo>
                      <a:pt x="0" y="1"/>
                    </a:moveTo>
                    <a:lnTo>
                      <a:pt x="0" y="1282"/>
                    </a:lnTo>
                    <a:cubicBezTo>
                      <a:pt x="0" y="1681"/>
                      <a:pt x="316" y="1996"/>
                      <a:pt x="715" y="1996"/>
                    </a:cubicBezTo>
                    <a:lnTo>
                      <a:pt x="21716" y="1996"/>
                    </a:lnTo>
                    <a:cubicBezTo>
                      <a:pt x="22115" y="1996"/>
                      <a:pt x="22430" y="1681"/>
                      <a:pt x="22430" y="1282"/>
                    </a:cubicBezTo>
                    <a:lnTo>
                      <a:pt x="2243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6315500" y="3165675"/>
                <a:ext cx="590175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23607" h="2710" extrusionOk="0">
                    <a:moveTo>
                      <a:pt x="441" y="1"/>
                    </a:moveTo>
                    <a:cubicBezTo>
                      <a:pt x="210" y="1"/>
                      <a:pt x="0" y="211"/>
                      <a:pt x="0" y="442"/>
                    </a:cubicBezTo>
                    <a:lnTo>
                      <a:pt x="0" y="2269"/>
                    </a:lnTo>
                    <a:cubicBezTo>
                      <a:pt x="0" y="2500"/>
                      <a:pt x="210" y="2710"/>
                      <a:pt x="441" y="2710"/>
                    </a:cubicBezTo>
                    <a:lnTo>
                      <a:pt x="23165" y="2710"/>
                    </a:lnTo>
                    <a:cubicBezTo>
                      <a:pt x="23396" y="2710"/>
                      <a:pt x="23606" y="2500"/>
                      <a:pt x="23606" y="2269"/>
                    </a:cubicBezTo>
                    <a:lnTo>
                      <a:pt x="23606" y="442"/>
                    </a:lnTo>
                    <a:cubicBezTo>
                      <a:pt x="23606" y="169"/>
                      <a:pt x="23417" y="1"/>
                      <a:pt x="231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6347525" y="3416125"/>
                <a:ext cx="526125" cy="344450"/>
              </a:xfrm>
              <a:custGeom>
                <a:avLst/>
                <a:gdLst/>
                <a:ahLst/>
                <a:cxnLst/>
                <a:rect l="l" t="t" r="r" b="b"/>
                <a:pathLst>
                  <a:path w="21045" h="13778" extrusionOk="0">
                    <a:moveTo>
                      <a:pt x="1" y="0"/>
                    </a:moveTo>
                    <a:lnTo>
                      <a:pt x="1" y="13778"/>
                    </a:lnTo>
                    <a:lnTo>
                      <a:pt x="21044" y="13778"/>
                    </a:lnTo>
                    <a:lnTo>
                      <a:pt x="2104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330725" y="3232875"/>
                <a:ext cx="559725" cy="19975"/>
              </a:xfrm>
              <a:custGeom>
                <a:avLst/>
                <a:gdLst/>
                <a:ahLst/>
                <a:cxnLst/>
                <a:rect l="l" t="t" r="r" b="b"/>
                <a:pathLst>
                  <a:path w="22389" h="799" extrusionOk="0">
                    <a:moveTo>
                      <a:pt x="0" y="1"/>
                    </a:moveTo>
                    <a:lnTo>
                      <a:pt x="0" y="799"/>
                    </a:lnTo>
                    <a:lnTo>
                      <a:pt x="22388" y="799"/>
                    </a:lnTo>
                    <a:lnTo>
                      <a:pt x="2238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574875" y="3467575"/>
                <a:ext cx="73000" cy="241550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9662" extrusionOk="0">
                    <a:moveTo>
                      <a:pt x="0" y="1"/>
                    </a:moveTo>
                    <a:lnTo>
                      <a:pt x="0" y="9661"/>
                    </a:lnTo>
                    <a:lnTo>
                      <a:pt x="2920" y="9661"/>
                    </a:lnTo>
                    <a:lnTo>
                      <a:pt x="292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6489825" y="3551575"/>
                <a:ext cx="2415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9661" h="2921" extrusionOk="0">
                    <a:moveTo>
                      <a:pt x="0" y="1"/>
                    </a:moveTo>
                    <a:lnTo>
                      <a:pt x="0" y="2920"/>
                    </a:lnTo>
                    <a:lnTo>
                      <a:pt x="9661" y="2920"/>
                    </a:lnTo>
                    <a:lnTo>
                      <a:pt x="966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97" name="Google Shape;1397;p37"/>
          <p:cNvGrpSpPr/>
          <p:nvPr/>
        </p:nvGrpSpPr>
        <p:grpSpPr>
          <a:xfrm rot="879819">
            <a:off x="2389220" y="2169822"/>
            <a:ext cx="1587660" cy="2605005"/>
            <a:chOff x="7586075" y="1026769"/>
            <a:chExt cx="591750" cy="1220750"/>
          </a:xfrm>
        </p:grpSpPr>
        <p:sp>
          <p:nvSpPr>
            <p:cNvPr id="1398" name="Google Shape;1398;p37"/>
            <p:cNvSpPr/>
            <p:nvPr/>
          </p:nvSpPr>
          <p:spPr>
            <a:xfrm>
              <a:off x="7586863" y="1027556"/>
              <a:ext cx="590175" cy="1219175"/>
            </a:xfrm>
            <a:custGeom>
              <a:avLst/>
              <a:gdLst/>
              <a:ahLst/>
              <a:cxnLst/>
              <a:rect l="l" t="t" r="r" b="b"/>
              <a:pathLst>
                <a:path w="23607" h="48767" extrusionOk="0">
                  <a:moveTo>
                    <a:pt x="6259" y="1"/>
                  </a:moveTo>
                  <a:cubicBezTo>
                    <a:pt x="4600" y="1"/>
                    <a:pt x="3255" y="1324"/>
                    <a:pt x="3255" y="2983"/>
                  </a:cubicBezTo>
                  <a:lnTo>
                    <a:pt x="3255" y="6238"/>
                  </a:lnTo>
                  <a:cubicBezTo>
                    <a:pt x="3255" y="7309"/>
                    <a:pt x="3843" y="8254"/>
                    <a:pt x="4684" y="8779"/>
                  </a:cubicBezTo>
                  <a:cubicBezTo>
                    <a:pt x="4579" y="9283"/>
                    <a:pt x="4306" y="9913"/>
                    <a:pt x="3738" y="10438"/>
                  </a:cubicBezTo>
                  <a:cubicBezTo>
                    <a:pt x="2625" y="11467"/>
                    <a:pt x="0" y="12980"/>
                    <a:pt x="105" y="15542"/>
                  </a:cubicBezTo>
                  <a:cubicBezTo>
                    <a:pt x="210" y="17873"/>
                    <a:pt x="147" y="41353"/>
                    <a:pt x="105" y="45553"/>
                  </a:cubicBezTo>
                  <a:lnTo>
                    <a:pt x="105" y="46183"/>
                  </a:lnTo>
                  <a:lnTo>
                    <a:pt x="147" y="46183"/>
                  </a:lnTo>
                  <a:cubicBezTo>
                    <a:pt x="147" y="46225"/>
                    <a:pt x="147" y="46246"/>
                    <a:pt x="168" y="46309"/>
                  </a:cubicBezTo>
                  <a:lnTo>
                    <a:pt x="168" y="46330"/>
                  </a:lnTo>
                  <a:cubicBezTo>
                    <a:pt x="168" y="46351"/>
                    <a:pt x="189" y="46372"/>
                    <a:pt x="189" y="46414"/>
                  </a:cubicBezTo>
                  <a:cubicBezTo>
                    <a:pt x="189" y="46435"/>
                    <a:pt x="189" y="46435"/>
                    <a:pt x="231" y="46456"/>
                  </a:cubicBezTo>
                  <a:cubicBezTo>
                    <a:pt x="252" y="46498"/>
                    <a:pt x="252" y="46519"/>
                    <a:pt x="273" y="46540"/>
                  </a:cubicBezTo>
                  <a:cubicBezTo>
                    <a:pt x="273" y="46561"/>
                    <a:pt x="294" y="46561"/>
                    <a:pt x="294" y="46603"/>
                  </a:cubicBezTo>
                  <a:cubicBezTo>
                    <a:pt x="336" y="46624"/>
                    <a:pt x="357" y="46666"/>
                    <a:pt x="378" y="46708"/>
                  </a:cubicBezTo>
                  <a:lnTo>
                    <a:pt x="399" y="46729"/>
                  </a:lnTo>
                  <a:lnTo>
                    <a:pt x="504" y="46834"/>
                  </a:lnTo>
                  <a:lnTo>
                    <a:pt x="567" y="46876"/>
                  </a:lnTo>
                  <a:cubicBezTo>
                    <a:pt x="588" y="46897"/>
                    <a:pt x="609" y="46939"/>
                    <a:pt x="672" y="46960"/>
                  </a:cubicBezTo>
                  <a:cubicBezTo>
                    <a:pt x="693" y="46981"/>
                    <a:pt x="714" y="46981"/>
                    <a:pt x="714" y="47023"/>
                  </a:cubicBezTo>
                  <a:cubicBezTo>
                    <a:pt x="756" y="47044"/>
                    <a:pt x="798" y="47065"/>
                    <a:pt x="819" y="47086"/>
                  </a:cubicBezTo>
                  <a:cubicBezTo>
                    <a:pt x="861" y="47128"/>
                    <a:pt x="882" y="47128"/>
                    <a:pt x="903" y="47149"/>
                  </a:cubicBezTo>
                  <a:cubicBezTo>
                    <a:pt x="945" y="47170"/>
                    <a:pt x="1008" y="47191"/>
                    <a:pt x="1029" y="47233"/>
                  </a:cubicBezTo>
                  <a:cubicBezTo>
                    <a:pt x="1071" y="47233"/>
                    <a:pt x="1071" y="47254"/>
                    <a:pt x="1092" y="47254"/>
                  </a:cubicBezTo>
                  <a:cubicBezTo>
                    <a:pt x="1155" y="47275"/>
                    <a:pt x="1218" y="47338"/>
                    <a:pt x="1302" y="47359"/>
                  </a:cubicBezTo>
                  <a:cubicBezTo>
                    <a:pt x="1323" y="47359"/>
                    <a:pt x="1344" y="47380"/>
                    <a:pt x="1386" y="47380"/>
                  </a:cubicBezTo>
                  <a:lnTo>
                    <a:pt x="1533" y="47464"/>
                  </a:lnTo>
                  <a:cubicBezTo>
                    <a:pt x="1554" y="47485"/>
                    <a:pt x="1596" y="47485"/>
                    <a:pt x="1638" y="47506"/>
                  </a:cubicBezTo>
                  <a:cubicBezTo>
                    <a:pt x="1680" y="47548"/>
                    <a:pt x="1743" y="47569"/>
                    <a:pt x="1806" y="47569"/>
                  </a:cubicBezTo>
                  <a:cubicBezTo>
                    <a:pt x="1827" y="47569"/>
                    <a:pt x="1869" y="47590"/>
                    <a:pt x="1911" y="47590"/>
                  </a:cubicBezTo>
                  <a:cubicBezTo>
                    <a:pt x="1953" y="47611"/>
                    <a:pt x="2037" y="47632"/>
                    <a:pt x="2121" y="47674"/>
                  </a:cubicBezTo>
                  <a:cubicBezTo>
                    <a:pt x="2142" y="47674"/>
                    <a:pt x="2163" y="47695"/>
                    <a:pt x="2184" y="47695"/>
                  </a:cubicBezTo>
                  <a:cubicBezTo>
                    <a:pt x="2289" y="47716"/>
                    <a:pt x="2373" y="47737"/>
                    <a:pt x="2478" y="47800"/>
                  </a:cubicBezTo>
                  <a:cubicBezTo>
                    <a:pt x="2499" y="47800"/>
                    <a:pt x="2562" y="47821"/>
                    <a:pt x="2583" y="47821"/>
                  </a:cubicBezTo>
                  <a:cubicBezTo>
                    <a:pt x="2667" y="47842"/>
                    <a:pt x="2709" y="47885"/>
                    <a:pt x="2793" y="47885"/>
                  </a:cubicBezTo>
                  <a:cubicBezTo>
                    <a:pt x="2856" y="47885"/>
                    <a:pt x="2877" y="47906"/>
                    <a:pt x="2919" y="47906"/>
                  </a:cubicBezTo>
                  <a:cubicBezTo>
                    <a:pt x="3003" y="47927"/>
                    <a:pt x="3066" y="47927"/>
                    <a:pt x="3129" y="47948"/>
                  </a:cubicBezTo>
                  <a:cubicBezTo>
                    <a:pt x="3192" y="47948"/>
                    <a:pt x="3213" y="47990"/>
                    <a:pt x="3276" y="47990"/>
                  </a:cubicBezTo>
                  <a:cubicBezTo>
                    <a:pt x="3339" y="48011"/>
                    <a:pt x="3423" y="48011"/>
                    <a:pt x="3507" y="48032"/>
                  </a:cubicBezTo>
                  <a:cubicBezTo>
                    <a:pt x="3549" y="48032"/>
                    <a:pt x="3591" y="48053"/>
                    <a:pt x="3633" y="48053"/>
                  </a:cubicBezTo>
                  <a:cubicBezTo>
                    <a:pt x="3738" y="48095"/>
                    <a:pt x="3864" y="48116"/>
                    <a:pt x="4011" y="48137"/>
                  </a:cubicBezTo>
                  <a:cubicBezTo>
                    <a:pt x="4053" y="48137"/>
                    <a:pt x="4095" y="48158"/>
                    <a:pt x="4158" y="48158"/>
                  </a:cubicBezTo>
                  <a:cubicBezTo>
                    <a:pt x="4243" y="48200"/>
                    <a:pt x="4327" y="48200"/>
                    <a:pt x="4390" y="48221"/>
                  </a:cubicBezTo>
                  <a:cubicBezTo>
                    <a:pt x="4453" y="48221"/>
                    <a:pt x="4537" y="48242"/>
                    <a:pt x="4579" y="48242"/>
                  </a:cubicBezTo>
                  <a:cubicBezTo>
                    <a:pt x="4663" y="48242"/>
                    <a:pt x="4705" y="48263"/>
                    <a:pt x="4789" y="48263"/>
                  </a:cubicBezTo>
                  <a:cubicBezTo>
                    <a:pt x="4873" y="48263"/>
                    <a:pt x="4915" y="48305"/>
                    <a:pt x="4999" y="48305"/>
                  </a:cubicBezTo>
                  <a:cubicBezTo>
                    <a:pt x="5062" y="48305"/>
                    <a:pt x="5125" y="48326"/>
                    <a:pt x="5188" y="48326"/>
                  </a:cubicBezTo>
                  <a:cubicBezTo>
                    <a:pt x="5272" y="48326"/>
                    <a:pt x="5335" y="48347"/>
                    <a:pt x="5419" y="48347"/>
                  </a:cubicBezTo>
                  <a:lnTo>
                    <a:pt x="5440" y="48347"/>
                  </a:lnTo>
                  <a:cubicBezTo>
                    <a:pt x="5671" y="48368"/>
                    <a:pt x="5923" y="48431"/>
                    <a:pt x="6154" y="48452"/>
                  </a:cubicBezTo>
                  <a:lnTo>
                    <a:pt x="6175" y="48452"/>
                  </a:lnTo>
                  <a:cubicBezTo>
                    <a:pt x="6322" y="48473"/>
                    <a:pt x="6448" y="48473"/>
                    <a:pt x="6553" y="48515"/>
                  </a:cubicBezTo>
                  <a:lnTo>
                    <a:pt x="6574" y="48515"/>
                  </a:lnTo>
                  <a:cubicBezTo>
                    <a:pt x="7372" y="48578"/>
                    <a:pt x="8233" y="48662"/>
                    <a:pt x="9094" y="48725"/>
                  </a:cubicBezTo>
                  <a:lnTo>
                    <a:pt x="9157" y="48725"/>
                  </a:lnTo>
                  <a:cubicBezTo>
                    <a:pt x="9409" y="48746"/>
                    <a:pt x="9703" y="48746"/>
                    <a:pt x="9955" y="48746"/>
                  </a:cubicBezTo>
                  <a:lnTo>
                    <a:pt x="10018" y="48746"/>
                  </a:lnTo>
                  <a:cubicBezTo>
                    <a:pt x="10270" y="48746"/>
                    <a:pt x="10564" y="48767"/>
                    <a:pt x="10837" y="48767"/>
                  </a:cubicBezTo>
                  <a:lnTo>
                    <a:pt x="11845" y="48767"/>
                  </a:lnTo>
                  <a:cubicBezTo>
                    <a:pt x="18335" y="48767"/>
                    <a:pt x="23564" y="47590"/>
                    <a:pt x="23564" y="46120"/>
                  </a:cubicBezTo>
                  <a:lnTo>
                    <a:pt x="23585" y="46120"/>
                  </a:lnTo>
                  <a:cubicBezTo>
                    <a:pt x="23585" y="46120"/>
                    <a:pt x="23480" y="18020"/>
                    <a:pt x="23585" y="15479"/>
                  </a:cubicBezTo>
                  <a:cubicBezTo>
                    <a:pt x="23606" y="15437"/>
                    <a:pt x="23606" y="15353"/>
                    <a:pt x="23585" y="15269"/>
                  </a:cubicBezTo>
                  <a:lnTo>
                    <a:pt x="23585" y="15164"/>
                  </a:lnTo>
                  <a:lnTo>
                    <a:pt x="23585" y="15017"/>
                  </a:lnTo>
                  <a:cubicBezTo>
                    <a:pt x="23585" y="14996"/>
                    <a:pt x="23585" y="14933"/>
                    <a:pt x="23564" y="14912"/>
                  </a:cubicBezTo>
                  <a:cubicBezTo>
                    <a:pt x="23564" y="14849"/>
                    <a:pt x="23564" y="14828"/>
                    <a:pt x="23522" y="14786"/>
                  </a:cubicBezTo>
                  <a:cubicBezTo>
                    <a:pt x="23522" y="14744"/>
                    <a:pt x="23501" y="14702"/>
                    <a:pt x="23501" y="14681"/>
                  </a:cubicBezTo>
                  <a:cubicBezTo>
                    <a:pt x="23501" y="14639"/>
                    <a:pt x="23480" y="14597"/>
                    <a:pt x="23480" y="14555"/>
                  </a:cubicBezTo>
                  <a:cubicBezTo>
                    <a:pt x="23480" y="14534"/>
                    <a:pt x="23459" y="14492"/>
                    <a:pt x="23459" y="14450"/>
                  </a:cubicBezTo>
                  <a:cubicBezTo>
                    <a:pt x="23459" y="14429"/>
                    <a:pt x="23417" y="14387"/>
                    <a:pt x="23417" y="14345"/>
                  </a:cubicBezTo>
                  <a:cubicBezTo>
                    <a:pt x="23417" y="14324"/>
                    <a:pt x="23396" y="14282"/>
                    <a:pt x="23396" y="14240"/>
                  </a:cubicBezTo>
                  <a:cubicBezTo>
                    <a:pt x="23396" y="14219"/>
                    <a:pt x="23375" y="14177"/>
                    <a:pt x="23375" y="14135"/>
                  </a:cubicBezTo>
                  <a:cubicBezTo>
                    <a:pt x="23354" y="14114"/>
                    <a:pt x="23354" y="14072"/>
                    <a:pt x="23312" y="14030"/>
                  </a:cubicBezTo>
                  <a:cubicBezTo>
                    <a:pt x="23312" y="14009"/>
                    <a:pt x="23291" y="13988"/>
                    <a:pt x="23291" y="13967"/>
                  </a:cubicBezTo>
                  <a:cubicBezTo>
                    <a:pt x="23270" y="13904"/>
                    <a:pt x="23270" y="13883"/>
                    <a:pt x="23249" y="13820"/>
                  </a:cubicBezTo>
                  <a:cubicBezTo>
                    <a:pt x="23249" y="13799"/>
                    <a:pt x="23207" y="13778"/>
                    <a:pt x="23207" y="13757"/>
                  </a:cubicBezTo>
                  <a:cubicBezTo>
                    <a:pt x="23165" y="13673"/>
                    <a:pt x="23144" y="13589"/>
                    <a:pt x="23081" y="13505"/>
                  </a:cubicBezTo>
                  <a:cubicBezTo>
                    <a:pt x="23060" y="13484"/>
                    <a:pt x="23060" y="13463"/>
                    <a:pt x="23039" y="13442"/>
                  </a:cubicBezTo>
                  <a:cubicBezTo>
                    <a:pt x="22997" y="13400"/>
                    <a:pt x="22976" y="13358"/>
                    <a:pt x="22955" y="13337"/>
                  </a:cubicBezTo>
                  <a:cubicBezTo>
                    <a:pt x="22934" y="13295"/>
                    <a:pt x="22934" y="13274"/>
                    <a:pt x="22892" y="13253"/>
                  </a:cubicBezTo>
                  <a:cubicBezTo>
                    <a:pt x="22871" y="13232"/>
                    <a:pt x="22850" y="13190"/>
                    <a:pt x="22829" y="13148"/>
                  </a:cubicBezTo>
                  <a:cubicBezTo>
                    <a:pt x="22787" y="13127"/>
                    <a:pt x="22766" y="13085"/>
                    <a:pt x="22745" y="13043"/>
                  </a:cubicBezTo>
                  <a:cubicBezTo>
                    <a:pt x="22724" y="13022"/>
                    <a:pt x="22682" y="12980"/>
                    <a:pt x="22682" y="12959"/>
                  </a:cubicBezTo>
                  <a:cubicBezTo>
                    <a:pt x="22661" y="12938"/>
                    <a:pt x="22640" y="12875"/>
                    <a:pt x="22619" y="12854"/>
                  </a:cubicBezTo>
                  <a:cubicBezTo>
                    <a:pt x="22577" y="12833"/>
                    <a:pt x="22577" y="12812"/>
                    <a:pt x="22556" y="12770"/>
                  </a:cubicBezTo>
                  <a:cubicBezTo>
                    <a:pt x="22535" y="12749"/>
                    <a:pt x="22514" y="12707"/>
                    <a:pt x="22451" y="12665"/>
                  </a:cubicBezTo>
                  <a:lnTo>
                    <a:pt x="22409" y="12623"/>
                  </a:lnTo>
                  <a:cubicBezTo>
                    <a:pt x="22346" y="12560"/>
                    <a:pt x="22325" y="12518"/>
                    <a:pt x="22262" y="12455"/>
                  </a:cubicBezTo>
                  <a:lnTo>
                    <a:pt x="22241" y="12434"/>
                  </a:lnTo>
                  <a:cubicBezTo>
                    <a:pt x="21779" y="11930"/>
                    <a:pt x="21254" y="11488"/>
                    <a:pt x="20771" y="11089"/>
                  </a:cubicBezTo>
                  <a:cubicBezTo>
                    <a:pt x="20540" y="10921"/>
                    <a:pt x="20330" y="10753"/>
                    <a:pt x="20141" y="10606"/>
                  </a:cubicBezTo>
                  <a:cubicBezTo>
                    <a:pt x="20057" y="10543"/>
                    <a:pt x="20015" y="10501"/>
                    <a:pt x="19952" y="10438"/>
                  </a:cubicBezTo>
                  <a:cubicBezTo>
                    <a:pt x="19385" y="9913"/>
                    <a:pt x="19112" y="9283"/>
                    <a:pt x="19007" y="8779"/>
                  </a:cubicBezTo>
                  <a:cubicBezTo>
                    <a:pt x="19889" y="8254"/>
                    <a:pt x="20435" y="7309"/>
                    <a:pt x="20435" y="6238"/>
                  </a:cubicBezTo>
                  <a:lnTo>
                    <a:pt x="20435" y="2962"/>
                  </a:lnTo>
                  <a:cubicBezTo>
                    <a:pt x="20435" y="2857"/>
                    <a:pt x="20435" y="2752"/>
                    <a:pt x="20414" y="2668"/>
                  </a:cubicBezTo>
                  <a:cubicBezTo>
                    <a:pt x="20414" y="2647"/>
                    <a:pt x="20414" y="2626"/>
                    <a:pt x="20372" y="2563"/>
                  </a:cubicBezTo>
                  <a:cubicBezTo>
                    <a:pt x="20372" y="2521"/>
                    <a:pt x="20351" y="2437"/>
                    <a:pt x="20351" y="2395"/>
                  </a:cubicBezTo>
                  <a:cubicBezTo>
                    <a:pt x="20351" y="2353"/>
                    <a:pt x="20330" y="2311"/>
                    <a:pt x="20330" y="2269"/>
                  </a:cubicBezTo>
                  <a:cubicBezTo>
                    <a:pt x="20309" y="2227"/>
                    <a:pt x="20309" y="2164"/>
                    <a:pt x="20267" y="2122"/>
                  </a:cubicBezTo>
                  <a:cubicBezTo>
                    <a:pt x="20267" y="2101"/>
                    <a:pt x="20246" y="2038"/>
                    <a:pt x="20225" y="2017"/>
                  </a:cubicBezTo>
                  <a:cubicBezTo>
                    <a:pt x="20204" y="1954"/>
                    <a:pt x="20204" y="1912"/>
                    <a:pt x="20162" y="1870"/>
                  </a:cubicBezTo>
                  <a:cubicBezTo>
                    <a:pt x="20141" y="1828"/>
                    <a:pt x="20141" y="1786"/>
                    <a:pt x="20120" y="1744"/>
                  </a:cubicBezTo>
                  <a:cubicBezTo>
                    <a:pt x="20099" y="1702"/>
                    <a:pt x="20057" y="1639"/>
                    <a:pt x="20036" y="1618"/>
                  </a:cubicBezTo>
                  <a:cubicBezTo>
                    <a:pt x="20015" y="1597"/>
                    <a:pt x="19994" y="1534"/>
                    <a:pt x="19994" y="1513"/>
                  </a:cubicBezTo>
                  <a:cubicBezTo>
                    <a:pt x="19952" y="1471"/>
                    <a:pt x="19931" y="1429"/>
                    <a:pt x="19910" y="1387"/>
                  </a:cubicBezTo>
                  <a:cubicBezTo>
                    <a:pt x="19889" y="1366"/>
                    <a:pt x="19847" y="1303"/>
                    <a:pt x="19826" y="1282"/>
                  </a:cubicBezTo>
                  <a:cubicBezTo>
                    <a:pt x="19805" y="1219"/>
                    <a:pt x="19784" y="1198"/>
                    <a:pt x="19742" y="1156"/>
                  </a:cubicBezTo>
                  <a:cubicBezTo>
                    <a:pt x="19721" y="1114"/>
                    <a:pt x="19700" y="1072"/>
                    <a:pt x="19679" y="1051"/>
                  </a:cubicBezTo>
                  <a:lnTo>
                    <a:pt x="19574" y="946"/>
                  </a:lnTo>
                  <a:lnTo>
                    <a:pt x="19469" y="841"/>
                  </a:lnTo>
                  <a:lnTo>
                    <a:pt x="19364" y="736"/>
                  </a:lnTo>
                  <a:cubicBezTo>
                    <a:pt x="19322" y="694"/>
                    <a:pt x="19280" y="673"/>
                    <a:pt x="19259" y="652"/>
                  </a:cubicBezTo>
                  <a:cubicBezTo>
                    <a:pt x="19217" y="631"/>
                    <a:pt x="19175" y="589"/>
                    <a:pt x="19154" y="568"/>
                  </a:cubicBezTo>
                  <a:cubicBezTo>
                    <a:pt x="19112" y="547"/>
                    <a:pt x="19070" y="526"/>
                    <a:pt x="19049" y="484"/>
                  </a:cubicBezTo>
                  <a:cubicBezTo>
                    <a:pt x="19007" y="463"/>
                    <a:pt x="18965" y="442"/>
                    <a:pt x="18944" y="421"/>
                  </a:cubicBezTo>
                  <a:cubicBezTo>
                    <a:pt x="18881" y="379"/>
                    <a:pt x="18860" y="358"/>
                    <a:pt x="18797" y="337"/>
                  </a:cubicBezTo>
                  <a:cubicBezTo>
                    <a:pt x="18776" y="316"/>
                    <a:pt x="18734" y="316"/>
                    <a:pt x="18692" y="274"/>
                  </a:cubicBezTo>
                  <a:cubicBezTo>
                    <a:pt x="18650" y="253"/>
                    <a:pt x="18587" y="232"/>
                    <a:pt x="18566" y="232"/>
                  </a:cubicBezTo>
                  <a:cubicBezTo>
                    <a:pt x="18545" y="211"/>
                    <a:pt x="18482" y="211"/>
                    <a:pt x="18461" y="169"/>
                  </a:cubicBezTo>
                  <a:cubicBezTo>
                    <a:pt x="18419" y="148"/>
                    <a:pt x="18356" y="148"/>
                    <a:pt x="18314" y="127"/>
                  </a:cubicBezTo>
                  <a:cubicBezTo>
                    <a:pt x="18272" y="127"/>
                    <a:pt x="18251" y="106"/>
                    <a:pt x="18209" y="106"/>
                  </a:cubicBezTo>
                  <a:cubicBezTo>
                    <a:pt x="18146" y="64"/>
                    <a:pt x="18062" y="64"/>
                    <a:pt x="18020" y="43"/>
                  </a:cubicBezTo>
                  <a:lnTo>
                    <a:pt x="17936" y="43"/>
                  </a:lnTo>
                  <a:cubicBezTo>
                    <a:pt x="17789" y="22"/>
                    <a:pt x="17600" y="1"/>
                    <a:pt x="1743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99" name="Google Shape;1399;p37"/>
            <p:cNvGrpSpPr/>
            <p:nvPr/>
          </p:nvGrpSpPr>
          <p:grpSpPr>
            <a:xfrm>
              <a:off x="7586075" y="1026769"/>
              <a:ext cx="591750" cy="1220750"/>
              <a:chOff x="6324950" y="1612600"/>
              <a:chExt cx="591750" cy="1220750"/>
            </a:xfrm>
          </p:grpSpPr>
          <p:sp>
            <p:nvSpPr>
              <p:cNvPr id="1400" name="Google Shape;1400;p37"/>
              <p:cNvSpPr/>
              <p:nvPr/>
            </p:nvSpPr>
            <p:spPr>
              <a:xfrm>
                <a:off x="6324950" y="1812650"/>
                <a:ext cx="591750" cy="1020700"/>
              </a:xfrm>
              <a:custGeom>
                <a:avLst/>
                <a:gdLst/>
                <a:ahLst/>
                <a:cxnLst/>
                <a:rect l="l" t="t" r="r" b="b"/>
                <a:pathLst>
                  <a:path w="23670" h="40828" extrusionOk="0">
                    <a:moveTo>
                      <a:pt x="4747" y="0"/>
                    </a:moveTo>
                    <a:cubicBezTo>
                      <a:pt x="4747" y="0"/>
                      <a:pt x="4831" y="1407"/>
                      <a:pt x="3718" y="2457"/>
                    </a:cubicBezTo>
                    <a:cubicBezTo>
                      <a:pt x="2626" y="3465"/>
                      <a:pt x="0" y="4998"/>
                      <a:pt x="105" y="7540"/>
                    </a:cubicBezTo>
                    <a:cubicBezTo>
                      <a:pt x="210" y="9850"/>
                      <a:pt x="126" y="33351"/>
                      <a:pt x="105" y="37551"/>
                    </a:cubicBezTo>
                    <a:lnTo>
                      <a:pt x="105" y="38181"/>
                    </a:lnTo>
                    <a:lnTo>
                      <a:pt x="126" y="38181"/>
                    </a:lnTo>
                    <a:cubicBezTo>
                      <a:pt x="126" y="39651"/>
                      <a:pt x="5377" y="40827"/>
                      <a:pt x="11824" y="40827"/>
                    </a:cubicBezTo>
                    <a:cubicBezTo>
                      <a:pt x="18293" y="40827"/>
                      <a:pt x="23543" y="39651"/>
                      <a:pt x="23543" y="38181"/>
                    </a:cubicBezTo>
                    <a:lnTo>
                      <a:pt x="23564" y="38181"/>
                    </a:lnTo>
                    <a:cubicBezTo>
                      <a:pt x="23564" y="38181"/>
                      <a:pt x="23459" y="10081"/>
                      <a:pt x="23564" y="7540"/>
                    </a:cubicBezTo>
                    <a:cubicBezTo>
                      <a:pt x="23669" y="4998"/>
                      <a:pt x="21065" y="3465"/>
                      <a:pt x="19931" y="2457"/>
                    </a:cubicBezTo>
                    <a:cubicBezTo>
                      <a:pt x="18818" y="1428"/>
                      <a:pt x="18881" y="0"/>
                      <a:pt x="188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6394775" y="2062550"/>
                <a:ext cx="452625" cy="578625"/>
              </a:xfrm>
              <a:custGeom>
                <a:avLst/>
                <a:gdLst/>
                <a:ahLst/>
                <a:cxnLst/>
                <a:rect l="l" t="t" r="r" b="b"/>
                <a:pathLst>
                  <a:path w="18105" h="23145" extrusionOk="0">
                    <a:moveTo>
                      <a:pt x="1933" y="1"/>
                    </a:moveTo>
                    <a:cubicBezTo>
                      <a:pt x="883" y="1"/>
                      <a:pt x="1" y="883"/>
                      <a:pt x="1" y="1933"/>
                    </a:cubicBezTo>
                    <a:lnTo>
                      <a:pt x="1" y="21234"/>
                    </a:lnTo>
                    <a:cubicBezTo>
                      <a:pt x="1" y="22284"/>
                      <a:pt x="883" y="23145"/>
                      <a:pt x="1933" y="23145"/>
                    </a:cubicBezTo>
                    <a:lnTo>
                      <a:pt x="16172" y="23145"/>
                    </a:lnTo>
                    <a:cubicBezTo>
                      <a:pt x="17222" y="23145"/>
                      <a:pt x="18104" y="22284"/>
                      <a:pt x="18104" y="21234"/>
                    </a:cubicBezTo>
                    <a:lnTo>
                      <a:pt x="18104" y="1933"/>
                    </a:lnTo>
                    <a:cubicBezTo>
                      <a:pt x="18104" y="883"/>
                      <a:pt x="17222" y="1"/>
                      <a:pt x="161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6492450" y="2175975"/>
                <a:ext cx="257800" cy="257300"/>
              </a:xfrm>
              <a:custGeom>
                <a:avLst/>
                <a:gdLst/>
                <a:ahLst/>
                <a:cxnLst/>
                <a:rect l="l" t="t" r="r" b="b"/>
                <a:pathLst>
                  <a:path w="10312" h="10292" extrusionOk="0">
                    <a:moveTo>
                      <a:pt x="5755" y="1491"/>
                    </a:moveTo>
                    <a:lnTo>
                      <a:pt x="5755" y="4537"/>
                    </a:lnTo>
                    <a:lnTo>
                      <a:pt x="8800" y="4537"/>
                    </a:lnTo>
                    <a:lnTo>
                      <a:pt x="8800" y="5776"/>
                    </a:lnTo>
                    <a:lnTo>
                      <a:pt x="5755" y="5776"/>
                    </a:lnTo>
                    <a:lnTo>
                      <a:pt x="5755" y="8821"/>
                    </a:lnTo>
                    <a:lnTo>
                      <a:pt x="4536" y="8821"/>
                    </a:lnTo>
                    <a:lnTo>
                      <a:pt x="4536" y="5776"/>
                    </a:lnTo>
                    <a:lnTo>
                      <a:pt x="1470" y="5776"/>
                    </a:lnTo>
                    <a:lnTo>
                      <a:pt x="1470" y="4537"/>
                    </a:lnTo>
                    <a:lnTo>
                      <a:pt x="4536" y="4537"/>
                    </a:lnTo>
                    <a:lnTo>
                      <a:pt x="4536" y="1491"/>
                    </a:lnTo>
                    <a:close/>
                    <a:moveTo>
                      <a:pt x="5145" y="0"/>
                    </a:moveTo>
                    <a:cubicBezTo>
                      <a:pt x="2331" y="0"/>
                      <a:pt x="0" y="2310"/>
                      <a:pt x="0" y="5146"/>
                    </a:cubicBezTo>
                    <a:cubicBezTo>
                      <a:pt x="0" y="7981"/>
                      <a:pt x="2310" y="10291"/>
                      <a:pt x="5145" y="10291"/>
                    </a:cubicBezTo>
                    <a:cubicBezTo>
                      <a:pt x="5418" y="10291"/>
                      <a:pt x="5671" y="10249"/>
                      <a:pt x="5944" y="10228"/>
                    </a:cubicBezTo>
                    <a:cubicBezTo>
                      <a:pt x="8401" y="9871"/>
                      <a:pt x="10312" y="7708"/>
                      <a:pt x="10312" y="5146"/>
                    </a:cubicBezTo>
                    <a:cubicBezTo>
                      <a:pt x="10312" y="3466"/>
                      <a:pt x="9493" y="1932"/>
                      <a:pt x="8233" y="1008"/>
                    </a:cubicBezTo>
                    <a:cubicBezTo>
                      <a:pt x="7372" y="378"/>
                      <a:pt x="6322" y="0"/>
                      <a:pt x="514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6482975" y="2490475"/>
                <a:ext cx="2672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715" extrusionOk="0">
                    <a:moveTo>
                      <a:pt x="1" y="0"/>
                    </a:moveTo>
                    <a:lnTo>
                      <a:pt x="1" y="714"/>
                    </a:lnTo>
                    <a:lnTo>
                      <a:pt x="10691" y="714"/>
                    </a:lnTo>
                    <a:lnTo>
                      <a:pt x="1069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6482975" y="2529850"/>
                <a:ext cx="2672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715" extrusionOk="0">
                    <a:moveTo>
                      <a:pt x="1" y="0"/>
                    </a:moveTo>
                    <a:lnTo>
                      <a:pt x="1" y="714"/>
                    </a:lnTo>
                    <a:lnTo>
                      <a:pt x="10691" y="714"/>
                    </a:lnTo>
                    <a:lnTo>
                      <a:pt x="1069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6504525" y="2570275"/>
                <a:ext cx="2236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8947" h="715" extrusionOk="0">
                    <a:moveTo>
                      <a:pt x="0" y="1"/>
                    </a:moveTo>
                    <a:lnTo>
                      <a:pt x="0" y="715"/>
                    </a:lnTo>
                    <a:lnTo>
                      <a:pt x="8947" y="715"/>
                    </a:lnTo>
                    <a:lnTo>
                      <a:pt x="894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6406850" y="1612600"/>
                <a:ext cx="429000" cy="231050"/>
              </a:xfrm>
              <a:custGeom>
                <a:avLst/>
                <a:gdLst/>
                <a:ahLst/>
                <a:cxnLst/>
                <a:rect l="l" t="t" r="r" b="b"/>
                <a:pathLst>
                  <a:path w="17160" h="9242" extrusionOk="0">
                    <a:moveTo>
                      <a:pt x="2983" y="0"/>
                    </a:moveTo>
                    <a:cubicBezTo>
                      <a:pt x="1345" y="0"/>
                      <a:pt x="1" y="1344"/>
                      <a:pt x="1" y="3004"/>
                    </a:cubicBezTo>
                    <a:lnTo>
                      <a:pt x="1" y="6259"/>
                    </a:lnTo>
                    <a:cubicBezTo>
                      <a:pt x="1" y="7897"/>
                      <a:pt x="1345" y="9241"/>
                      <a:pt x="2983" y="9241"/>
                    </a:cubicBezTo>
                    <a:lnTo>
                      <a:pt x="14177" y="9241"/>
                    </a:lnTo>
                    <a:cubicBezTo>
                      <a:pt x="15836" y="9241"/>
                      <a:pt x="17159" y="7897"/>
                      <a:pt x="17159" y="6259"/>
                    </a:cubicBezTo>
                    <a:lnTo>
                      <a:pt x="17159" y="3004"/>
                    </a:lnTo>
                    <a:cubicBezTo>
                      <a:pt x="17159" y="1344"/>
                      <a:pt x="15836" y="0"/>
                      <a:pt x="1417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644307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78" y="0"/>
                    </a:moveTo>
                    <a:cubicBezTo>
                      <a:pt x="358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37" y="6343"/>
                      <a:pt x="778" y="6343"/>
                    </a:cubicBezTo>
                    <a:cubicBezTo>
                      <a:pt x="119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19" y="0"/>
                      <a:pt x="7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652237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77" y="0"/>
                    </a:moveTo>
                    <a:cubicBezTo>
                      <a:pt x="357" y="0"/>
                      <a:pt x="0" y="337"/>
                      <a:pt x="0" y="778"/>
                    </a:cubicBezTo>
                    <a:lnTo>
                      <a:pt x="0" y="5566"/>
                    </a:lnTo>
                    <a:cubicBezTo>
                      <a:pt x="0" y="5986"/>
                      <a:pt x="336" y="6343"/>
                      <a:pt x="777" y="6343"/>
                    </a:cubicBezTo>
                    <a:cubicBezTo>
                      <a:pt x="1197" y="6343"/>
                      <a:pt x="1575" y="6007"/>
                      <a:pt x="1575" y="5566"/>
                    </a:cubicBezTo>
                    <a:lnTo>
                      <a:pt x="1575" y="778"/>
                    </a:lnTo>
                    <a:cubicBezTo>
                      <a:pt x="1575" y="358"/>
                      <a:pt x="1239" y="0"/>
                      <a:pt x="7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6601650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98" y="0"/>
                    </a:moveTo>
                    <a:cubicBezTo>
                      <a:pt x="378" y="0"/>
                      <a:pt x="0" y="337"/>
                      <a:pt x="0" y="778"/>
                    </a:cubicBezTo>
                    <a:lnTo>
                      <a:pt x="0" y="5566"/>
                    </a:lnTo>
                    <a:cubicBezTo>
                      <a:pt x="0" y="5986"/>
                      <a:pt x="336" y="6343"/>
                      <a:pt x="798" y="6343"/>
                    </a:cubicBezTo>
                    <a:cubicBezTo>
                      <a:pt x="121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39" y="0"/>
                      <a:pt x="7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668092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99" y="0"/>
                    </a:moveTo>
                    <a:cubicBezTo>
                      <a:pt x="379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58" y="6343"/>
                      <a:pt x="799" y="6343"/>
                    </a:cubicBezTo>
                    <a:cubicBezTo>
                      <a:pt x="1219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40" y="0"/>
                      <a:pt x="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6760725" y="1648825"/>
                <a:ext cx="39425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7" h="6343" extrusionOk="0">
                    <a:moveTo>
                      <a:pt x="778" y="0"/>
                    </a:moveTo>
                    <a:cubicBezTo>
                      <a:pt x="358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37" y="6343"/>
                      <a:pt x="778" y="6343"/>
                    </a:cubicBezTo>
                    <a:cubicBezTo>
                      <a:pt x="119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19" y="0"/>
                      <a:pt x="7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12" name="Google Shape;1412;p37"/>
          <p:cNvGrpSpPr/>
          <p:nvPr/>
        </p:nvGrpSpPr>
        <p:grpSpPr>
          <a:xfrm rot="5014160">
            <a:off x="2190773" y="1101719"/>
            <a:ext cx="853124" cy="1142877"/>
            <a:chOff x="7476963" y="3627165"/>
            <a:chExt cx="693913" cy="847457"/>
          </a:xfrm>
        </p:grpSpPr>
        <p:sp>
          <p:nvSpPr>
            <p:cNvPr id="1413" name="Google Shape;1413;p37"/>
            <p:cNvSpPr/>
            <p:nvPr/>
          </p:nvSpPr>
          <p:spPr>
            <a:xfrm rot="8999237">
              <a:off x="7645946" y="3665371"/>
              <a:ext cx="355946" cy="77109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7"/>
            <p:cNvSpPr/>
            <p:nvPr/>
          </p:nvSpPr>
          <p:spPr>
            <a:xfrm rot="8999111">
              <a:off x="7595912" y="3677844"/>
              <a:ext cx="311017" cy="404310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7"/>
            <p:cNvSpPr/>
            <p:nvPr/>
          </p:nvSpPr>
          <p:spPr>
            <a:xfrm rot="8999111">
              <a:off x="7741158" y="4020161"/>
              <a:ext cx="309809" cy="40406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5558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p30"/>
          <p:cNvSpPr/>
          <p:nvPr/>
        </p:nvSpPr>
        <p:spPr>
          <a:xfrm>
            <a:off x="5388774" y="2035850"/>
            <a:ext cx="3339517" cy="11208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9" name="Google Shape;1089;p30"/>
          <p:cNvSpPr/>
          <p:nvPr/>
        </p:nvSpPr>
        <p:spPr>
          <a:xfrm>
            <a:off x="3064989" y="3302025"/>
            <a:ext cx="3014021" cy="11208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1" name="Google Shape;1091;p30"/>
          <p:cNvSpPr/>
          <p:nvPr/>
        </p:nvSpPr>
        <p:spPr>
          <a:xfrm>
            <a:off x="415708" y="2035850"/>
            <a:ext cx="3167619" cy="11208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2" name="Google Shape;1092;p30"/>
          <p:cNvSpPr txBox="1">
            <a:spLocks noGrp="1"/>
          </p:cNvSpPr>
          <p:nvPr>
            <p:ph type="title" idx="15"/>
          </p:nvPr>
        </p:nvSpPr>
        <p:spPr>
          <a:xfrm>
            <a:off x="1760371" y="376876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3 пути инфицирования</a:t>
            </a:r>
            <a:endParaRPr dirty="0"/>
          </a:p>
        </p:txBody>
      </p:sp>
      <p:sp>
        <p:nvSpPr>
          <p:cNvPr id="1093" name="Google Shape;1093;p30"/>
          <p:cNvSpPr txBox="1">
            <a:spLocks noGrp="1"/>
          </p:cNvSpPr>
          <p:nvPr>
            <p:ph type="subTitle" idx="5"/>
          </p:nvPr>
        </p:nvSpPr>
        <p:spPr>
          <a:xfrm flipH="1">
            <a:off x="1603492" y="2415206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0" dirty="0"/>
              <a:t>Половой</a:t>
            </a:r>
            <a:endParaRPr b="0" dirty="0"/>
          </a:p>
        </p:txBody>
      </p:sp>
      <p:sp>
        <p:nvSpPr>
          <p:cNvPr id="24" name="Стрелка: вниз 23">
            <a:extLst>
              <a:ext uri="{FF2B5EF4-FFF2-40B4-BE49-F238E27FC236}">
                <a16:creationId xmlns:a16="http://schemas.microsoft.com/office/drawing/2014/main" id="{F1A91AF8-3C5A-B39E-5F8C-825261FDEE9E}"/>
              </a:ext>
            </a:extLst>
          </p:cNvPr>
          <p:cNvSpPr/>
          <p:nvPr/>
        </p:nvSpPr>
        <p:spPr>
          <a:xfrm rot="3213581">
            <a:off x="2697664" y="935392"/>
            <a:ext cx="495182" cy="107398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id="{1FE00A87-6200-1F56-CB72-B8F4FC05FE00}"/>
              </a:ext>
            </a:extLst>
          </p:cNvPr>
          <p:cNvSpPr/>
          <p:nvPr/>
        </p:nvSpPr>
        <p:spPr>
          <a:xfrm rot="18775195">
            <a:off x="5908218" y="963611"/>
            <a:ext cx="495182" cy="107398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id="{931DCC01-D47E-8F2B-6A2E-443706FE4AB0}"/>
              </a:ext>
            </a:extLst>
          </p:cNvPr>
          <p:cNvSpPr/>
          <p:nvPr/>
        </p:nvSpPr>
        <p:spPr>
          <a:xfrm>
            <a:off x="4320500" y="1473262"/>
            <a:ext cx="495182" cy="107398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8" name="Google Shape;1093;p30">
            <a:extLst>
              <a:ext uri="{FF2B5EF4-FFF2-40B4-BE49-F238E27FC236}">
                <a16:creationId xmlns:a16="http://schemas.microsoft.com/office/drawing/2014/main" id="{CEEDE3E8-35A7-F7DA-4FF5-58CF73CA7AEA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 flipH="1">
            <a:off x="6235558" y="2388243"/>
            <a:ext cx="2830455" cy="3325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0" dirty="0"/>
              <a:t>Парентеральный</a:t>
            </a:r>
            <a:endParaRPr b="0" dirty="0"/>
          </a:p>
        </p:txBody>
      </p:sp>
      <p:grpSp>
        <p:nvGrpSpPr>
          <p:cNvPr id="1066" name="Google Shape;12762;p78">
            <a:extLst>
              <a:ext uri="{FF2B5EF4-FFF2-40B4-BE49-F238E27FC236}">
                <a16:creationId xmlns:a16="http://schemas.microsoft.com/office/drawing/2014/main" id="{F8D66E81-EE34-58AB-A3CA-32EF5631886A}"/>
              </a:ext>
            </a:extLst>
          </p:cNvPr>
          <p:cNvGrpSpPr/>
          <p:nvPr/>
        </p:nvGrpSpPr>
        <p:grpSpPr>
          <a:xfrm>
            <a:off x="694424" y="2219773"/>
            <a:ext cx="695966" cy="693224"/>
            <a:chOff x="6208625" y="4147250"/>
            <a:chExt cx="410300" cy="410325"/>
          </a:xfrm>
        </p:grpSpPr>
        <p:sp>
          <p:nvSpPr>
            <p:cNvPr id="1060" name="Google Shape;12763;p78">
              <a:extLst>
                <a:ext uri="{FF2B5EF4-FFF2-40B4-BE49-F238E27FC236}">
                  <a16:creationId xmlns:a16="http://schemas.microsoft.com/office/drawing/2014/main" id="{28F0FDE9-D9E2-41C8-CDC0-7445E5F07B32}"/>
                </a:ext>
              </a:extLst>
            </p:cNvPr>
            <p:cNvSpPr/>
            <p:nvPr/>
          </p:nvSpPr>
          <p:spPr>
            <a:xfrm>
              <a:off x="6337650" y="4389250"/>
              <a:ext cx="152250" cy="168325"/>
            </a:xfrm>
            <a:custGeom>
              <a:avLst/>
              <a:gdLst/>
              <a:ahLst/>
              <a:cxnLst/>
              <a:rect l="l" t="t" r="r" b="b"/>
              <a:pathLst>
                <a:path w="6090" h="6733" extrusionOk="0">
                  <a:moveTo>
                    <a:pt x="3046" y="964"/>
                  </a:moveTo>
                  <a:cubicBezTo>
                    <a:pt x="3295" y="964"/>
                    <a:pt x="3541" y="1062"/>
                    <a:pt x="3725" y="1246"/>
                  </a:cubicBezTo>
                  <a:cubicBezTo>
                    <a:pt x="4000" y="1521"/>
                    <a:pt x="4082" y="1934"/>
                    <a:pt x="3934" y="2294"/>
                  </a:cubicBezTo>
                  <a:cubicBezTo>
                    <a:pt x="3785" y="2653"/>
                    <a:pt x="3433" y="2887"/>
                    <a:pt x="3045" y="2887"/>
                  </a:cubicBezTo>
                  <a:cubicBezTo>
                    <a:pt x="2513" y="2886"/>
                    <a:pt x="2084" y="2457"/>
                    <a:pt x="2083" y="1925"/>
                  </a:cubicBezTo>
                  <a:cubicBezTo>
                    <a:pt x="2083" y="1537"/>
                    <a:pt x="2317" y="1185"/>
                    <a:pt x="2677" y="1038"/>
                  </a:cubicBezTo>
                  <a:cubicBezTo>
                    <a:pt x="2797" y="988"/>
                    <a:pt x="2922" y="964"/>
                    <a:pt x="3046" y="964"/>
                  </a:cubicBezTo>
                  <a:close/>
                  <a:moveTo>
                    <a:pt x="3045" y="3843"/>
                  </a:moveTo>
                  <a:cubicBezTo>
                    <a:pt x="4135" y="3843"/>
                    <a:pt x="5040" y="4684"/>
                    <a:pt x="5122" y="5772"/>
                  </a:cubicBezTo>
                  <a:lnTo>
                    <a:pt x="967" y="5772"/>
                  </a:lnTo>
                  <a:cubicBezTo>
                    <a:pt x="1049" y="4684"/>
                    <a:pt x="1954" y="3843"/>
                    <a:pt x="3045" y="3843"/>
                  </a:cubicBezTo>
                  <a:close/>
                  <a:moveTo>
                    <a:pt x="3045" y="1"/>
                  </a:moveTo>
                  <a:cubicBezTo>
                    <a:pt x="2279" y="1"/>
                    <a:pt x="1588" y="453"/>
                    <a:pt x="1282" y="1155"/>
                  </a:cubicBezTo>
                  <a:cubicBezTo>
                    <a:pt x="976" y="1856"/>
                    <a:pt x="1115" y="2672"/>
                    <a:pt x="1636" y="3233"/>
                  </a:cubicBezTo>
                  <a:cubicBezTo>
                    <a:pt x="632" y="3759"/>
                    <a:pt x="0" y="4798"/>
                    <a:pt x="0" y="5932"/>
                  </a:cubicBezTo>
                  <a:lnTo>
                    <a:pt x="0" y="6252"/>
                  </a:lnTo>
                  <a:cubicBezTo>
                    <a:pt x="0" y="6518"/>
                    <a:pt x="216" y="6733"/>
                    <a:pt x="481" y="6733"/>
                  </a:cubicBezTo>
                  <a:lnTo>
                    <a:pt x="5609" y="6733"/>
                  </a:lnTo>
                  <a:cubicBezTo>
                    <a:pt x="5874" y="6733"/>
                    <a:pt x="6090" y="6518"/>
                    <a:pt x="6090" y="6252"/>
                  </a:cubicBezTo>
                  <a:lnTo>
                    <a:pt x="6090" y="5932"/>
                  </a:lnTo>
                  <a:cubicBezTo>
                    <a:pt x="6088" y="4798"/>
                    <a:pt x="5458" y="3759"/>
                    <a:pt x="4454" y="3233"/>
                  </a:cubicBezTo>
                  <a:cubicBezTo>
                    <a:pt x="4974" y="2672"/>
                    <a:pt x="5114" y="1856"/>
                    <a:pt x="4808" y="1155"/>
                  </a:cubicBezTo>
                  <a:cubicBezTo>
                    <a:pt x="4502" y="453"/>
                    <a:pt x="3809" y="1"/>
                    <a:pt x="3045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2764;p78">
              <a:extLst>
                <a:ext uri="{FF2B5EF4-FFF2-40B4-BE49-F238E27FC236}">
                  <a16:creationId xmlns:a16="http://schemas.microsoft.com/office/drawing/2014/main" id="{8C64E163-A533-59BA-56E8-020E0C41639D}"/>
                </a:ext>
              </a:extLst>
            </p:cNvPr>
            <p:cNvSpPr/>
            <p:nvPr/>
          </p:nvSpPr>
          <p:spPr>
            <a:xfrm>
              <a:off x="6466625" y="4147250"/>
              <a:ext cx="152300" cy="168375"/>
            </a:xfrm>
            <a:custGeom>
              <a:avLst/>
              <a:gdLst/>
              <a:ahLst/>
              <a:cxnLst/>
              <a:rect l="l" t="t" r="r" b="b"/>
              <a:pathLst>
                <a:path w="6092" h="6735" extrusionOk="0">
                  <a:moveTo>
                    <a:pt x="3047" y="964"/>
                  </a:moveTo>
                  <a:cubicBezTo>
                    <a:pt x="3297" y="964"/>
                    <a:pt x="3542" y="1061"/>
                    <a:pt x="3726" y="1245"/>
                  </a:cubicBezTo>
                  <a:cubicBezTo>
                    <a:pt x="4002" y="1521"/>
                    <a:pt x="4084" y="1934"/>
                    <a:pt x="3934" y="2294"/>
                  </a:cubicBezTo>
                  <a:cubicBezTo>
                    <a:pt x="3786" y="2653"/>
                    <a:pt x="3435" y="2887"/>
                    <a:pt x="3047" y="2887"/>
                  </a:cubicBezTo>
                  <a:cubicBezTo>
                    <a:pt x="2515" y="2887"/>
                    <a:pt x="2085" y="2457"/>
                    <a:pt x="2085" y="1926"/>
                  </a:cubicBezTo>
                  <a:cubicBezTo>
                    <a:pt x="2085" y="1537"/>
                    <a:pt x="2319" y="1185"/>
                    <a:pt x="2678" y="1037"/>
                  </a:cubicBezTo>
                  <a:cubicBezTo>
                    <a:pt x="2797" y="988"/>
                    <a:pt x="2923" y="964"/>
                    <a:pt x="3047" y="964"/>
                  </a:cubicBezTo>
                  <a:close/>
                  <a:moveTo>
                    <a:pt x="3045" y="3845"/>
                  </a:moveTo>
                  <a:cubicBezTo>
                    <a:pt x="4136" y="3845"/>
                    <a:pt x="5041" y="4685"/>
                    <a:pt x="5123" y="5772"/>
                  </a:cubicBezTo>
                  <a:lnTo>
                    <a:pt x="969" y="5772"/>
                  </a:lnTo>
                  <a:cubicBezTo>
                    <a:pt x="1049" y="4685"/>
                    <a:pt x="1956" y="3845"/>
                    <a:pt x="3045" y="3845"/>
                  </a:cubicBezTo>
                  <a:close/>
                  <a:moveTo>
                    <a:pt x="3047" y="1"/>
                  </a:moveTo>
                  <a:cubicBezTo>
                    <a:pt x="2281" y="1"/>
                    <a:pt x="1588" y="455"/>
                    <a:pt x="1284" y="1156"/>
                  </a:cubicBezTo>
                  <a:cubicBezTo>
                    <a:pt x="978" y="1858"/>
                    <a:pt x="1117" y="2673"/>
                    <a:pt x="1638" y="3233"/>
                  </a:cubicBezTo>
                  <a:cubicBezTo>
                    <a:pt x="633" y="3758"/>
                    <a:pt x="2" y="4798"/>
                    <a:pt x="1" y="5932"/>
                  </a:cubicBezTo>
                  <a:lnTo>
                    <a:pt x="1" y="6252"/>
                  </a:lnTo>
                  <a:cubicBezTo>
                    <a:pt x="1" y="6517"/>
                    <a:pt x="216" y="6734"/>
                    <a:pt x="483" y="6734"/>
                  </a:cubicBezTo>
                  <a:lnTo>
                    <a:pt x="5611" y="6734"/>
                  </a:lnTo>
                  <a:cubicBezTo>
                    <a:pt x="5876" y="6734"/>
                    <a:pt x="6091" y="6517"/>
                    <a:pt x="6091" y="6252"/>
                  </a:cubicBezTo>
                  <a:lnTo>
                    <a:pt x="6091" y="5933"/>
                  </a:lnTo>
                  <a:cubicBezTo>
                    <a:pt x="6090" y="4798"/>
                    <a:pt x="5460" y="3758"/>
                    <a:pt x="4454" y="3234"/>
                  </a:cubicBezTo>
                  <a:lnTo>
                    <a:pt x="4454" y="3233"/>
                  </a:lnTo>
                  <a:cubicBezTo>
                    <a:pt x="4976" y="2673"/>
                    <a:pt x="5115" y="1858"/>
                    <a:pt x="4810" y="1156"/>
                  </a:cubicBezTo>
                  <a:cubicBezTo>
                    <a:pt x="4504" y="455"/>
                    <a:pt x="3811" y="1"/>
                    <a:pt x="304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2765;p78">
              <a:extLst>
                <a:ext uri="{FF2B5EF4-FFF2-40B4-BE49-F238E27FC236}">
                  <a16:creationId xmlns:a16="http://schemas.microsoft.com/office/drawing/2014/main" id="{5E8305F6-C200-823F-9C70-63695AE3431B}"/>
                </a:ext>
              </a:extLst>
            </p:cNvPr>
            <p:cNvSpPr/>
            <p:nvPr/>
          </p:nvSpPr>
          <p:spPr>
            <a:xfrm>
              <a:off x="6208625" y="4147250"/>
              <a:ext cx="152300" cy="168375"/>
            </a:xfrm>
            <a:custGeom>
              <a:avLst/>
              <a:gdLst/>
              <a:ahLst/>
              <a:cxnLst/>
              <a:rect l="l" t="t" r="r" b="b"/>
              <a:pathLst>
                <a:path w="6092" h="6735" extrusionOk="0">
                  <a:moveTo>
                    <a:pt x="3046" y="964"/>
                  </a:moveTo>
                  <a:cubicBezTo>
                    <a:pt x="3296" y="964"/>
                    <a:pt x="3542" y="1061"/>
                    <a:pt x="3725" y="1245"/>
                  </a:cubicBezTo>
                  <a:cubicBezTo>
                    <a:pt x="4000" y="1521"/>
                    <a:pt x="4082" y="1934"/>
                    <a:pt x="3934" y="2294"/>
                  </a:cubicBezTo>
                  <a:cubicBezTo>
                    <a:pt x="3785" y="2653"/>
                    <a:pt x="3435" y="2887"/>
                    <a:pt x="3045" y="2887"/>
                  </a:cubicBezTo>
                  <a:cubicBezTo>
                    <a:pt x="2515" y="2887"/>
                    <a:pt x="2085" y="2457"/>
                    <a:pt x="2083" y="1926"/>
                  </a:cubicBezTo>
                  <a:cubicBezTo>
                    <a:pt x="2083" y="1537"/>
                    <a:pt x="2317" y="1185"/>
                    <a:pt x="2678" y="1037"/>
                  </a:cubicBezTo>
                  <a:cubicBezTo>
                    <a:pt x="2797" y="988"/>
                    <a:pt x="2922" y="964"/>
                    <a:pt x="3046" y="964"/>
                  </a:cubicBezTo>
                  <a:close/>
                  <a:moveTo>
                    <a:pt x="3045" y="3845"/>
                  </a:moveTo>
                  <a:cubicBezTo>
                    <a:pt x="4135" y="3845"/>
                    <a:pt x="5041" y="4685"/>
                    <a:pt x="5122" y="5772"/>
                  </a:cubicBezTo>
                  <a:lnTo>
                    <a:pt x="967" y="5772"/>
                  </a:lnTo>
                  <a:cubicBezTo>
                    <a:pt x="1049" y="4685"/>
                    <a:pt x="1954" y="3845"/>
                    <a:pt x="3045" y="3845"/>
                  </a:cubicBezTo>
                  <a:close/>
                  <a:moveTo>
                    <a:pt x="3045" y="1"/>
                  </a:moveTo>
                  <a:cubicBezTo>
                    <a:pt x="2281" y="1"/>
                    <a:pt x="1588" y="455"/>
                    <a:pt x="1282" y="1156"/>
                  </a:cubicBezTo>
                  <a:cubicBezTo>
                    <a:pt x="976" y="1858"/>
                    <a:pt x="1117" y="2673"/>
                    <a:pt x="1636" y="3234"/>
                  </a:cubicBezTo>
                  <a:cubicBezTo>
                    <a:pt x="632" y="3758"/>
                    <a:pt x="1" y="4798"/>
                    <a:pt x="1" y="5933"/>
                  </a:cubicBezTo>
                  <a:lnTo>
                    <a:pt x="1" y="6252"/>
                  </a:lnTo>
                  <a:cubicBezTo>
                    <a:pt x="1" y="6519"/>
                    <a:pt x="216" y="6734"/>
                    <a:pt x="481" y="6734"/>
                  </a:cubicBezTo>
                  <a:lnTo>
                    <a:pt x="5611" y="6734"/>
                  </a:lnTo>
                  <a:cubicBezTo>
                    <a:pt x="5876" y="6734"/>
                    <a:pt x="6091" y="6519"/>
                    <a:pt x="6091" y="6252"/>
                  </a:cubicBezTo>
                  <a:lnTo>
                    <a:pt x="6090" y="6252"/>
                  </a:lnTo>
                  <a:lnTo>
                    <a:pt x="6090" y="5933"/>
                  </a:lnTo>
                  <a:cubicBezTo>
                    <a:pt x="6090" y="4798"/>
                    <a:pt x="5459" y="3758"/>
                    <a:pt x="4454" y="3234"/>
                  </a:cubicBezTo>
                  <a:cubicBezTo>
                    <a:pt x="4975" y="2673"/>
                    <a:pt x="5115" y="1858"/>
                    <a:pt x="4808" y="1156"/>
                  </a:cubicBezTo>
                  <a:cubicBezTo>
                    <a:pt x="4502" y="455"/>
                    <a:pt x="3811" y="1"/>
                    <a:pt x="3045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2766;p78">
              <a:extLst>
                <a:ext uri="{FF2B5EF4-FFF2-40B4-BE49-F238E27FC236}">
                  <a16:creationId xmlns:a16="http://schemas.microsoft.com/office/drawing/2014/main" id="{7C26734F-F542-346C-A220-9CD58FD3A9F6}"/>
                </a:ext>
              </a:extLst>
            </p:cNvPr>
            <p:cNvSpPr/>
            <p:nvPr/>
          </p:nvSpPr>
          <p:spPr>
            <a:xfrm>
              <a:off x="6357425" y="4151350"/>
              <a:ext cx="113625" cy="88225"/>
            </a:xfrm>
            <a:custGeom>
              <a:avLst/>
              <a:gdLst/>
              <a:ahLst/>
              <a:cxnLst/>
              <a:rect l="l" t="t" r="r" b="b"/>
              <a:pathLst>
                <a:path w="4545" h="3529" extrusionOk="0">
                  <a:moveTo>
                    <a:pt x="2734" y="1"/>
                  </a:moveTo>
                  <a:cubicBezTo>
                    <a:pt x="2611" y="1"/>
                    <a:pt x="2488" y="48"/>
                    <a:pt x="2395" y="141"/>
                  </a:cubicBezTo>
                  <a:cubicBezTo>
                    <a:pt x="2207" y="329"/>
                    <a:pt x="2207" y="633"/>
                    <a:pt x="2395" y="821"/>
                  </a:cubicBezTo>
                  <a:lnTo>
                    <a:pt x="2856" y="1282"/>
                  </a:lnTo>
                  <a:lnTo>
                    <a:pt x="491" y="1282"/>
                  </a:lnTo>
                  <a:cubicBezTo>
                    <a:pt x="488" y="1282"/>
                    <a:pt x="485" y="1282"/>
                    <a:pt x="483" y="1282"/>
                  </a:cubicBezTo>
                  <a:cubicBezTo>
                    <a:pt x="217" y="1282"/>
                    <a:pt x="0" y="1497"/>
                    <a:pt x="0" y="1762"/>
                  </a:cubicBezTo>
                  <a:cubicBezTo>
                    <a:pt x="0" y="2029"/>
                    <a:pt x="217" y="2244"/>
                    <a:pt x="483" y="2244"/>
                  </a:cubicBezTo>
                  <a:cubicBezTo>
                    <a:pt x="485" y="2244"/>
                    <a:pt x="488" y="2244"/>
                    <a:pt x="491" y="2244"/>
                  </a:cubicBezTo>
                  <a:lnTo>
                    <a:pt x="491" y="2243"/>
                  </a:lnTo>
                  <a:lnTo>
                    <a:pt x="2856" y="2243"/>
                  </a:lnTo>
                  <a:lnTo>
                    <a:pt x="2395" y="2704"/>
                  </a:lnTo>
                  <a:cubicBezTo>
                    <a:pt x="2203" y="2892"/>
                    <a:pt x="2201" y="3198"/>
                    <a:pt x="2390" y="3388"/>
                  </a:cubicBezTo>
                  <a:cubicBezTo>
                    <a:pt x="2485" y="3482"/>
                    <a:pt x="2608" y="3529"/>
                    <a:pt x="2731" y="3529"/>
                  </a:cubicBezTo>
                  <a:cubicBezTo>
                    <a:pt x="2856" y="3529"/>
                    <a:pt x="2980" y="3480"/>
                    <a:pt x="3074" y="3384"/>
                  </a:cubicBezTo>
                  <a:lnTo>
                    <a:pt x="4356" y="2102"/>
                  </a:lnTo>
                  <a:cubicBezTo>
                    <a:pt x="4544" y="1915"/>
                    <a:pt x="4544" y="1610"/>
                    <a:pt x="4356" y="1423"/>
                  </a:cubicBezTo>
                  <a:lnTo>
                    <a:pt x="3074" y="141"/>
                  </a:lnTo>
                  <a:cubicBezTo>
                    <a:pt x="2980" y="48"/>
                    <a:pt x="2857" y="1"/>
                    <a:pt x="2734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2767;p78">
              <a:extLst>
                <a:ext uri="{FF2B5EF4-FFF2-40B4-BE49-F238E27FC236}">
                  <a16:creationId xmlns:a16="http://schemas.microsoft.com/office/drawing/2014/main" id="{59467643-E46A-0747-BE4D-58DBE417BBCF}"/>
                </a:ext>
              </a:extLst>
            </p:cNvPr>
            <p:cNvSpPr/>
            <p:nvPr/>
          </p:nvSpPr>
          <p:spPr>
            <a:xfrm>
              <a:off x="6250375" y="4345400"/>
              <a:ext cx="87475" cy="86300"/>
            </a:xfrm>
            <a:custGeom>
              <a:avLst/>
              <a:gdLst/>
              <a:ahLst/>
              <a:cxnLst/>
              <a:rect l="l" t="t" r="r" b="b"/>
              <a:pathLst>
                <a:path w="3499" h="3452" extrusionOk="0">
                  <a:moveTo>
                    <a:pt x="482" y="0"/>
                  </a:moveTo>
                  <a:cubicBezTo>
                    <a:pt x="215" y="0"/>
                    <a:pt x="0" y="216"/>
                    <a:pt x="0" y="481"/>
                  </a:cubicBezTo>
                  <a:lnTo>
                    <a:pt x="0" y="2295"/>
                  </a:lnTo>
                  <a:cubicBezTo>
                    <a:pt x="6" y="2556"/>
                    <a:pt x="220" y="2765"/>
                    <a:pt x="482" y="2765"/>
                  </a:cubicBezTo>
                  <a:cubicBezTo>
                    <a:pt x="744" y="2765"/>
                    <a:pt x="958" y="2556"/>
                    <a:pt x="962" y="2295"/>
                  </a:cubicBezTo>
                  <a:lnTo>
                    <a:pt x="962" y="1642"/>
                  </a:lnTo>
                  <a:lnTo>
                    <a:pt x="2635" y="3314"/>
                  </a:lnTo>
                  <a:cubicBezTo>
                    <a:pt x="2728" y="3406"/>
                    <a:pt x="2849" y="3451"/>
                    <a:pt x="2970" y="3451"/>
                  </a:cubicBezTo>
                  <a:cubicBezTo>
                    <a:pt x="3093" y="3451"/>
                    <a:pt x="3217" y="3404"/>
                    <a:pt x="3311" y="3310"/>
                  </a:cubicBezTo>
                  <a:cubicBezTo>
                    <a:pt x="3497" y="3124"/>
                    <a:pt x="3499" y="2822"/>
                    <a:pt x="3314" y="2635"/>
                  </a:cubicBezTo>
                  <a:lnTo>
                    <a:pt x="1642" y="962"/>
                  </a:lnTo>
                  <a:lnTo>
                    <a:pt x="2295" y="962"/>
                  </a:lnTo>
                  <a:cubicBezTo>
                    <a:pt x="2557" y="957"/>
                    <a:pt x="2766" y="743"/>
                    <a:pt x="2766" y="481"/>
                  </a:cubicBezTo>
                  <a:cubicBezTo>
                    <a:pt x="2766" y="219"/>
                    <a:pt x="2557" y="5"/>
                    <a:pt x="2295" y="0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2768;p78">
              <a:extLst>
                <a:ext uri="{FF2B5EF4-FFF2-40B4-BE49-F238E27FC236}">
                  <a16:creationId xmlns:a16="http://schemas.microsoft.com/office/drawing/2014/main" id="{75BBDF85-59B3-FD53-BE49-B98B1F513CD7}"/>
                </a:ext>
              </a:extLst>
            </p:cNvPr>
            <p:cNvSpPr/>
            <p:nvPr/>
          </p:nvSpPr>
          <p:spPr>
            <a:xfrm>
              <a:off x="6490750" y="4345400"/>
              <a:ext cx="87575" cy="86400"/>
            </a:xfrm>
            <a:custGeom>
              <a:avLst/>
              <a:gdLst/>
              <a:ahLst/>
              <a:cxnLst/>
              <a:rect l="l" t="t" r="r" b="b"/>
              <a:pathLst>
                <a:path w="3503" h="3456" extrusionOk="0">
                  <a:moveTo>
                    <a:pt x="2975" y="1"/>
                  </a:moveTo>
                  <a:cubicBezTo>
                    <a:pt x="2852" y="1"/>
                    <a:pt x="2729" y="48"/>
                    <a:pt x="2635" y="142"/>
                  </a:cubicBezTo>
                  <a:lnTo>
                    <a:pt x="2637" y="141"/>
                  </a:lnTo>
                  <a:lnTo>
                    <a:pt x="963" y="1815"/>
                  </a:lnTo>
                  <a:lnTo>
                    <a:pt x="963" y="1162"/>
                  </a:lnTo>
                  <a:cubicBezTo>
                    <a:pt x="959" y="899"/>
                    <a:pt x="745" y="690"/>
                    <a:pt x="483" y="690"/>
                  </a:cubicBezTo>
                  <a:cubicBezTo>
                    <a:pt x="220" y="690"/>
                    <a:pt x="7" y="899"/>
                    <a:pt x="1" y="1162"/>
                  </a:cubicBezTo>
                  <a:lnTo>
                    <a:pt x="1" y="2975"/>
                  </a:lnTo>
                  <a:cubicBezTo>
                    <a:pt x="1" y="3240"/>
                    <a:pt x="216" y="3455"/>
                    <a:pt x="483" y="3455"/>
                  </a:cubicBezTo>
                  <a:lnTo>
                    <a:pt x="2294" y="3455"/>
                  </a:lnTo>
                  <a:cubicBezTo>
                    <a:pt x="2298" y="3455"/>
                    <a:pt x="2301" y="3455"/>
                    <a:pt x="2305" y="3455"/>
                  </a:cubicBezTo>
                  <a:cubicBezTo>
                    <a:pt x="2569" y="3455"/>
                    <a:pt x="2785" y="3241"/>
                    <a:pt x="2785" y="2975"/>
                  </a:cubicBezTo>
                  <a:cubicBezTo>
                    <a:pt x="2785" y="2709"/>
                    <a:pt x="2569" y="2494"/>
                    <a:pt x="2305" y="2494"/>
                  </a:cubicBezTo>
                  <a:cubicBezTo>
                    <a:pt x="2301" y="2494"/>
                    <a:pt x="2298" y="2494"/>
                    <a:pt x="2294" y="2494"/>
                  </a:cubicBezTo>
                  <a:lnTo>
                    <a:pt x="1642" y="2494"/>
                  </a:lnTo>
                  <a:lnTo>
                    <a:pt x="3315" y="822"/>
                  </a:lnTo>
                  <a:cubicBezTo>
                    <a:pt x="3502" y="634"/>
                    <a:pt x="3502" y="330"/>
                    <a:pt x="3315" y="142"/>
                  </a:cubicBezTo>
                  <a:cubicBezTo>
                    <a:pt x="3221" y="48"/>
                    <a:pt x="3098" y="1"/>
                    <a:pt x="2975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8" name="Google Shape;12465;p77">
            <a:extLst>
              <a:ext uri="{FF2B5EF4-FFF2-40B4-BE49-F238E27FC236}">
                <a16:creationId xmlns:a16="http://schemas.microsoft.com/office/drawing/2014/main" id="{3377FF4C-1F2C-2A3F-0456-0F1580C3C590}"/>
              </a:ext>
            </a:extLst>
          </p:cNvPr>
          <p:cNvSpPr/>
          <p:nvPr/>
        </p:nvSpPr>
        <p:spPr>
          <a:xfrm>
            <a:off x="5461911" y="2196497"/>
            <a:ext cx="700510" cy="739775"/>
          </a:xfrm>
          <a:custGeom>
            <a:avLst/>
            <a:gdLst/>
            <a:ahLst/>
            <a:cxnLst/>
            <a:rect l="l" t="t" r="r" b="b"/>
            <a:pathLst>
              <a:path w="19171" h="19062" extrusionOk="0">
                <a:moveTo>
                  <a:pt x="14585" y="3753"/>
                </a:moveTo>
                <a:lnTo>
                  <a:pt x="15377" y="4543"/>
                </a:lnTo>
                <a:lnTo>
                  <a:pt x="14320" y="5598"/>
                </a:lnTo>
                <a:lnTo>
                  <a:pt x="13530" y="4808"/>
                </a:lnTo>
                <a:lnTo>
                  <a:pt x="14585" y="3753"/>
                </a:lnTo>
                <a:close/>
                <a:moveTo>
                  <a:pt x="11153" y="4551"/>
                </a:moveTo>
                <a:cubicBezTo>
                  <a:pt x="11487" y="4551"/>
                  <a:pt x="11821" y="4678"/>
                  <a:pt x="12076" y="4933"/>
                </a:cubicBezTo>
                <a:lnTo>
                  <a:pt x="14183" y="7042"/>
                </a:lnTo>
                <a:cubicBezTo>
                  <a:pt x="14642" y="7499"/>
                  <a:pt x="14694" y="8226"/>
                  <a:pt x="14305" y="8746"/>
                </a:cubicBezTo>
                <a:lnTo>
                  <a:pt x="13926" y="8366"/>
                </a:lnTo>
                <a:cubicBezTo>
                  <a:pt x="13817" y="8257"/>
                  <a:pt x="13674" y="8202"/>
                  <a:pt x="13531" y="8202"/>
                </a:cubicBezTo>
                <a:cubicBezTo>
                  <a:pt x="13387" y="8202"/>
                  <a:pt x="13244" y="8257"/>
                  <a:pt x="13135" y="8366"/>
                </a:cubicBezTo>
                <a:cubicBezTo>
                  <a:pt x="12917" y="8584"/>
                  <a:pt x="12917" y="8937"/>
                  <a:pt x="13135" y="9157"/>
                </a:cubicBezTo>
                <a:lnTo>
                  <a:pt x="13524" y="9545"/>
                </a:lnTo>
                <a:lnTo>
                  <a:pt x="12733" y="10336"/>
                </a:lnTo>
                <a:lnTo>
                  <a:pt x="12345" y="9947"/>
                </a:lnTo>
                <a:cubicBezTo>
                  <a:pt x="12236" y="9838"/>
                  <a:pt x="12092" y="9784"/>
                  <a:pt x="11949" y="9784"/>
                </a:cubicBezTo>
                <a:cubicBezTo>
                  <a:pt x="11806" y="9784"/>
                  <a:pt x="11663" y="9838"/>
                  <a:pt x="11554" y="9947"/>
                </a:cubicBezTo>
                <a:cubicBezTo>
                  <a:pt x="11336" y="10165"/>
                  <a:pt x="11336" y="10520"/>
                  <a:pt x="11554" y="10738"/>
                </a:cubicBezTo>
                <a:lnTo>
                  <a:pt x="11943" y="11126"/>
                </a:lnTo>
                <a:lnTo>
                  <a:pt x="11152" y="11917"/>
                </a:lnTo>
                <a:lnTo>
                  <a:pt x="7199" y="7964"/>
                </a:lnTo>
                <a:lnTo>
                  <a:pt x="10230" y="4933"/>
                </a:lnTo>
                <a:cubicBezTo>
                  <a:pt x="10485" y="4678"/>
                  <a:pt x="10819" y="4551"/>
                  <a:pt x="11153" y="4551"/>
                </a:cubicBezTo>
                <a:close/>
                <a:moveTo>
                  <a:pt x="6410" y="8753"/>
                </a:moveTo>
                <a:lnTo>
                  <a:pt x="10363" y="12706"/>
                </a:lnTo>
                <a:lnTo>
                  <a:pt x="9581" y="13489"/>
                </a:lnTo>
                <a:lnTo>
                  <a:pt x="9193" y="13101"/>
                </a:lnTo>
                <a:cubicBezTo>
                  <a:pt x="9083" y="12987"/>
                  <a:pt x="8937" y="12930"/>
                  <a:pt x="8791" y="12930"/>
                </a:cubicBezTo>
                <a:cubicBezTo>
                  <a:pt x="8648" y="12930"/>
                  <a:pt x="8506" y="12985"/>
                  <a:pt x="8396" y="13093"/>
                </a:cubicBezTo>
                <a:cubicBezTo>
                  <a:pt x="8177" y="13314"/>
                  <a:pt x="8180" y="13673"/>
                  <a:pt x="8402" y="13890"/>
                </a:cubicBezTo>
                <a:lnTo>
                  <a:pt x="8792" y="14278"/>
                </a:lnTo>
                <a:lnTo>
                  <a:pt x="7201" y="15870"/>
                </a:lnTo>
                <a:lnTo>
                  <a:pt x="3248" y="11916"/>
                </a:lnTo>
                <a:lnTo>
                  <a:pt x="6410" y="8753"/>
                </a:lnTo>
                <a:close/>
                <a:moveTo>
                  <a:pt x="4038" y="14287"/>
                </a:moveTo>
                <a:lnTo>
                  <a:pt x="4829" y="15078"/>
                </a:lnTo>
                <a:lnTo>
                  <a:pt x="3248" y="16659"/>
                </a:lnTo>
                <a:lnTo>
                  <a:pt x="2457" y="15868"/>
                </a:lnTo>
                <a:lnTo>
                  <a:pt x="4038" y="14287"/>
                </a:lnTo>
                <a:close/>
                <a:moveTo>
                  <a:pt x="18557" y="1"/>
                </a:moveTo>
                <a:cubicBezTo>
                  <a:pt x="18415" y="1"/>
                  <a:pt x="18272" y="55"/>
                  <a:pt x="18163" y="164"/>
                </a:cubicBezTo>
                <a:lnTo>
                  <a:pt x="15370" y="2958"/>
                </a:lnTo>
                <a:lnTo>
                  <a:pt x="14980" y="2567"/>
                </a:lnTo>
                <a:cubicBezTo>
                  <a:pt x="14870" y="2458"/>
                  <a:pt x="14727" y="2404"/>
                  <a:pt x="14584" y="2404"/>
                </a:cubicBezTo>
                <a:cubicBezTo>
                  <a:pt x="14441" y="2404"/>
                  <a:pt x="14299" y="2458"/>
                  <a:pt x="14190" y="2567"/>
                </a:cubicBezTo>
                <a:lnTo>
                  <a:pt x="12735" y="4023"/>
                </a:lnTo>
                <a:cubicBezTo>
                  <a:pt x="12281" y="3632"/>
                  <a:pt x="11716" y="3436"/>
                  <a:pt x="11152" y="3436"/>
                </a:cubicBezTo>
                <a:cubicBezTo>
                  <a:pt x="10532" y="3436"/>
                  <a:pt x="9913" y="3671"/>
                  <a:pt x="9441" y="4143"/>
                </a:cubicBezTo>
                <a:lnTo>
                  <a:pt x="2457" y="11126"/>
                </a:lnTo>
                <a:lnTo>
                  <a:pt x="2061" y="10730"/>
                </a:lnTo>
                <a:cubicBezTo>
                  <a:pt x="1953" y="10625"/>
                  <a:pt x="1813" y="10573"/>
                  <a:pt x="1673" y="10573"/>
                </a:cubicBezTo>
                <a:cubicBezTo>
                  <a:pt x="1530" y="10573"/>
                  <a:pt x="1387" y="10628"/>
                  <a:pt x="1278" y="10736"/>
                </a:cubicBezTo>
                <a:cubicBezTo>
                  <a:pt x="1063" y="10953"/>
                  <a:pt x="1060" y="11301"/>
                  <a:pt x="1272" y="11521"/>
                </a:cubicBezTo>
                <a:lnTo>
                  <a:pt x="3249" y="13498"/>
                </a:lnTo>
                <a:lnTo>
                  <a:pt x="1666" y="15079"/>
                </a:lnTo>
                <a:lnTo>
                  <a:pt x="1007" y="14420"/>
                </a:lnTo>
                <a:cubicBezTo>
                  <a:pt x="898" y="14311"/>
                  <a:pt x="756" y="14257"/>
                  <a:pt x="613" y="14257"/>
                </a:cubicBezTo>
                <a:cubicBezTo>
                  <a:pt x="470" y="14257"/>
                  <a:pt x="327" y="14311"/>
                  <a:pt x="218" y="14420"/>
                </a:cubicBezTo>
                <a:cubicBezTo>
                  <a:pt x="0" y="14639"/>
                  <a:pt x="0" y="14991"/>
                  <a:pt x="218" y="15209"/>
                </a:cubicBezTo>
                <a:lnTo>
                  <a:pt x="3907" y="18898"/>
                </a:lnTo>
                <a:cubicBezTo>
                  <a:pt x="4016" y="19007"/>
                  <a:pt x="4159" y="19061"/>
                  <a:pt x="4301" y="19061"/>
                </a:cubicBezTo>
                <a:cubicBezTo>
                  <a:pt x="4444" y="19061"/>
                  <a:pt x="4587" y="19007"/>
                  <a:pt x="4696" y="18898"/>
                </a:cubicBezTo>
                <a:cubicBezTo>
                  <a:pt x="4914" y="18680"/>
                  <a:pt x="4914" y="18327"/>
                  <a:pt x="4697" y="18109"/>
                </a:cubicBezTo>
                <a:lnTo>
                  <a:pt x="4038" y="17450"/>
                </a:lnTo>
                <a:lnTo>
                  <a:pt x="5619" y="15868"/>
                </a:lnTo>
                <a:cubicBezTo>
                  <a:pt x="5619" y="15868"/>
                  <a:pt x="6805" y="17054"/>
                  <a:pt x="6806" y="17054"/>
                </a:cubicBezTo>
                <a:cubicBezTo>
                  <a:pt x="6806" y="17054"/>
                  <a:pt x="6806" y="17054"/>
                  <a:pt x="6806" y="17054"/>
                </a:cubicBezTo>
                <a:lnTo>
                  <a:pt x="7595" y="17844"/>
                </a:lnTo>
                <a:cubicBezTo>
                  <a:pt x="7704" y="17953"/>
                  <a:pt x="7847" y="18008"/>
                  <a:pt x="7990" y="18008"/>
                </a:cubicBezTo>
                <a:cubicBezTo>
                  <a:pt x="8134" y="18008"/>
                  <a:pt x="8277" y="17953"/>
                  <a:pt x="8386" y="17844"/>
                </a:cubicBezTo>
                <a:cubicBezTo>
                  <a:pt x="8604" y="17626"/>
                  <a:pt x="8604" y="17273"/>
                  <a:pt x="8386" y="17055"/>
                </a:cubicBezTo>
                <a:lnTo>
                  <a:pt x="7990" y="16659"/>
                </a:lnTo>
                <a:cubicBezTo>
                  <a:pt x="8040" y="16609"/>
                  <a:pt x="8083" y="16566"/>
                  <a:pt x="8121" y="16528"/>
                </a:cubicBezTo>
                <a:lnTo>
                  <a:pt x="8121" y="16528"/>
                </a:lnTo>
                <a:cubicBezTo>
                  <a:pt x="8121" y="16528"/>
                  <a:pt x="9073" y="15576"/>
                  <a:pt x="14974" y="9675"/>
                </a:cubicBezTo>
                <a:cubicBezTo>
                  <a:pt x="15870" y="8779"/>
                  <a:pt x="15914" y="7345"/>
                  <a:pt x="15104" y="6395"/>
                </a:cubicBezTo>
                <a:lnTo>
                  <a:pt x="16561" y="4938"/>
                </a:lnTo>
                <a:cubicBezTo>
                  <a:pt x="16779" y="4720"/>
                  <a:pt x="16779" y="4365"/>
                  <a:pt x="16561" y="4147"/>
                </a:cubicBezTo>
                <a:lnTo>
                  <a:pt x="16159" y="3747"/>
                </a:lnTo>
                <a:lnTo>
                  <a:pt x="18953" y="953"/>
                </a:lnTo>
                <a:cubicBezTo>
                  <a:pt x="19170" y="735"/>
                  <a:pt x="19170" y="381"/>
                  <a:pt x="18953" y="163"/>
                </a:cubicBezTo>
                <a:lnTo>
                  <a:pt x="18952" y="164"/>
                </a:lnTo>
                <a:cubicBezTo>
                  <a:pt x="18843" y="55"/>
                  <a:pt x="18700" y="1"/>
                  <a:pt x="18557" y="1"/>
                </a:cubicBezTo>
                <a:close/>
              </a:path>
            </a:pathLst>
          </a:custGeom>
          <a:solidFill>
            <a:srgbClr val="657E9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93;p30">
            <a:extLst>
              <a:ext uri="{FF2B5EF4-FFF2-40B4-BE49-F238E27FC236}">
                <a16:creationId xmlns:a16="http://schemas.microsoft.com/office/drawing/2014/main" id="{079D96FC-961A-F900-4A3C-CC398901627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 flipH="1">
            <a:off x="3848811" y="3655536"/>
            <a:ext cx="2607110" cy="31654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0" dirty="0"/>
              <a:t>Вертикальный</a:t>
            </a:r>
            <a:endParaRPr b="0" dirty="0"/>
          </a:p>
        </p:txBody>
      </p:sp>
      <p:sp>
        <p:nvSpPr>
          <p:cNvPr id="1072" name="Google Shape;10480;p68">
            <a:extLst>
              <a:ext uri="{FF2B5EF4-FFF2-40B4-BE49-F238E27FC236}">
                <a16:creationId xmlns:a16="http://schemas.microsoft.com/office/drawing/2014/main" id="{E67B6552-4E6C-49E7-E6FA-66B219F14569}"/>
              </a:ext>
            </a:extLst>
          </p:cNvPr>
          <p:cNvSpPr/>
          <p:nvPr/>
        </p:nvSpPr>
        <p:spPr>
          <a:xfrm>
            <a:off x="3328523" y="3522613"/>
            <a:ext cx="509607" cy="582392"/>
          </a:xfrm>
          <a:custGeom>
            <a:avLst/>
            <a:gdLst/>
            <a:ahLst/>
            <a:cxnLst/>
            <a:rect l="l" t="t" r="r" b="b"/>
            <a:pathLst>
              <a:path w="10397" h="11878" extrusionOk="0">
                <a:moveTo>
                  <a:pt x="5135" y="725"/>
                </a:moveTo>
                <a:cubicBezTo>
                  <a:pt x="6868" y="725"/>
                  <a:pt x="8254" y="2142"/>
                  <a:pt x="8254" y="3844"/>
                </a:cubicBezTo>
                <a:lnTo>
                  <a:pt x="8254" y="5923"/>
                </a:lnTo>
                <a:cubicBezTo>
                  <a:pt x="8254" y="6112"/>
                  <a:pt x="8097" y="6270"/>
                  <a:pt x="7908" y="6270"/>
                </a:cubicBezTo>
                <a:lnTo>
                  <a:pt x="7498" y="6270"/>
                </a:lnTo>
                <a:cubicBezTo>
                  <a:pt x="7561" y="6144"/>
                  <a:pt x="7561" y="6049"/>
                  <a:pt x="7561" y="5923"/>
                </a:cubicBezTo>
                <a:lnTo>
                  <a:pt x="7561" y="3844"/>
                </a:lnTo>
                <a:cubicBezTo>
                  <a:pt x="7561" y="3623"/>
                  <a:pt x="7404" y="3466"/>
                  <a:pt x="7183" y="3466"/>
                </a:cubicBezTo>
                <a:lnTo>
                  <a:pt x="6490" y="3466"/>
                </a:lnTo>
                <a:cubicBezTo>
                  <a:pt x="5892" y="3466"/>
                  <a:pt x="5450" y="2993"/>
                  <a:pt x="5450" y="2458"/>
                </a:cubicBezTo>
                <a:lnTo>
                  <a:pt x="5450" y="1733"/>
                </a:lnTo>
                <a:cubicBezTo>
                  <a:pt x="5450" y="1544"/>
                  <a:pt x="5293" y="1386"/>
                  <a:pt x="5104" y="1386"/>
                </a:cubicBezTo>
                <a:cubicBezTo>
                  <a:pt x="4915" y="1386"/>
                  <a:pt x="4757" y="1544"/>
                  <a:pt x="4757" y="1733"/>
                </a:cubicBezTo>
                <a:lnTo>
                  <a:pt x="4757" y="2458"/>
                </a:lnTo>
                <a:cubicBezTo>
                  <a:pt x="4757" y="3056"/>
                  <a:pt x="4285" y="3466"/>
                  <a:pt x="3718" y="3466"/>
                </a:cubicBezTo>
                <a:lnTo>
                  <a:pt x="3088" y="3466"/>
                </a:lnTo>
                <a:cubicBezTo>
                  <a:pt x="2899" y="3466"/>
                  <a:pt x="2741" y="3623"/>
                  <a:pt x="2741" y="3844"/>
                </a:cubicBezTo>
                <a:lnTo>
                  <a:pt x="2741" y="5923"/>
                </a:lnTo>
                <a:cubicBezTo>
                  <a:pt x="2741" y="6049"/>
                  <a:pt x="2741" y="6144"/>
                  <a:pt x="2773" y="6270"/>
                </a:cubicBezTo>
                <a:lnTo>
                  <a:pt x="2395" y="6270"/>
                </a:lnTo>
                <a:cubicBezTo>
                  <a:pt x="2205" y="6270"/>
                  <a:pt x="2048" y="6112"/>
                  <a:pt x="2048" y="5923"/>
                </a:cubicBezTo>
                <a:lnTo>
                  <a:pt x="2048" y="3844"/>
                </a:lnTo>
                <a:cubicBezTo>
                  <a:pt x="2048" y="2111"/>
                  <a:pt x="3466" y="725"/>
                  <a:pt x="5135" y="725"/>
                </a:cubicBezTo>
                <a:close/>
                <a:moveTo>
                  <a:pt x="5230" y="3466"/>
                </a:moveTo>
                <a:cubicBezTo>
                  <a:pt x="5545" y="3907"/>
                  <a:pt x="6049" y="4190"/>
                  <a:pt x="6585" y="4190"/>
                </a:cubicBezTo>
                <a:lnTo>
                  <a:pt x="6963" y="4190"/>
                </a:lnTo>
                <a:lnTo>
                  <a:pt x="6963" y="5955"/>
                </a:lnTo>
                <a:lnTo>
                  <a:pt x="6931" y="5955"/>
                </a:lnTo>
                <a:cubicBezTo>
                  <a:pt x="6931" y="6553"/>
                  <a:pt x="6459" y="6994"/>
                  <a:pt x="5892" y="6994"/>
                </a:cubicBezTo>
                <a:lnTo>
                  <a:pt x="4505" y="6994"/>
                </a:lnTo>
                <a:cubicBezTo>
                  <a:pt x="3938" y="6994"/>
                  <a:pt x="3497" y="6522"/>
                  <a:pt x="3497" y="5955"/>
                </a:cubicBezTo>
                <a:lnTo>
                  <a:pt x="3497" y="4190"/>
                </a:lnTo>
                <a:lnTo>
                  <a:pt x="3844" y="4190"/>
                </a:lnTo>
                <a:cubicBezTo>
                  <a:pt x="4379" y="4190"/>
                  <a:pt x="4915" y="3907"/>
                  <a:pt x="5230" y="3466"/>
                </a:cubicBezTo>
                <a:close/>
                <a:moveTo>
                  <a:pt x="6301" y="7624"/>
                </a:moveTo>
                <a:cubicBezTo>
                  <a:pt x="6396" y="8034"/>
                  <a:pt x="6805" y="8349"/>
                  <a:pt x="7278" y="8349"/>
                </a:cubicBezTo>
                <a:lnTo>
                  <a:pt x="7624" y="8349"/>
                </a:lnTo>
                <a:lnTo>
                  <a:pt x="7624" y="9200"/>
                </a:lnTo>
                <a:cubicBezTo>
                  <a:pt x="6852" y="9546"/>
                  <a:pt x="6025" y="9719"/>
                  <a:pt x="5198" y="9719"/>
                </a:cubicBezTo>
                <a:cubicBezTo>
                  <a:pt x="4371" y="9719"/>
                  <a:pt x="3544" y="9546"/>
                  <a:pt x="2773" y="9200"/>
                </a:cubicBezTo>
                <a:lnTo>
                  <a:pt x="2773" y="8349"/>
                </a:lnTo>
                <a:lnTo>
                  <a:pt x="3119" y="8349"/>
                </a:lnTo>
                <a:cubicBezTo>
                  <a:pt x="3560" y="8349"/>
                  <a:pt x="3970" y="8034"/>
                  <a:pt x="4127" y="7624"/>
                </a:cubicBezTo>
                <a:cubicBezTo>
                  <a:pt x="4253" y="7656"/>
                  <a:pt x="4411" y="7656"/>
                  <a:pt x="4505" y="7656"/>
                </a:cubicBezTo>
                <a:lnTo>
                  <a:pt x="5892" y="7656"/>
                </a:lnTo>
                <a:cubicBezTo>
                  <a:pt x="6018" y="7656"/>
                  <a:pt x="6175" y="7656"/>
                  <a:pt x="6301" y="7624"/>
                </a:cubicBezTo>
                <a:close/>
                <a:moveTo>
                  <a:pt x="2079" y="8349"/>
                </a:moveTo>
                <a:lnTo>
                  <a:pt x="2079" y="11153"/>
                </a:lnTo>
                <a:lnTo>
                  <a:pt x="693" y="11153"/>
                </a:lnTo>
                <a:lnTo>
                  <a:pt x="693" y="9389"/>
                </a:lnTo>
                <a:cubicBezTo>
                  <a:pt x="693" y="8790"/>
                  <a:pt x="1166" y="8349"/>
                  <a:pt x="1733" y="8349"/>
                </a:cubicBezTo>
                <a:close/>
                <a:moveTo>
                  <a:pt x="7656" y="9924"/>
                </a:moveTo>
                <a:lnTo>
                  <a:pt x="7656" y="11153"/>
                </a:lnTo>
                <a:lnTo>
                  <a:pt x="2773" y="11153"/>
                </a:lnTo>
                <a:lnTo>
                  <a:pt x="2773" y="9924"/>
                </a:lnTo>
                <a:cubicBezTo>
                  <a:pt x="3560" y="10239"/>
                  <a:pt x="4411" y="10397"/>
                  <a:pt x="5230" y="10397"/>
                </a:cubicBezTo>
                <a:cubicBezTo>
                  <a:pt x="6049" y="10397"/>
                  <a:pt x="6868" y="10239"/>
                  <a:pt x="7656" y="9924"/>
                </a:cubicBezTo>
                <a:close/>
                <a:moveTo>
                  <a:pt x="8664" y="8349"/>
                </a:moveTo>
                <a:cubicBezTo>
                  <a:pt x="9231" y="8349"/>
                  <a:pt x="9672" y="8821"/>
                  <a:pt x="9672" y="9389"/>
                </a:cubicBezTo>
                <a:lnTo>
                  <a:pt x="9672" y="11153"/>
                </a:lnTo>
                <a:lnTo>
                  <a:pt x="8286" y="11153"/>
                </a:lnTo>
                <a:lnTo>
                  <a:pt x="8286" y="8349"/>
                </a:lnTo>
                <a:close/>
                <a:moveTo>
                  <a:pt x="5198" y="0"/>
                </a:moveTo>
                <a:cubicBezTo>
                  <a:pt x="3088" y="0"/>
                  <a:pt x="1355" y="1701"/>
                  <a:pt x="1355" y="3844"/>
                </a:cubicBezTo>
                <a:lnTo>
                  <a:pt x="1355" y="5923"/>
                </a:lnTo>
                <a:cubicBezTo>
                  <a:pt x="1355" y="6522"/>
                  <a:pt x="1827" y="6931"/>
                  <a:pt x="2395" y="6931"/>
                </a:cubicBezTo>
                <a:lnTo>
                  <a:pt x="3088" y="6931"/>
                </a:lnTo>
                <a:cubicBezTo>
                  <a:pt x="3182" y="7057"/>
                  <a:pt x="3308" y="7183"/>
                  <a:pt x="3466" y="7309"/>
                </a:cubicBezTo>
                <a:cubicBezTo>
                  <a:pt x="3466" y="7530"/>
                  <a:pt x="3308" y="7687"/>
                  <a:pt x="3088" y="7687"/>
                </a:cubicBezTo>
                <a:lnTo>
                  <a:pt x="1733" y="7687"/>
                </a:lnTo>
                <a:cubicBezTo>
                  <a:pt x="788" y="7687"/>
                  <a:pt x="0" y="8475"/>
                  <a:pt x="0" y="9420"/>
                </a:cubicBezTo>
                <a:lnTo>
                  <a:pt x="0" y="11499"/>
                </a:lnTo>
                <a:cubicBezTo>
                  <a:pt x="0" y="11720"/>
                  <a:pt x="158" y="11877"/>
                  <a:pt x="347" y="11877"/>
                </a:cubicBezTo>
                <a:lnTo>
                  <a:pt x="10019" y="11877"/>
                </a:lnTo>
                <a:cubicBezTo>
                  <a:pt x="10239" y="11877"/>
                  <a:pt x="10397" y="11720"/>
                  <a:pt x="10397" y="11499"/>
                </a:cubicBezTo>
                <a:lnTo>
                  <a:pt x="10397" y="9420"/>
                </a:lnTo>
                <a:cubicBezTo>
                  <a:pt x="10397" y="8475"/>
                  <a:pt x="9609" y="7687"/>
                  <a:pt x="8664" y="7687"/>
                </a:cubicBezTo>
                <a:lnTo>
                  <a:pt x="7278" y="7687"/>
                </a:lnTo>
                <a:cubicBezTo>
                  <a:pt x="7089" y="7687"/>
                  <a:pt x="6931" y="7530"/>
                  <a:pt x="6931" y="7341"/>
                </a:cubicBezTo>
                <a:cubicBezTo>
                  <a:pt x="7026" y="7246"/>
                  <a:pt x="7152" y="7152"/>
                  <a:pt x="7278" y="6994"/>
                </a:cubicBezTo>
                <a:lnTo>
                  <a:pt x="7971" y="6994"/>
                </a:lnTo>
                <a:cubicBezTo>
                  <a:pt x="8569" y="6994"/>
                  <a:pt x="9011" y="6522"/>
                  <a:pt x="9011" y="5955"/>
                </a:cubicBezTo>
                <a:lnTo>
                  <a:pt x="9011" y="3844"/>
                </a:lnTo>
                <a:cubicBezTo>
                  <a:pt x="9011" y="1733"/>
                  <a:pt x="7309" y="0"/>
                  <a:pt x="5198" y="0"/>
                </a:cubicBezTo>
                <a:close/>
              </a:path>
            </a:pathLst>
          </a:custGeom>
          <a:solidFill>
            <a:srgbClr val="5F7D9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92;p30">
            <a:extLst>
              <a:ext uri="{FF2B5EF4-FFF2-40B4-BE49-F238E27FC236}">
                <a16:creationId xmlns:a16="http://schemas.microsoft.com/office/drawing/2014/main" id="{6050008C-7405-03A1-661C-4F908DFC8B04}"/>
              </a:ext>
            </a:extLst>
          </p:cNvPr>
          <p:cNvSpPr txBox="1">
            <a:spLocks noGrp="1"/>
          </p:cNvSpPr>
          <p:nvPr>
            <p:ph type="title" idx="15"/>
          </p:nvPr>
        </p:nvSpPr>
        <p:spPr>
          <a:xfrm>
            <a:off x="854106" y="4539731"/>
            <a:ext cx="9274181" cy="4456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ВИЧ-инфекция чаще всего передаётся половым путём</a:t>
            </a:r>
            <a:endParaRPr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28AA9AE9-3EB6-9BE1-6767-95F6200FF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159" y="362625"/>
            <a:ext cx="7937811" cy="708686"/>
          </a:xfrm>
        </p:spPr>
        <p:txBody>
          <a:bodyPr/>
          <a:lstStyle/>
          <a:p>
            <a:r>
              <a:rPr lang="ru-RU" dirty="0"/>
              <a:t>Вирусом невозможно заразиться: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34B250B-6BF1-480E-83C9-72BF54CB4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888" y="1223803"/>
            <a:ext cx="952500" cy="952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E5E6C5-1DE8-43BA-AB9D-8FA34988D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6881" y="1165545"/>
            <a:ext cx="1127743" cy="112774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F726977-3E7D-48EC-9930-E2BDF90352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8196" y="1203356"/>
            <a:ext cx="1092412" cy="109241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5C5D30B-A885-44EE-BB34-07F1BE63D1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8196" y="3010920"/>
            <a:ext cx="1065846" cy="106584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B3E8DE1-53C7-4313-8F28-EA35016FC2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9086" y="3010920"/>
            <a:ext cx="1065846" cy="106584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AFC4613-73BD-4918-898F-A494CF54FD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7309" y="2655826"/>
            <a:ext cx="1337378" cy="1337378"/>
          </a:xfrm>
          <a:prstGeom prst="rect">
            <a:avLst/>
          </a:prstGeom>
        </p:spPr>
      </p:pic>
      <p:sp>
        <p:nvSpPr>
          <p:cNvPr id="16" name="Google Shape;1093;p30">
            <a:extLst>
              <a:ext uri="{FF2B5EF4-FFF2-40B4-BE49-F238E27FC236}">
                <a16:creationId xmlns:a16="http://schemas.microsoft.com/office/drawing/2014/main" id="{2813D32B-E19E-42A8-B60B-E11F1FCBDCFB}"/>
              </a:ext>
            </a:extLst>
          </p:cNvPr>
          <p:cNvSpPr txBox="1">
            <a:spLocks/>
          </p:cNvSpPr>
          <p:nvPr/>
        </p:nvSpPr>
        <p:spPr>
          <a:xfrm flipH="1">
            <a:off x="510228" y="2391737"/>
            <a:ext cx="2571820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Воздушно-капельным путём (через чихание и кашель)</a:t>
            </a:r>
          </a:p>
        </p:txBody>
      </p:sp>
      <p:sp>
        <p:nvSpPr>
          <p:cNvPr id="17" name="Google Shape;1093;p30">
            <a:extLst>
              <a:ext uri="{FF2B5EF4-FFF2-40B4-BE49-F238E27FC236}">
                <a16:creationId xmlns:a16="http://schemas.microsoft.com/office/drawing/2014/main" id="{585E51DA-4FB1-45D2-9067-B67DD7104CCA}"/>
              </a:ext>
            </a:extLst>
          </p:cNvPr>
          <p:cNvSpPr txBox="1">
            <a:spLocks/>
          </p:cNvSpPr>
          <p:nvPr/>
        </p:nvSpPr>
        <p:spPr>
          <a:xfrm flipH="1">
            <a:off x="3290834" y="2441994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При использовании общих столовых приборов</a:t>
            </a:r>
          </a:p>
        </p:txBody>
      </p:sp>
      <p:sp>
        <p:nvSpPr>
          <p:cNvPr id="18" name="Google Shape;1093;p30">
            <a:extLst>
              <a:ext uri="{FF2B5EF4-FFF2-40B4-BE49-F238E27FC236}">
                <a16:creationId xmlns:a16="http://schemas.microsoft.com/office/drawing/2014/main" id="{B8099776-1398-4C09-955B-69231553021A}"/>
              </a:ext>
            </a:extLst>
          </p:cNvPr>
          <p:cNvSpPr txBox="1">
            <a:spLocks/>
          </p:cNvSpPr>
          <p:nvPr/>
        </p:nvSpPr>
        <p:spPr>
          <a:xfrm flipH="1">
            <a:off x="6126816" y="2334459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dirty="0">
                <a:solidFill>
                  <a:schemeClr val="bg1"/>
                </a:solidFill>
              </a:rPr>
              <a:t>При рукопожатиях</a:t>
            </a:r>
          </a:p>
        </p:txBody>
      </p:sp>
      <p:sp>
        <p:nvSpPr>
          <p:cNvPr id="19" name="Google Shape;1093;p30">
            <a:extLst>
              <a:ext uri="{FF2B5EF4-FFF2-40B4-BE49-F238E27FC236}">
                <a16:creationId xmlns:a16="http://schemas.microsoft.com/office/drawing/2014/main" id="{EB4D5BC5-290E-4847-81F8-60C05C81ACA1}"/>
              </a:ext>
            </a:extLst>
          </p:cNvPr>
          <p:cNvSpPr txBox="1">
            <a:spLocks/>
          </p:cNvSpPr>
          <p:nvPr/>
        </p:nvSpPr>
        <p:spPr>
          <a:xfrm flipH="1">
            <a:off x="806220" y="3993204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При объятиях и поцелуях</a:t>
            </a:r>
          </a:p>
        </p:txBody>
      </p:sp>
      <p:sp>
        <p:nvSpPr>
          <p:cNvPr id="20" name="Google Shape;1093;p30">
            <a:extLst>
              <a:ext uri="{FF2B5EF4-FFF2-40B4-BE49-F238E27FC236}">
                <a16:creationId xmlns:a16="http://schemas.microsoft.com/office/drawing/2014/main" id="{3A5EC63F-89EC-4A96-A41F-A3B26AC76D47}"/>
              </a:ext>
            </a:extLst>
          </p:cNvPr>
          <p:cNvSpPr txBox="1">
            <a:spLocks/>
          </p:cNvSpPr>
          <p:nvPr/>
        </p:nvSpPr>
        <p:spPr>
          <a:xfrm flipH="1">
            <a:off x="3322091" y="4265315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При использовании душа и туалетных принадлежностей</a:t>
            </a:r>
          </a:p>
        </p:txBody>
      </p:sp>
      <p:sp>
        <p:nvSpPr>
          <p:cNvPr id="21" name="Google Shape;1093;p30">
            <a:extLst>
              <a:ext uri="{FF2B5EF4-FFF2-40B4-BE49-F238E27FC236}">
                <a16:creationId xmlns:a16="http://schemas.microsoft.com/office/drawing/2014/main" id="{A0139F2B-BE0F-4D08-9C52-48FF26688571}"/>
              </a:ext>
            </a:extLst>
          </p:cNvPr>
          <p:cNvSpPr txBox="1">
            <a:spLocks/>
          </p:cNvSpPr>
          <p:nvPr/>
        </p:nvSpPr>
        <p:spPr>
          <a:xfrm flipH="1">
            <a:off x="6011201" y="4225049"/>
            <a:ext cx="1979835" cy="26408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dirty="0">
                <a:solidFill>
                  <a:schemeClr val="bg1"/>
                </a:solidFill>
              </a:rPr>
              <a:t>При укусах насекомых</a:t>
            </a:r>
          </a:p>
        </p:txBody>
      </p:sp>
    </p:spTree>
    <p:extLst>
      <p:ext uri="{BB962C8B-B14F-4D97-AF65-F5344CB8AC3E}">
        <p14:creationId xmlns:p14="http://schemas.microsoft.com/office/powerpoint/2010/main" val="3815484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1" name="Google Shape;1511;p41"/>
          <p:cNvSpPr txBox="1">
            <a:spLocks noGrp="1"/>
          </p:cNvSpPr>
          <p:nvPr>
            <p:ph type="subTitle" idx="4294967295"/>
          </p:nvPr>
        </p:nvSpPr>
        <p:spPr>
          <a:xfrm>
            <a:off x="0" y="2397548"/>
            <a:ext cx="1828800" cy="34840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/>
              <a:t>Стадия инкубации</a:t>
            </a:r>
            <a:endParaRPr sz="1800" b="1" dirty="0"/>
          </a:p>
        </p:txBody>
      </p:sp>
      <p:sp>
        <p:nvSpPr>
          <p:cNvPr id="1512" name="Google Shape;1512;p41"/>
          <p:cNvSpPr txBox="1">
            <a:spLocks noGrp="1"/>
          </p:cNvSpPr>
          <p:nvPr>
            <p:ph type="body" idx="4294967295"/>
          </p:nvPr>
        </p:nvSpPr>
        <p:spPr>
          <a:xfrm>
            <a:off x="114493" y="2877075"/>
            <a:ext cx="1340796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600" dirty="0"/>
              <a:t>4 недели – 3 месяца</a:t>
            </a:r>
            <a:endParaRPr sz="1600" dirty="0"/>
          </a:p>
        </p:txBody>
      </p:sp>
      <p:sp>
        <p:nvSpPr>
          <p:cNvPr id="1513" name="Google Shape;1513;p41"/>
          <p:cNvSpPr txBox="1">
            <a:spLocks noGrp="1"/>
          </p:cNvSpPr>
          <p:nvPr>
            <p:ph type="subTitle" idx="4294967295"/>
          </p:nvPr>
        </p:nvSpPr>
        <p:spPr>
          <a:xfrm>
            <a:off x="1666584" y="2424000"/>
            <a:ext cx="1828800" cy="3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ru-RU" sz="1800" b="1" dirty="0"/>
              <a:t>Стадия первичных проявлений</a:t>
            </a:r>
            <a:endParaRPr sz="1800" b="1" dirty="0"/>
          </a:p>
        </p:txBody>
      </p:sp>
      <p:sp>
        <p:nvSpPr>
          <p:cNvPr id="1514" name="Google Shape;1514;p41"/>
          <p:cNvSpPr txBox="1">
            <a:spLocks noGrp="1"/>
          </p:cNvSpPr>
          <p:nvPr>
            <p:ph type="body" idx="4294967295"/>
          </p:nvPr>
        </p:nvSpPr>
        <p:spPr>
          <a:xfrm>
            <a:off x="1386488" y="3062298"/>
            <a:ext cx="2340565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288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200" dirty="0"/>
              <a:t>Продолжается активное размножение вируса</a:t>
            </a:r>
          </a:p>
          <a:p>
            <a:pPr marL="18288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sz="1200" dirty="0"/>
              <a:t>Протекает бессимптомно или могут наблюдаться: незначительное повышение температуры, кандидоз слизистых, ангина, пневмония, увеличение лимфоузлов, герпетическая инфекция</a:t>
            </a:r>
            <a:endParaRPr sz="1200" dirty="0"/>
          </a:p>
          <a:p>
            <a:pPr marL="182880" lvl="0" indent="-18034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400"/>
              <a:buChar char="●"/>
            </a:pPr>
            <a:endParaRPr sz="1200" dirty="0"/>
          </a:p>
        </p:txBody>
      </p:sp>
      <p:sp>
        <p:nvSpPr>
          <p:cNvPr id="1515" name="Google Shape;1515;p41"/>
          <p:cNvSpPr txBox="1">
            <a:spLocks noGrp="1"/>
          </p:cNvSpPr>
          <p:nvPr>
            <p:ph type="subTitle" idx="4294967295"/>
          </p:nvPr>
        </p:nvSpPr>
        <p:spPr>
          <a:xfrm>
            <a:off x="3377705" y="2331702"/>
            <a:ext cx="1828800" cy="3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ru-RU" sz="1800" b="1" dirty="0"/>
              <a:t>Латентная стадия</a:t>
            </a:r>
            <a:endParaRPr sz="1800" b="1" dirty="0"/>
          </a:p>
        </p:txBody>
      </p:sp>
      <p:sp>
        <p:nvSpPr>
          <p:cNvPr id="1516" name="Google Shape;1516;p41"/>
          <p:cNvSpPr txBox="1">
            <a:spLocks noGrp="1"/>
          </p:cNvSpPr>
          <p:nvPr>
            <p:ph type="body" idx="4294967295"/>
          </p:nvPr>
        </p:nvSpPr>
        <p:spPr>
          <a:xfrm>
            <a:off x="3656566" y="2877075"/>
            <a:ext cx="1828800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288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/>
              <a:t>Замедленное размножение вируса</a:t>
            </a:r>
          </a:p>
          <a:p>
            <a:pPr marL="18288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/>
              <a:t>Возможно увеличение лимфатических узлов</a:t>
            </a:r>
          </a:p>
          <a:p>
            <a:pPr marL="18288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ru-RU" dirty="0"/>
              <a:t>Длится 6-7 лет</a:t>
            </a:r>
            <a:endParaRPr dirty="0"/>
          </a:p>
        </p:txBody>
      </p:sp>
      <p:sp>
        <p:nvSpPr>
          <p:cNvPr id="1517" name="Google Shape;1517;p41"/>
          <p:cNvSpPr txBox="1">
            <a:spLocks noGrp="1"/>
          </p:cNvSpPr>
          <p:nvPr>
            <p:ph type="subTitle" idx="4294967295"/>
          </p:nvPr>
        </p:nvSpPr>
        <p:spPr>
          <a:xfrm>
            <a:off x="6629520" y="2308314"/>
            <a:ext cx="1828800" cy="433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ru-RU" sz="1800" b="1" dirty="0"/>
              <a:t>Стадия СПИДа</a:t>
            </a:r>
            <a:endParaRPr sz="1800" b="1" dirty="0"/>
          </a:p>
        </p:txBody>
      </p:sp>
      <p:sp>
        <p:nvSpPr>
          <p:cNvPr id="1518" name="Google Shape;1518;p41"/>
          <p:cNvSpPr txBox="1">
            <a:spLocks noGrp="1"/>
          </p:cNvSpPr>
          <p:nvPr>
            <p:ph type="body" idx="4294967295"/>
          </p:nvPr>
        </p:nvSpPr>
        <p:spPr>
          <a:xfrm>
            <a:off x="5416949" y="3046295"/>
            <a:ext cx="1821280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1200" dirty="0"/>
              <a:t>Продолжается истощение иммунной системы, из-за чего могут развиваться заболевания: туберкулёз, кандидоз, саркома </a:t>
            </a:r>
            <a:r>
              <a:rPr lang="ru-RU" sz="1200" dirty="0" err="1"/>
              <a:t>Капоши</a:t>
            </a:r>
            <a:r>
              <a:rPr lang="ru-RU" sz="1200" dirty="0"/>
              <a:t>, опоясывающий герпес и др.</a:t>
            </a:r>
            <a:endParaRPr sz="1200" dirty="0"/>
          </a:p>
        </p:txBody>
      </p:sp>
      <p:sp>
        <p:nvSpPr>
          <p:cNvPr id="1519" name="Google Shape;1519;p41"/>
          <p:cNvSpPr txBox="1">
            <a:spLocks noGrp="1"/>
          </p:cNvSpPr>
          <p:nvPr>
            <p:ph type="title"/>
          </p:nvPr>
        </p:nvSpPr>
        <p:spPr>
          <a:xfrm>
            <a:off x="1969478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5 стадий заболевания </a:t>
            </a:r>
            <a:endParaRPr dirty="0"/>
          </a:p>
        </p:txBody>
      </p:sp>
      <p:sp>
        <p:nvSpPr>
          <p:cNvPr id="1520" name="Google Shape;1520;p41"/>
          <p:cNvSpPr/>
          <p:nvPr/>
        </p:nvSpPr>
        <p:spPr>
          <a:xfrm>
            <a:off x="555561" y="1384400"/>
            <a:ext cx="7554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521" name="Google Shape;1521;p41"/>
          <p:cNvCxnSpPr>
            <a:stCxn id="1520" idx="3"/>
            <a:endCxn id="1522" idx="1"/>
          </p:cNvCxnSpPr>
          <p:nvPr/>
        </p:nvCxnSpPr>
        <p:spPr>
          <a:xfrm flipV="1">
            <a:off x="1310961" y="1753152"/>
            <a:ext cx="866310" cy="609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22" name="Google Shape;1522;p41"/>
          <p:cNvSpPr/>
          <p:nvPr/>
        </p:nvSpPr>
        <p:spPr>
          <a:xfrm>
            <a:off x="2177271" y="1378302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3" name="Google Shape;1523;p41"/>
          <p:cNvSpPr/>
          <p:nvPr/>
        </p:nvSpPr>
        <p:spPr>
          <a:xfrm>
            <a:off x="3811966" y="1384400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4" name="Google Shape;1524;p41"/>
          <p:cNvSpPr/>
          <p:nvPr/>
        </p:nvSpPr>
        <p:spPr>
          <a:xfrm>
            <a:off x="6966729" y="1384743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525" name="Google Shape;1525;p41"/>
          <p:cNvCxnSpPr>
            <a:stCxn id="1523" idx="1"/>
            <a:endCxn id="1522" idx="3"/>
          </p:cNvCxnSpPr>
          <p:nvPr/>
        </p:nvCxnSpPr>
        <p:spPr>
          <a:xfrm flipH="1" flipV="1">
            <a:off x="2936271" y="1753152"/>
            <a:ext cx="875695" cy="609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6" name="Google Shape;1526;p41"/>
          <p:cNvCxnSpPr>
            <a:stCxn id="1524" idx="1"/>
            <a:endCxn id="1523" idx="3"/>
          </p:cNvCxnSpPr>
          <p:nvPr/>
        </p:nvCxnSpPr>
        <p:spPr>
          <a:xfrm flipH="1" flipV="1">
            <a:off x="4570966" y="1759250"/>
            <a:ext cx="2395763" cy="343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27" name="Google Shape;1527;p41"/>
          <p:cNvSpPr/>
          <p:nvPr/>
        </p:nvSpPr>
        <p:spPr>
          <a:xfrm>
            <a:off x="812785" y="1602899"/>
            <a:ext cx="290077" cy="354136"/>
          </a:xfrm>
          <a:custGeom>
            <a:avLst/>
            <a:gdLst/>
            <a:ahLst/>
            <a:cxnLst/>
            <a:rect l="l" t="t" r="r" b="b"/>
            <a:pathLst>
              <a:path w="9704" h="11847" extrusionOk="0">
                <a:moveTo>
                  <a:pt x="7593" y="693"/>
                </a:moveTo>
                <a:lnTo>
                  <a:pt x="7593" y="1418"/>
                </a:lnTo>
                <a:lnTo>
                  <a:pt x="6900" y="1418"/>
                </a:lnTo>
                <a:lnTo>
                  <a:pt x="6900" y="693"/>
                </a:lnTo>
                <a:close/>
                <a:moveTo>
                  <a:pt x="7939" y="2080"/>
                </a:moveTo>
                <a:cubicBezTo>
                  <a:pt x="8160" y="2080"/>
                  <a:pt x="8317" y="2237"/>
                  <a:pt x="8317" y="2426"/>
                </a:cubicBezTo>
                <a:lnTo>
                  <a:pt x="8317" y="5577"/>
                </a:lnTo>
                <a:lnTo>
                  <a:pt x="6868" y="5577"/>
                </a:lnTo>
                <a:cubicBezTo>
                  <a:pt x="6900" y="5482"/>
                  <a:pt x="6931" y="5356"/>
                  <a:pt x="6931" y="5230"/>
                </a:cubicBezTo>
                <a:cubicBezTo>
                  <a:pt x="6931" y="4789"/>
                  <a:pt x="6648" y="4411"/>
                  <a:pt x="6207" y="4254"/>
                </a:cubicBezTo>
                <a:lnTo>
                  <a:pt x="6207" y="2426"/>
                </a:lnTo>
                <a:cubicBezTo>
                  <a:pt x="6207" y="2237"/>
                  <a:pt x="6364" y="2080"/>
                  <a:pt x="6585" y="2080"/>
                </a:cubicBezTo>
                <a:close/>
                <a:moveTo>
                  <a:pt x="5860" y="4915"/>
                </a:moveTo>
                <a:cubicBezTo>
                  <a:pt x="6049" y="4915"/>
                  <a:pt x="6207" y="5073"/>
                  <a:pt x="6207" y="5262"/>
                </a:cubicBezTo>
                <a:cubicBezTo>
                  <a:pt x="6207" y="5482"/>
                  <a:pt x="6049" y="5640"/>
                  <a:pt x="5860" y="5640"/>
                </a:cubicBezTo>
                <a:cubicBezTo>
                  <a:pt x="5671" y="5640"/>
                  <a:pt x="5513" y="5482"/>
                  <a:pt x="5513" y="5262"/>
                </a:cubicBezTo>
                <a:cubicBezTo>
                  <a:pt x="5545" y="5073"/>
                  <a:pt x="5671" y="4915"/>
                  <a:pt x="5860" y="4915"/>
                </a:cubicBezTo>
                <a:close/>
                <a:moveTo>
                  <a:pt x="8317" y="6270"/>
                </a:moveTo>
                <a:lnTo>
                  <a:pt x="8317" y="6616"/>
                </a:lnTo>
                <a:cubicBezTo>
                  <a:pt x="8317" y="6837"/>
                  <a:pt x="8160" y="6963"/>
                  <a:pt x="7939" y="6963"/>
                </a:cubicBezTo>
                <a:lnTo>
                  <a:pt x="6585" y="6963"/>
                </a:lnTo>
                <a:cubicBezTo>
                  <a:pt x="6364" y="6963"/>
                  <a:pt x="6207" y="6805"/>
                  <a:pt x="6207" y="6616"/>
                </a:cubicBezTo>
                <a:lnTo>
                  <a:pt x="6207" y="6270"/>
                </a:lnTo>
                <a:close/>
                <a:moveTo>
                  <a:pt x="7593" y="7688"/>
                </a:moveTo>
                <a:lnTo>
                  <a:pt x="7593" y="8381"/>
                </a:lnTo>
                <a:lnTo>
                  <a:pt x="6900" y="8381"/>
                </a:lnTo>
                <a:lnTo>
                  <a:pt x="6900" y="7688"/>
                </a:lnTo>
                <a:close/>
                <a:moveTo>
                  <a:pt x="5513" y="3529"/>
                </a:moveTo>
                <a:lnTo>
                  <a:pt x="5513" y="4285"/>
                </a:lnTo>
                <a:cubicBezTo>
                  <a:pt x="5198" y="4411"/>
                  <a:pt x="4946" y="4632"/>
                  <a:pt x="4883" y="4947"/>
                </a:cubicBezTo>
                <a:cubicBezTo>
                  <a:pt x="4064" y="5104"/>
                  <a:pt x="3434" y="5829"/>
                  <a:pt x="3434" y="6648"/>
                </a:cubicBezTo>
                <a:lnTo>
                  <a:pt x="3434" y="10113"/>
                </a:lnTo>
                <a:cubicBezTo>
                  <a:pt x="3434" y="10302"/>
                  <a:pt x="3592" y="10460"/>
                  <a:pt x="3781" y="10460"/>
                </a:cubicBezTo>
                <a:lnTo>
                  <a:pt x="5639" y="10460"/>
                </a:lnTo>
                <a:lnTo>
                  <a:pt x="5986" y="11185"/>
                </a:lnTo>
                <a:lnTo>
                  <a:pt x="2048" y="11185"/>
                </a:lnTo>
                <a:lnTo>
                  <a:pt x="2048" y="11153"/>
                </a:lnTo>
                <a:lnTo>
                  <a:pt x="2048" y="7309"/>
                </a:lnTo>
                <a:cubicBezTo>
                  <a:pt x="2048" y="5356"/>
                  <a:pt x="3592" y="3686"/>
                  <a:pt x="5513" y="3529"/>
                </a:cubicBezTo>
                <a:close/>
                <a:moveTo>
                  <a:pt x="5923" y="0"/>
                </a:moveTo>
                <a:cubicBezTo>
                  <a:pt x="5702" y="0"/>
                  <a:pt x="5545" y="158"/>
                  <a:pt x="5545" y="347"/>
                </a:cubicBezTo>
                <a:cubicBezTo>
                  <a:pt x="5545" y="536"/>
                  <a:pt x="5702" y="693"/>
                  <a:pt x="5923" y="693"/>
                </a:cubicBezTo>
                <a:lnTo>
                  <a:pt x="6270" y="693"/>
                </a:lnTo>
                <a:lnTo>
                  <a:pt x="6270" y="1450"/>
                </a:lnTo>
                <a:cubicBezTo>
                  <a:pt x="5860" y="1607"/>
                  <a:pt x="5545" y="1954"/>
                  <a:pt x="5545" y="2426"/>
                </a:cubicBezTo>
                <a:lnTo>
                  <a:pt x="5545" y="2836"/>
                </a:lnTo>
                <a:cubicBezTo>
                  <a:pt x="3245" y="3025"/>
                  <a:pt x="1386" y="4947"/>
                  <a:pt x="1386" y="7309"/>
                </a:cubicBezTo>
                <a:lnTo>
                  <a:pt x="1386" y="11153"/>
                </a:lnTo>
                <a:lnTo>
                  <a:pt x="347" y="11153"/>
                </a:lnTo>
                <a:cubicBezTo>
                  <a:pt x="158" y="11153"/>
                  <a:pt x="0" y="11311"/>
                  <a:pt x="0" y="11500"/>
                </a:cubicBezTo>
                <a:cubicBezTo>
                  <a:pt x="0" y="11689"/>
                  <a:pt x="158" y="11846"/>
                  <a:pt x="347" y="11846"/>
                </a:cubicBezTo>
                <a:lnTo>
                  <a:pt x="7971" y="11846"/>
                </a:lnTo>
                <a:cubicBezTo>
                  <a:pt x="8160" y="11846"/>
                  <a:pt x="8317" y="11689"/>
                  <a:pt x="8317" y="11500"/>
                </a:cubicBezTo>
                <a:cubicBezTo>
                  <a:pt x="8317" y="11311"/>
                  <a:pt x="8160" y="11153"/>
                  <a:pt x="7971" y="11153"/>
                </a:cubicBezTo>
                <a:lnTo>
                  <a:pt x="6774" y="11153"/>
                </a:lnTo>
                <a:lnTo>
                  <a:pt x="6427" y="10428"/>
                </a:lnTo>
                <a:lnTo>
                  <a:pt x="9326" y="10428"/>
                </a:lnTo>
                <a:cubicBezTo>
                  <a:pt x="9546" y="10428"/>
                  <a:pt x="9704" y="10271"/>
                  <a:pt x="9704" y="10082"/>
                </a:cubicBezTo>
                <a:cubicBezTo>
                  <a:pt x="9672" y="9924"/>
                  <a:pt x="9515" y="9767"/>
                  <a:pt x="9326" y="9767"/>
                </a:cubicBezTo>
                <a:lnTo>
                  <a:pt x="4127" y="9767"/>
                </a:lnTo>
                <a:lnTo>
                  <a:pt x="4127" y="6648"/>
                </a:lnTo>
                <a:cubicBezTo>
                  <a:pt x="4127" y="6175"/>
                  <a:pt x="4442" y="5797"/>
                  <a:pt x="4883" y="5671"/>
                </a:cubicBezTo>
                <a:cubicBezTo>
                  <a:pt x="5009" y="5955"/>
                  <a:pt x="5230" y="6175"/>
                  <a:pt x="5513" y="6270"/>
                </a:cubicBezTo>
                <a:lnTo>
                  <a:pt x="5513" y="6648"/>
                </a:lnTo>
                <a:cubicBezTo>
                  <a:pt x="5513" y="7089"/>
                  <a:pt x="5797" y="7467"/>
                  <a:pt x="6238" y="7625"/>
                </a:cubicBezTo>
                <a:lnTo>
                  <a:pt x="6238" y="8727"/>
                </a:lnTo>
                <a:cubicBezTo>
                  <a:pt x="6238" y="8948"/>
                  <a:pt x="6396" y="9105"/>
                  <a:pt x="6585" y="9105"/>
                </a:cubicBezTo>
                <a:lnTo>
                  <a:pt x="7971" y="9105"/>
                </a:lnTo>
                <a:cubicBezTo>
                  <a:pt x="8160" y="9105"/>
                  <a:pt x="8317" y="8948"/>
                  <a:pt x="8317" y="8727"/>
                </a:cubicBezTo>
                <a:lnTo>
                  <a:pt x="8317" y="7625"/>
                </a:lnTo>
                <a:cubicBezTo>
                  <a:pt x="8695" y="7467"/>
                  <a:pt x="9010" y="7120"/>
                  <a:pt x="9010" y="6648"/>
                </a:cubicBezTo>
                <a:lnTo>
                  <a:pt x="9010" y="2426"/>
                </a:lnTo>
                <a:cubicBezTo>
                  <a:pt x="9010" y="2017"/>
                  <a:pt x="8758" y="1607"/>
                  <a:pt x="8317" y="1450"/>
                </a:cubicBezTo>
                <a:lnTo>
                  <a:pt x="8317" y="693"/>
                </a:lnTo>
                <a:lnTo>
                  <a:pt x="8664" y="693"/>
                </a:lnTo>
                <a:cubicBezTo>
                  <a:pt x="8853" y="693"/>
                  <a:pt x="9010" y="536"/>
                  <a:pt x="9010" y="347"/>
                </a:cubicBezTo>
                <a:cubicBezTo>
                  <a:pt x="9010" y="158"/>
                  <a:pt x="8853" y="0"/>
                  <a:pt x="866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8" name="Google Shape;1528;p41"/>
          <p:cNvGrpSpPr/>
          <p:nvPr/>
        </p:nvGrpSpPr>
        <p:grpSpPr>
          <a:xfrm>
            <a:off x="2425110" y="1582988"/>
            <a:ext cx="311749" cy="353210"/>
            <a:chOff x="-27710725" y="1959200"/>
            <a:chExt cx="260725" cy="295400"/>
          </a:xfrm>
        </p:grpSpPr>
        <p:sp>
          <p:nvSpPr>
            <p:cNvPr id="1529" name="Google Shape;1529;p41"/>
            <p:cNvSpPr/>
            <p:nvPr/>
          </p:nvSpPr>
          <p:spPr>
            <a:xfrm>
              <a:off x="-27710725" y="1959200"/>
              <a:ext cx="260725" cy="295400"/>
            </a:xfrm>
            <a:custGeom>
              <a:avLst/>
              <a:gdLst/>
              <a:ahLst/>
              <a:cxnLst/>
              <a:rect l="l" t="t" r="r" b="b"/>
              <a:pathLst>
                <a:path w="10429" h="11816" extrusionOk="0">
                  <a:moveTo>
                    <a:pt x="1072" y="3561"/>
                  </a:moveTo>
                  <a:cubicBezTo>
                    <a:pt x="1261" y="3561"/>
                    <a:pt x="1418" y="3718"/>
                    <a:pt x="1418" y="3907"/>
                  </a:cubicBezTo>
                  <a:lnTo>
                    <a:pt x="1418" y="4916"/>
                  </a:lnTo>
                  <a:lnTo>
                    <a:pt x="694" y="4916"/>
                  </a:lnTo>
                  <a:lnTo>
                    <a:pt x="694" y="3907"/>
                  </a:lnTo>
                  <a:cubicBezTo>
                    <a:pt x="694" y="3718"/>
                    <a:pt x="851" y="3561"/>
                    <a:pt x="1072" y="3561"/>
                  </a:cubicBezTo>
                  <a:close/>
                  <a:moveTo>
                    <a:pt x="5230" y="3561"/>
                  </a:moveTo>
                  <a:cubicBezTo>
                    <a:pt x="5419" y="3561"/>
                    <a:pt x="5577" y="3718"/>
                    <a:pt x="5577" y="3907"/>
                  </a:cubicBezTo>
                  <a:lnTo>
                    <a:pt x="5577" y="4916"/>
                  </a:lnTo>
                  <a:lnTo>
                    <a:pt x="4884" y="4916"/>
                  </a:lnTo>
                  <a:lnTo>
                    <a:pt x="4884" y="3907"/>
                  </a:lnTo>
                  <a:cubicBezTo>
                    <a:pt x="4884" y="3718"/>
                    <a:pt x="5041" y="3561"/>
                    <a:pt x="5230" y="3561"/>
                  </a:cubicBezTo>
                  <a:close/>
                  <a:moveTo>
                    <a:pt x="8696" y="4348"/>
                  </a:moveTo>
                  <a:cubicBezTo>
                    <a:pt x="9294" y="4348"/>
                    <a:pt x="9736" y="4821"/>
                    <a:pt x="9736" y="5357"/>
                  </a:cubicBezTo>
                  <a:cubicBezTo>
                    <a:pt x="9736" y="5924"/>
                    <a:pt x="9263" y="6396"/>
                    <a:pt x="8696" y="6396"/>
                  </a:cubicBezTo>
                  <a:cubicBezTo>
                    <a:pt x="8097" y="6396"/>
                    <a:pt x="7688" y="5924"/>
                    <a:pt x="7688" y="5357"/>
                  </a:cubicBezTo>
                  <a:cubicBezTo>
                    <a:pt x="7688" y="4821"/>
                    <a:pt x="8160" y="4348"/>
                    <a:pt x="8696" y="4348"/>
                  </a:cubicBezTo>
                  <a:close/>
                  <a:moveTo>
                    <a:pt x="5482" y="5609"/>
                  </a:moveTo>
                  <a:cubicBezTo>
                    <a:pt x="5388" y="6176"/>
                    <a:pt x="5073" y="6774"/>
                    <a:pt x="4569" y="7121"/>
                  </a:cubicBezTo>
                  <a:cubicBezTo>
                    <a:pt x="4120" y="7475"/>
                    <a:pt x="3582" y="7653"/>
                    <a:pt x="3036" y="7653"/>
                  </a:cubicBezTo>
                  <a:cubicBezTo>
                    <a:pt x="2854" y="7653"/>
                    <a:pt x="2671" y="7633"/>
                    <a:pt x="2489" y="7593"/>
                  </a:cubicBezTo>
                  <a:cubicBezTo>
                    <a:pt x="1639" y="7404"/>
                    <a:pt x="946" y="6617"/>
                    <a:pt x="757" y="5640"/>
                  </a:cubicBezTo>
                  <a:lnTo>
                    <a:pt x="1418" y="5640"/>
                  </a:lnTo>
                  <a:cubicBezTo>
                    <a:pt x="1481" y="5955"/>
                    <a:pt x="1639" y="6270"/>
                    <a:pt x="1891" y="6491"/>
                  </a:cubicBezTo>
                  <a:cubicBezTo>
                    <a:pt x="2206" y="6806"/>
                    <a:pt x="2647" y="7026"/>
                    <a:pt x="3119" y="7026"/>
                  </a:cubicBezTo>
                  <a:cubicBezTo>
                    <a:pt x="3183" y="7026"/>
                    <a:pt x="3309" y="7026"/>
                    <a:pt x="3372" y="6963"/>
                  </a:cubicBezTo>
                  <a:cubicBezTo>
                    <a:pt x="4096" y="6837"/>
                    <a:pt x="4600" y="6302"/>
                    <a:pt x="4758" y="5609"/>
                  </a:cubicBezTo>
                  <a:close/>
                  <a:moveTo>
                    <a:pt x="2426" y="1"/>
                  </a:moveTo>
                  <a:cubicBezTo>
                    <a:pt x="2237" y="1"/>
                    <a:pt x="2080" y="158"/>
                    <a:pt x="2080" y="347"/>
                  </a:cubicBezTo>
                  <a:lnTo>
                    <a:pt x="2080" y="725"/>
                  </a:lnTo>
                  <a:lnTo>
                    <a:pt x="1733" y="725"/>
                  </a:lnTo>
                  <a:cubicBezTo>
                    <a:pt x="1135" y="725"/>
                    <a:pt x="694" y="1198"/>
                    <a:pt x="694" y="1734"/>
                  </a:cubicBezTo>
                  <a:lnTo>
                    <a:pt x="694" y="2836"/>
                  </a:lnTo>
                  <a:cubicBezTo>
                    <a:pt x="316" y="2994"/>
                    <a:pt x="1" y="3340"/>
                    <a:pt x="1" y="3813"/>
                  </a:cubicBezTo>
                  <a:lnTo>
                    <a:pt x="1" y="5073"/>
                  </a:lnTo>
                  <a:lnTo>
                    <a:pt x="1" y="5231"/>
                  </a:lnTo>
                  <a:cubicBezTo>
                    <a:pt x="32" y="5924"/>
                    <a:pt x="284" y="6554"/>
                    <a:pt x="662" y="7058"/>
                  </a:cubicBezTo>
                  <a:cubicBezTo>
                    <a:pt x="1103" y="7656"/>
                    <a:pt x="1702" y="8035"/>
                    <a:pt x="2395" y="8224"/>
                  </a:cubicBezTo>
                  <a:cubicBezTo>
                    <a:pt x="2521" y="8287"/>
                    <a:pt x="2678" y="8287"/>
                    <a:pt x="2804" y="8318"/>
                  </a:cubicBezTo>
                  <a:lnTo>
                    <a:pt x="2804" y="8696"/>
                  </a:lnTo>
                  <a:cubicBezTo>
                    <a:pt x="2804" y="10429"/>
                    <a:pt x="4222" y="11815"/>
                    <a:pt x="5892" y="11815"/>
                  </a:cubicBezTo>
                  <a:cubicBezTo>
                    <a:pt x="7625" y="11815"/>
                    <a:pt x="9011" y="10397"/>
                    <a:pt x="9011" y="8696"/>
                  </a:cubicBezTo>
                  <a:lnTo>
                    <a:pt x="9011" y="6932"/>
                  </a:lnTo>
                  <a:cubicBezTo>
                    <a:pt x="9830" y="6837"/>
                    <a:pt x="10429" y="6176"/>
                    <a:pt x="10429" y="5325"/>
                  </a:cubicBezTo>
                  <a:cubicBezTo>
                    <a:pt x="10429" y="4380"/>
                    <a:pt x="9641" y="3592"/>
                    <a:pt x="8696" y="3592"/>
                  </a:cubicBezTo>
                  <a:cubicBezTo>
                    <a:pt x="7751" y="3592"/>
                    <a:pt x="6963" y="4380"/>
                    <a:pt x="6963" y="5325"/>
                  </a:cubicBezTo>
                  <a:cubicBezTo>
                    <a:pt x="6963" y="6144"/>
                    <a:pt x="7562" y="6837"/>
                    <a:pt x="8349" y="7026"/>
                  </a:cubicBezTo>
                  <a:lnTo>
                    <a:pt x="8349" y="8791"/>
                  </a:lnTo>
                  <a:cubicBezTo>
                    <a:pt x="8349" y="10114"/>
                    <a:pt x="7247" y="11216"/>
                    <a:pt x="5892" y="11216"/>
                  </a:cubicBezTo>
                  <a:cubicBezTo>
                    <a:pt x="4569" y="11216"/>
                    <a:pt x="3466" y="10114"/>
                    <a:pt x="3466" y="8791"/>
                  </a:cubicBezTo>
                  <a:lnTo>
                    <a:pt x="3466" y="8350"/>
                  </a:lnTo>
                  <a:cubicBezTo>
                    <a:pt x="4065" y="8287"/>
                    <a:pt x="4600" y="8066"/>
                    <a:pt x="5073" y="7688"/>
                  </a:cubicBezTo>
                  <a:cubicBezTo>
                    <a:pt x="5829" y="7089"/>
                    <a:pt x="6270" y="6176"/>
                    <a:pt x="6270" y="5231"/>
                  </a:cubicBezTo>
                  <a:lnTo>
                    <a:pt x="6270" y="3876"/>
                  </a:lnTo>
                  <a:cubicBezTo>
                    <a:pt x="6270" y="3435"/>
                    <a:pt x="5986" y="3025"/>
                    <a:pt x="5545" y="2868"/>
                  </a:cubicBezTo>
                  <a:lnTo>
                    <a:pt x="5545" y="1765"/>
                  </a:lnTo>
                  <a:cubicBezTo>
                    <a:pt x="5545" y="1198"/>
                    <a:pt x="5073" y="757"/>
                    <a:pt x="4537" y="757"/>
                  </a:cubicBezTo>
                  <a:lnTo>
                    <a:pt x="4159" y="757"/>
                  </a:lnTo>
                  <a:lnTo>
                    <a:pt x="4159" y="410"/>
                  </a:lnTo>
                  <a:cubicBezTo>
                    <a:pt x="4159" y="190"/>
                    <a:pt x="4002" y="32"/>
                    <a:pt x="3813" y="32"/>
                  </a:cubicBezTo>
                  <a:cubicBezTo>
                    <a:pt x="3624" y="32"/>
                    <a:pt x="3466" y="190"/>
                    <a:pt x="3466" y="410"/>
                  </a:cubicBezTo>
                  <a:lnTo>
                    <a:pt x="3466" y="1765"/>
                  </a:lnTo>
                  <a:cubicBezTo>
                    <a:pt x="3466" y="1986"/>
                    <a:pt x="3624" y="2143"/>
                    <a:pt x="3813" y="2143"/>
                  </a:cubicBezTo>
                  <a:cubicBezTo>
                    <a:pt x="4002" y="2143"/>
                    <a:pt x="4159" y="1986"/>
                    <a:pt x="4159" y="1765"/>
                  </a:cubicBezTo>
                  <a:lnTo>
                    <a:pt x="4159" y="1418"/>
                  </a:lnTo>
                  <a:lnTo>
                    <a:pt x="4537" y="1418"/>
                  </a:lnTo>
                  <a:cubicBezTo>
                    <a:pt x="4726" y="1418"/>
                    <a:pt x="4884" y="1576"/>
                    <a:pt x="4884" y="1765"/>
                  </a:cubicBezTo>
                  <a:lnTo>
                    <a:pt x="4884" y="2868"/>
                  </a:lnTo>
                  <a:cubicBezTo>
                    <a:pt x="4474" y="3025"/>
                    <a:pt x="4159" y="3403"/>
                    <a:pt x="4159" y="3876"/>
                  </a:cubicBezTo>
                  <a:lnTo>
                    <a:pt x="4159" y="5168"/>
                  </a:lnTo>
                  <a:cubicBezTo>
                    <a:pt x="4159" y="5703"/>
                    <a:pt x="3813" y="6176"/>
                    <a:pt x="3309" y="6270"/>
                  </a:cubicBezTo>
                  <a:lnTo>
                    <a:pt x="3151" y="6270"/>
                  </a:lnTo>
                  <a:cubicBezTo>
                    <a:pt x="2867" y="6270"/>
                    <a:pt x="2584" y="6144"/>
                    <a:pt x="2395" y="5955"/>
                  </a:cubicBezTo>
                  <a:cubicBezTo>
                    <a:pt x="2206" y="5766"/>
                    <a:pt x="2080" y="5483"/>
                    <a:pt x="2080" y="5199"/>
                  </a:cubicBezTo>
                  <a:lnTo>
                    <a:pt x="2080" y="3813"/>
                  </a:lnTo>
                  <a:cubicBezTo>
                    <a:pt x="2080" y="3403"/>
                    <a:pt x="1796" y="2994"/>
                    <a:pt x="1387" y="2836"/>
                  </a:cubicBezTo>
                  <a:lnTo>
                    <a:pt x="1387" y="1734"/>
                  </a:lnTo>
                  <a:cubicBezTo>
                    <a:pt x="1387" y="1545"/>
                    <a:pt x="1544" y="1387"/>
                    <a:pt x="1733" y="1387"/>
                  </a:cubicBezTo>
                  <a:lnTo>
                    <a:pt x="2080" y="1387"/>
                  </a:lnTo>
                  <a:lnTo>
                    <a:pt x="2080" y="1734"/>
                  </a:lnTo>
                  <a:cubicBezTo>
                    <a:pt x="2080" y="1923"/>
                    <a:pt x="2237" y="2080"/>
                    <a:pt x="2426" y="2080"/>
                  </a:cubicBezTo>
                  <a:cubicBezTo>
                    <a:pt x="2647" y="2080"/>
                    <a:pt x="2804" y="1923"/>
                    <a:pt x="2804" y="1734"/>
                  </a:cubicBezTo>
                  <a:lnTo>
                    <a:pt x="2804" y="347"/>
                  </a:lnTo>
                  <a:cubicBezTo>
                    <a:pt x="2804" y="158"/>
                    <a:pt x="2647" y="1"/>
                    <a:pt x="24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41"/>
            <p:cNvSpPr/>
            <p:nvPr/>
          </p:nvSpPr>
          <p:spPr>
            <a:xfrm>
              <a:off x="-27502000" y="2084450"/>
              <a:ext cx="17350" cy="17350"/>
            </a:xfrm>
            <a:custGeom>
              <a:avLst/>
              <a:gdLst/>
              <a:ahLst/>
              <a:cxnLst/>
              <a:rect l="l" t="t" r="r" b="b"/>
              <a:pathLst>
                <a:path w="694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cubicBezTo>
                    <a:pt x="536" y="693"/>
                    <a:pt x="693" y="536"/>
                    <a:pt x="693" y="347"/>
                  </a:cubicBez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1" name="Google Shape;1531;p41"/>
          <p:cNvGrpSpPr/>
          <p:nvPr/>
        </p:nvGrpSpPr>
        <p:grpSpPr>
          <a:xfrm>
            <a:off x="4039909" y="1602899"/>
            <a:ext cx="355063" cy="354136"/>
            <a:chOff x="-27358650" y="1961575"/>
            <a:chExt cx="296950" cy="296175"/>
          </a:xfrm>
        </p:grpSpPr>
        <p:sp>
          <p:nvSpPr>
            <p:cNvPr id="1532" name="Google Shape;1532;p41"/>
            <p:cNvSpPr/>
            <p:nvPr/>
          </p:nvSpPr>
          <p:spPr>
            <a:xfrm>
              <a:off x="-27358650" y="1961575"/>
              <a:ext cx="296950" cy="296175"/>
            </a:xfrm>
            <a:custGeom>
              <a:avLst/>
              <a:gdLst/>
              <a:ahLst/>
              <a:cxnLst/>
              <a:rect l="l" t="t" r="r" b="b"/>
              <a:pathLst>
                <a:path w="11878" h="11847" extrusionOk="0">
                  <a:moveTo>
                    <a:pt x="7719" y="2080"/>
                  </a:moveTo>
                  <a:lnTo>
                    <a:pt x="7719" y="2836"/>
                  </a:lnTo>
                  <a:lnTo>
                    <a:pt x="4222" y="2836"/>
                  </a:lnTo>
                  <a:lnTo>
                    <a:pt x="4222" y="2080"/>
                  </a:lnTo>
                  <a:close/>
                  <a:moveTo>
                    <a:pt x="8034" y="693"/>
                  </a:moveTo>
                  <a:cubicBezTo>
                    <a:pt x="8633" y="693"/>
                    <a:pt x="9074" y="1166"/>
                    <a:pt x="9074" y="1733"/>
                  </a:cubicBezTo>
                  <a:lnTo>
                    <a:pt x="9074" y="2836"/>
                  </a:lnTo>
                  <a:lnTo>
                    <a:pt x="8349" y="2836"/>
                  </a:lnTo>
                  <a:lnTo>
                    <a:pt x="8349" y="1733"/>
                  </a:lnTo>
                  <a:cubicBezTo>
                    <a:pt x="8349" y="1513"/>
                    <a:pt x="8192" y="1355"/>
                    <a:pt x="8002" y="1355"/>
                  </a:cubicBezTo>
                  <a:lnTo>
                    <a:pt x="3781" y="1355"/>
                  </a:lnTo>
                  <a:cubicBezTo>
                    <a:pt x="3592" y="1355"/>
                    <a:pt x="3434" y="1513"/>
                    <a:pt x="3434" y="1733"/>
                  </a:cubicBezTo>
                  <a:lnTo>
                    <a:pt x="3434" y="2836"/>
                  </a:lnTo>
                  <a:lnTo>
                    <a:pt x="2741" y="2836"/>
                  </a:lnTo>
                  <a:lnTo>
                    <a:pt x="2741" y="1733"/>
                  </a:lnTo>
                  <a:lnTo>
                    <a:pt x="2804" y="1733"/>
                  </a:lnTo>
                  <a:cubicBezTo>
                    <a:pt x="2804" y="1134"/>
                    <a:pt x="3277" y="693"/>
                    <a:pt x="3844" y="693"/>
                  </a:cubicBezTo>
                  <a:close/>
                  <a:moveTo>
                    <a:pt x="10176" y="3497"/>
                  </a:moveTo>
                  <a:cubicBezTo>
                    <a:pt x="10617" y="3497"/>
                    <a:pt x="10995" y="3781"/>
                    <a:pt x="11153" y="4190"/>
                  </a:cubicBezTo>
                  <a:lnTo>
                    <a:pt x="851" y="4190"/>
                  </a:lnTo>
                  <a:cubicBezTo>
                    <a:pt x="914" y="3812"/>
                    <a:pt x="1323" y="3497"/>
                    <a:pt x="1796" y="3497"/>
                  </a:cubicBezTo>
                  <a:close/>
                  <a:moveTo>
                    <a:pt x="11153" y="4915"/>
                  </a:moveTo>
                  <a:lnTo>
                    <a:pt x="11153" y="6301"/>
                  </a:lnTo>
                  <a:lnTo>
                    <a:pt x="10460" y="6301"/>
                  </a:lnTo>
                  <a:lnTo>
                    <a:pt x="10460" y="5923"/>
                  </a:lnTo>
                  <a:cubicBezTo>
                    <a:pt x="10491" y="5734"/>
                    <a:pt x="10334" y="5577"/>
                    <a:pt x="10145" y="5577"/>
                  </a:cubicBezTo>
                  <a:lnTo>
                    <a:pt x="8759" y="5577"/>
                  </a:lnTo>
                  <a:cubicBezTo>
                    <a:pt x="8570" y="5577"/>
                    <a:pt x="8412" y="5734"/>
                    <a:pt x="8412" y="5923"/>
                  </a:cubicBezTo>
                  <a:lnTo>
                    <a:pt x="8412" y="6301"/>
                  </a:lnTo>
                  <a:lnTo>
                    <a:pt x="3529" y="6301"/>
                  </a:lnTo>
                  <a:lnTo>
                    <a:pt x="3529" y="5923"/>
                  </a:lnTo>
                  <a:cubicBezTo>
                    <a:pt x="3529" y="5734"/>
                    <a:pt x="3371" y="5577"/>
                    <a:pt x="3151" y="5577"/>
                  </a:cubicBezTo>
                  <a:lnTo>
                    <a:pt x="1796" y="5577"/>
                  </a:lnTo>
                  <a:cubicBezTo>
                    <a:pt x="1575" y="5577"/>
                    <a:pt x="1418" y="5734"/>
                    <a:pt x="1418" y="5923"/>
                  </a:cubicBezTo>
                  <a:lnTo>
                    <a:pt x="1418" y="6301"/>
                  </a:lnTo>
                  <a:lnTo>
                    <a:pt x="725" y="6301"/>
                  </a:lnTo>
                  <a:lnTo>
                    <a:pt x="725" y="4915"/>
                  </a:lnTo>
                  <a:close/>
                  <a:moveTo>
                    <a:pt x="2836" y="6301"/>
                  </a:moveTo>
                  <a:lnTo>
                    <a:pt x="2836" y="8034"/>
                  </a:lnTo>
                  <a:cubicBezTo>
                    <a:pt x="2836" y="8223"/>
                    <a:pt x="2678" y="8381"/>
                    <a:pt x="2489" y="8381"/>
                  </a:cubicBezTo>
                  <a:cubicBezTo>
                    <a:pt x="2300" y="8381"/>
                    <a:pt x="2143" y="8223"/>
                    <a:pt x="2143" y="8034"/>
                  </a:cubicBezTo>
                  <a:lnTo>
                    <a:pt x="2143" y="6301"/>
                  </a:lnTo>
                  <a:close/>
                  <a:moveTo>
                    <a:pt x="9830" y="6301"/>
                  </a:moveTo>
                  <a:lnTo>
                    <a:pt x="9830" y="8034"/>
                  </a:lnTo>
                  <a:cubicBezTo>
                    <a:pt x="9830" y="8223"/>
                    <a:pt x="9672" y="8381"/>
                    <a:pt x="9452" y="8381"/>
                  </a:cubicBezTo>
                  <a:cubicBezTo>
                    <a:pt x="9263" y="8381"/>
                    <a:pt x="9105" y="8223"/>
                    <a:pt x="9105" y="8034"/>
                  </a:cubicBezTo>
                  <a:lnTo>
                    <a:pt x="9105" y="6301"/>
                  </a:lnTo>
                  <a:close/>
                  <a:moveTo>
                    <a:pt x="11121" y="6994"/>
                  </a:moveTo>
                  <a:lnTo>
                    <a:pt x="11121" y="10113"/>
                  </a:lnTo>
                  <a:cubicBezTo>
                    <a:pt x="11184" y="10649"/>
                    <a:pt x="10712" y="11121"/>
                    <a:pt x="10145" y="11121"/>
                  </a:cubicBezTo>
                  <a:lnTo>
                    <a:pt x="1733" y="11121"/>
                  </a:lnTo>
                  <a:cubicBezTo>
                    <a:pt x="1166" y="11121"/>
                    <a:pt x="725" y="10649"/>
                    <a:pt x="725" y="10113"/>
                  </a:cubicBezTo>
                  <a:lnTo>
                    <a:pt x="725" y="6994"/>
                  </a:lnTo>
                  <a:lnTo>
                    <a:pt x="1418" y="6994"/>
                  </a:lnTo>
                  <a:lnTo>
                    <a:pt x="1418" y="8034"/>
                  </a:lnTo>
                  <a:cubicBezTo>
                    <a:pt x="1418" y="8601"/>
                    <a:pt x="1891" y="9042"/>
                    <a:pt x="2458" y="9042"/>
                  </a:cubicBezTo>
                  <a:cubicBezTo>
                    <a:pt x="2993" y="9042"/>
                    <a:pt x="3466" y="8570"/>
                    <a:pt x="3466" y="8034"/>
                  </a:cubicBezTo>
                  <a:lnTo>
                    <a:pt x="3466" y="6994"/>
                  </a:lnTo>
                  <a:lnTo>
                    <a:pt x="8349" y="6994"/>
                  </a:lnTo>
                  <a:lnTo>
                    <a:pt x="8349" y="8034"/>
                  </a:lnTo>
                  <a:cubicBezTo>
                    <a:pt x="8349" y="8601"/>
                    <a:pt x="8822" y="9042"/>
                    <a:pt x="9389" y="9042"/>
                  </a:cubicBezTo>
                  <a:cubicBezTo>
                    <a:pt x="9924" y="9042"/>
                    <a:pt x="10397" y="8570"/>
                    <a:pt x="10397" y="8034"/>
                  </a:cubicBezTo>
                  <a:lnTo>
                    <a:pt x="10397" y="6994"/>
                  </a:lnTo>
                  <a:close/>
                  <a:moveTo>
                    <a:pt x="3844" y="0"/>
                  </a:moveTo>
                  <a:cubicBezTo>
                    <a:pt x="2899" y="0"/>
                    <a:pt x="2111" y="788"/>
                    <a:pt x="2111" y="1733"/>
                  </a:cubicBezTo>
                  <a:lnTo>
                    <a:pt x="2111" y="2836"/>
                  </a:lnTo>
                  <a:lnTo>
                    <a:pt x="1733" y="2836"/>
                  </a:lnTo>
                  <a:cubicBezTo>
                    <a:pt x="788" y="2836"/>
                    <a:pt x="0" y="3623"/>
                    <a:pt x="0" y="4568"/>
                  </a:cubicBezTo>
                  <a:lnTo>
                    <a:pt x="0" y="10113"/>
                  </a:lnTo>
                  <a:cubicBezTo>
                    <a:pt x="0" y="11058"/>
                    <a:pt x="788" y="11846"/>
                    <a:pt x="1733" y="11846"/>
                  </a:cubicBezTo>
                  <a:lnTo>
                    <a:pt x="10145" y="11846"/>
                  </a:lnTo>
                  <a:cubicBezTo>
                    <a:pt x="11090" y="11846"/>
                    <a:pt x="11878" y="11058"/>
                    <a:pt x="11878" y="10113"/>
                  </a:cubicBezTo>
                  <a:lnTo>
                    <a:pt x="11878" y="4568"/>
                  </a:lnTo>
                  <a:cubicBezTo>
                    <a:pt x="11878" y="3623"/>
                    <a:pt x="11121" y="2836"/>
                    <a:pt x="10145" y="2836"/>
                  </a:cubicBezTo>
                  <a:lnTo>
                    <a:pt x="9767" y="2836"/>
                  </a:lnTo>
                  <a:lnTo>
                    <a:pt x="9767" y="1733"/>
                  </a:lnTo>
                  <a:cubicBezTo>
                    <a:pt x="9767" y="788"/>
                    <a:pt x="8979" y="0"/>
                    <a:pt x="80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41"/>
            <p:cNvSpPr/>
            <p:nvPr/>
          </p:nvSpPr>
          <p:spPr>
            <a:xfrm>
              <a:off x="-27246025" y="2152175"/>
              <a:ext cx="70900" cy="70900"/>
            </a:xfrm>
            <a:custGeom>
              <a:avLst/>
              <a:gdLst/>
              <a:ahLst/>
              <a:cxnLst/>
              <a:rect l="l" t="t" r="r" b="b"/>
              <a:pathLst>
                <a:path w="2836" h="2836" extrusionOk="0">
                  <a:moveTo>
                    <a:pt x="1418" y="0"/>
                  </a:moveTo>
                  <a:cubicBezTo>
                    <a:pt x="1229" y="0"/>
                    <a:pt x="1072" y="158"/>
                    <a:pt x="1072" y="347"/>
                  </a:cubicBezTo>
                  <a:lnTo>
                    <a:pt x="1072" y="1072"/>
                  </a:lnTo>
                  <a:lnTo>
                    <a:pt x="347" y="1072"/>
                  </a:lnTo>
                  <a:cubicBezTo>
                    <a:pt x="158" y="1072"/>
                    <a:pt x="0" y="1229"/>
                    <a:pt x="0" y="1418"/>
                  </a:cubicBezTo>
                  <a:cubicBezTo>
                    <a:pt x="0" y="1607"/>
                    <a:pt x="158" y="1765"/>
                    <a:pt x="347" y="1765"/>
                  </a:cubicBezTo>
                  <a:lnTo>
                    <a:pt x="1072" y="1765"/>
                  </a:lnTo>
                  <a:lnTo>
                    <a:pt x="1072" y="2489"/>
                  </a:lnTo>
                  <a:cubicBezTo>
                    <a:pt x="1072" y="2678"/>
                    <a:pt x="1229" y="2836"/>
                    <a:pt x="1418" y="2836"/>
                  </a:cubicBezTo>
                  <a:cubicBezTo>
                    <a:pt x="1607" y="2836"/>
                    <a:pt x="1765" y="2678"/>
                    <a:pt x="1765" y="2489"/>
                  </a:cubicBezTo>
                  <a:lnTo>
                    <a:pt x="1765" y="1765"/>
                  </a:lnTo>
                  <a:lnTo>
                    <a:pt x="2489" y="1765"/>
                  </a:lnTo>
                  <a:cubicBezTo>
                    <a:pt x="2678" y="1765"/>
                    <a:pt x="2836" y="1607"/>
                    <a:pt x="2836" y="1418"/>
                  </a:cubicBezTo>
                  <a:cubicBezTo>
                    <a:pt x="2836" y="1229"/>
                    <a:pt x="2678" y="1072"/>
                    <a:pt x="2489" y="1072"/>
                  </a:cubicBezTo>
                  <a:lnTo>
                    <a:pt x="1765" y="1072"/>
                  </a:lnTo>
                  <a:lnTo>
                    <a:pt x="1765" y="347"/>
                  </a:lnTo>
                  <a:cubicBezTo>
                    <a:pt x="1765" y="158"/>
                    <a:pt x="1607" y="0"/>
                    <a:pt x="1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4" name="Google Shape;1534;p41"/>
          <p:cNvGrpSpPr/>
          <p:nvPr/>
        </p:nvGrpSpPr>
        <p:grpSpPr>
          <a:xfrm>
            <a:off x="7183207" y="1582988"/>
            <a:ext cx="360713" cy="353897"/>
            <a:chOff x="-26993200" y="1961775"/>
            <a:chExt cx="301675" cy="295975"/>
          </a:xfrm>
        </p:grpSpPr>
        <p:sp>
          <p:nvSpPr>
            <p:cNvPr id="1535" name="Google Shape;1535;p41"/>
            <p:cNvSpPr/>
            <p:nvPr/>
          </p:nvSpPr>
          <p:spPr>
            <a:xfrm>
              <a:off x="-26993200" y="1961775"/>
              <a:ext cx="301675" cy="295975"/>
            </a:xfrm>
            <a:custGeom>
              <a:avLst/>
              <a:gdLst/>
              <a:ahLst/>
              <a:cxnLst/>
              <a:rect l="l" t="t" r="r" b="b"/>
              <a:pathLst>
                <a:path w="12067" h="11839" extrusionOk="0">
                  <a:moveTo>
                    <a:pt x="8601" y="685"/>
                  </a:moveTo>
                  <a:cubicBezTo>
                    <a:pt x="8664" y="685"/>
                    <a:pt x="8790" y="717"/>
                    <a:pt x="8822" y="811"/>
                  </a:cubicBezTo>
                  <a:lnTo>
                    <a:pt x="11279" y="3237"/>
                  </a:lnTo>
                  <a:cubicBezTo>
                    <a:pt x="11342" y="3332"/>
                    <a:pt x="11374" y="3395"/>
                    <a:pt x="11374" y="3489"/>
                  </a:cubicBezTo>
                  <a:cubicBezTo>
                    <a:pt x="11374" y="3552"/>
                    <a:pt x="11342" y="3647"/>
                    <a:pt x="11279" y="3710"/>
                  </a:cubicBezTo>
                  <a:cubicBezTo>
                    <a:pt x="11216" y="3773"/>
                    <a:pt x="11122" y="3804"/>
                    <a:pt x="11031" y="3804"/>
                  </a:cubicBezTo>
                  <a:cubicBezTo>
                    <a:pt x="10941" y="3804"/>
                    <a:pt x="10854" y="3773"/>
                    <a:pt x="10807" y="3710"/>
                  </a:cubicBezTo>
                  <a:lnTo>
                    <a:pt x="8349" y="1284"/>
                  </a:lnTo>
                  <a:cubicBezTo>
                    <a:pt x="8286" y="1189"/>
                    <a:pt x="8223" y="1126"/>
                    <a:pt x="8223" y="1032"/>
                  </a:cubicBezTo>
                  <a:cubicBezTo>
                    <a:pt x="8223" y="969"/>
                    <a:pt x="8286" y="843"/>
                    <a:pt x="8349" y="811"/>
                  </a:cubicBezTo>
                  <a:cubicBezTo>
                    <a:pt x="8444" y="717"/>
                    <a:pt x="8507" y="685"/>
                    <a:pt x="8601" y="685"/>
                  </a:cubicBezTo>
                  <a:close/>
                  <a:moveTo>
                    <a:pt x="7971" y="2103"/>
                  </a:moveTo>
                  <a:lnTo>
                    <a:pt x="8759" y="2891"/>
                  </a:lnTo>
                  <a:lnTo>
                    <a:pt x="9925" y="4056"/>
                  </a:lnTo>
                  <a:lnTo>
                    <a:pt x="7058" y="6955"/>
                  </a:lnTo>
                  <a:cubicBezTo>
                    <a:pt x="6617" y="6545"/>
                    <a:pt x="5986" y="6356"/>
                    <a:pt x="5325" y="6356"/>
                  </a:cubicBezTo>
                  <a:lnTo>
                    <a:pt x="5293" y="6356"/>
                  </a:lnTo>
                  <a:cubicBezTo>
                    <a:pt x="5256" y="6359"/>
                    <a:pt x="5219" y="6360"/>
                    <a:pt x="5182" y="6360"/>
                  </a:cubicBezTo>
                  <a:cubicBezTo>
                    <a:pt x="4779" y="6360"/>
                    <a:pt x="4385" y="6206"/>
                    <a:pt x="4096" y="5947"/>
                  </a:cubicBezTo>
                  <a:lnTo>
                    <a:pt x="5136" y="4939"/>
                  </a:lnTo>
                  <a:lnTo>
                    <a:pt x="5356" y="5159"/>
                  </a:lnTo>
                  <a:cubicBezTo>
                    <a:pt x="5451" y="5254"/>
                    <a:pt x="5514" y="5285"/>
                    <a:pt x="5608" y="5285"/>
                  </a:cubicBezTo>
                  <a:cubicBezTo>
                    <a:pt x="5671" y="5285"/>
                    <a:pt x="5797" y="5254"/>
                    <a:pt x="5829" y="5159"/>
                  </a:cubicBezTo>
                  <a:cubicBezTo>
                    <a:pt x="5955" y="5065"/>
                    <a:pt x="5955" y="4813"/>
                    <a:pt x="5829" y="4687"/>
                  </a:cubicBezTo>
                  <a:lnTo>
                    <a:pt x="5608" y="4466"/>
                  </a:lnTo>
                  <a:lnTo>
                    <a:pt x="6081" y="3993"/>
                  </a:lnTo>
                  <a:lnTo>
                    <a:pt x="6302" y="4214"/>
                  </a:lnTo>
                  <a:cubicBezTo>
                    <a:pt x="6396" y="4308"/>
                    <a:pt x="6459" y="4340"/>
                    <a:pt x="6554" y="4340"/>
                  </a:cubicBezTo>
                  <a:cubicBezTo>
                    <a:pt x="6617" y="4340"/>
                    <a:pt x="6743" y="4308"/>
                    <a:pt x="6774" y="4214"/>
                  </a:cubicBezTo>
                  <a:cubicBezTo>
                    <a:pt x="6900" y="4119"/>
                    <a:pt x="6900" y="3867"/>
                    <a:pt x="6774" y="3741"/>
                  </a:cubicBezTo>
                  <a:lnTo>
                    <a:pt x="6554" y="3521"/>
                  </a:lnTo>
                  <a:lnTo>
                    <a:pt x="7026" y="3048"/>
                  </a:lnTo>
                  <a:lnTo>
                    <a:pt x="7247" y="3269"/>
                  </a:lnTo>
                  <a:cubicBezTo>
                    <a:pt x="7341" y="3363"/>
                    <a:pt x="7404" y="3395"/>
                    <a:pt x="7499" y="3395"/>
                  </a:cubicBezTo>
                  <a:cubicBezTo>
                    <a:pt x="7562" y="3395"/>
                    <a:pt x="7688" y="3363"/>
                    <a:pt x="7719" y="3269"/>
                  </a:cubicBezTo>
                  <a:cubicBezTo>
                    <a:pt x="7845" y="3174"/>
                    <a:pt x="7845" y="2922"/>
                    <a:pt x="7719" y="2796"/>
                  </a:cubicBezTo>
                  <a:lnTo>
                    <a:pt x="7499" y="2576"/>
                  </a:lnTo>
                  <a:lnTo>
                    <a:pt x="7971" y="2103"/>
                  </a:lnTo>
                  <a:close/>
                  <a:moveTo>
                    <a:pt x="3592" y="6482"/>
                  </a:moveTo>
                  <a:cubicBezTo>
                    <a:pt x="4038" y="6839"/>
                    <a:pt x="4596" y="7084"/>
                    <a:pt x="5213" y="7084"/>
                  </a:cubicBezTo>
                  <a:cubicBezTo>
                    <a:pt x="5250" y="7084"/>
                    <a:pt x="5288" y="7083"/>
                    <a:pt x="5325" y="7081"/>
                  </a:cubicBezTo>
                  <a:cubicBezTo>
                    <a:pt x="5797" y="7081"/>
                    <a:pt x="6239" y="7175"/>
                    <a:pt x="6554" y="7459"/>
                  </a:cubicBezTo>
                  <a:lnTo>
                    <a:pt x="3277" y="10735"/>
                  </a:lnTo>
                  <a:cubicBezTo>
                    <a:pt x="2993" y="11003"/>
                    <a:pt x="2639" y="11137"/>
                    <a:pt x="2285" y="11137"/>
                  </a:cubicBezTo>
                  <a:cubicBezTo>
                    <a:pt x="1930" y="11137"/>
                    <a:pt x="1576" y="11003"/>
                    <a:pt x="1292" y="10735"/>
                  </a:cubicBezTo>
                  <a:cubicBezTo>
                    <a:pt x="757" y="10168"/>
                    <a:pt x="757" y="9318"/>
                    <a:pt x="1292" y="8751"/>
                  </a:cubicBezTo>
                  <a:lnTo>
                    <a:pt x="3592" y="6482"/>
                  </a:lnTo>
                  <a:close/>
                  <a:moveTo>
                    <a:pt x="8582" y="0"/>
                  </a:moveTo>
                  <a:cubicBezTo>
                    <a:pt x="8318" y="0"/>
                    <a:pt x="8050" y="103"/>
                    <a:pt x="7845" y="307"/>
                  </a:cubicBezTo>
                  <a:cubicBezTo>
                    <a:pt x="7656" y="496"/>
                    <a:pt x="7530" y="780"/>
                    <a:pt x="7530" y="1032"/>
                  </a:cubicBezTo>
                  <a:cubicBezTo>
                    <a:pt x="7530" y="1189"/>
                    <a:pt x="7562" y="1347"/>
                    <a:pt x="7656" y="1473"/>
                  </a:cubicBezTo>
                  <a:lnTo>
                    <a:pt x="6869" y="2261"/>
                  </a:lnTo>
                  <a:lnTo>
                    <a:pt x="4884" y="4245"/>
                  </a:lnTo>
                  <a:lnTo>
                    <a:pt x="820" y="8278"/>
                  </a:lnTo>
                  <a:cubicBezTo>
                    <a:pt x="1" y="9097"/>
                    <a:pt x="1" y="10420"/>
                    <a:pt x="820" y="11240"/>
                  </a:cubicBezTo>
                  <a:cubicBezTo>
                    <a:pt x="1229" y="11649"/>
                    <a:pt x="1796" y="11838"/>
                    <a:pt x="2300" y="11838"/>
                  </a:cubicBezTo>
                  <a:cubicBezTo>
                    <a:pt x="2836" y="11838"/>
                    <a:pt x="3340" y="11649"/>
                    <a:pt x="3750" y="11240"/>
                  </a:cubicBezTo>
                  <a:lnTo>
                    <a:pt x="10555" y="4434"/>
                  </a:lnTo>
                  <a:cubicBezTo>
                    <a:pt x="10712" y="4497"/>
                    <a:pt x="10838" y="4560"/>
                    <a:pt x="10996" y="4560"/>
                  </a:cubicBezTo>
                  <a:cubicBezTo>
                    <a:pt x="11279" y="4560"/>
                    <a:pt x="11531" y="4434"/>
                    <a:pt x="11752" y="4245"/>
                  </a:cubicBezTo>
                  <a:cubicBezTo>
                    <a:pt x="11941" y="4025"/>
                    <a:pt x="12067" y="3773"/>
                    <a:pt x="12067" y="3489"/>
                  </a:cubicBezTo>
                  <a:cubicBezTo>
                    <a:pt x="12067" y="3206"/>
                    <a:pt x="11941" y="2922"/>
                    <a:pt x="11752" y="2733"/>
                  </a:cubicBezTo>
                  <a:lnTo>
                    <a:pt x="9294" y="307"/>
                  </a:lnTo>
                  <a:cubicBezTo>
                    <a:pt x="9105" y="103"/>
                    <a:pt x="8846" y="0"/>
                    <a:pt x="85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41"/>
            <p:cNvSpPr/>
            <p:nvPr/>
          </p:nvSpPr>
          <p:spPr>
            <a:xfrm>
              <a:off x="-26900250" y="2164775"/>
              <a:ext cx="17350" cy="18150"/>
            </a:xfrm>
            <a:custGeom>
              <a:avLst/>
              <a:gdLst/>
              <a:ahLst/>
              <a:cxnLst/>
              <a:rect l="l" t="t" r="r" b="b"/>
              <a:pathLst>
                <a:path w="694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cubicBezTo>
                    <a:pt x="536" y="725"/>
                    <a:pt x="693" y="568"/>
                    <a:pt x="693" y="379"/>
                  </a:cubicBez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41"/>
            <p:cNvSpPr/>
            <p:nvPr/>
          </p:nvSpPr>
          <p:spPr>
            <a:xfrm>
              <a:off x="-26938075" y="2177375"/>
              <a:ext cx="18150" cy="16575"/>
            </a:xfrm>
            <a:custGeom>
              <a:avLst/>
              <a:gdLst/>
              <a:ahLst/>
              <a:cxnLst/>
              <a:rect l="l" t="t" r="r" b="b"/>
              <a:pathLst>
                <a:path w="726" h="663" extrusionOk="0">
                  <a:moveTo>
                    <a:pt x="375" y="1"/>
                  </a:moveTo>
                  <a:cubicBezTo>
                    <a:pt x="292" y="1"/>
                    <a:pt x="206" y="32"/>
                    <a:pt x="127" y="95"/>
                  </a:cubicBezTo>
                  <a:cubicBezTo>
                    <a:pt x="1" y="221"/>
                    <a:pt x="1" y="442"/>
                    <a:pt x="127" y="568"/>
                  </a:cubicBezTo>
                  <a:cubicBezTo>
                    <a:pt x="190" y="631"/>
                    <a:pt x="277" y="662"/>
                    <a:pt x="363" y="662"/>
                  </a:cubicBezTo>
                  <a:cubicBezTo>
                    <a:pt x="450" y="662"/>
                    <a:pt x="536" y="631"/>
                    <a:pt x="599" y="568"/>
                  </a:cubicBezTo>
                  <a:cubicBezTo>
                    <a:pt x="725" y="442"/>
                    <a:pt x="725" y="221"/>
                    <a:pt x="599" y="95"/>
                  </a:cubicBezTo>
                  <a:cubicBezTo>
                    <a:pt x="536" y="32"/>
                    <a:pt x="458" y="1"/>
                    <a:pt x="3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524;p41">
            <a:extLst>
              <a:ext uri="{FF2B5EF4-FFF2-40B4-BE49-F238E27FC236}">
                <a16:creationId xmlns:a16="http://schemas.microsoft.com/office/drawing/2014/main" id="{8709C4A5-82C6-E10D-B5A3-98752733DD87}"/>
              </a:ext>
            </a:extLst>
          </p:cNvPr>
          <p:cNvSpPr/>
          <p:nvPr/>
        </p:nvSpPr>
        <p:spPr>
          <a:xfrm>
            <a:off x="5448729" y="1398531"/>
            <a:ext cx="759000" cy="749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" name="Google Shape;1527;p41">
            <a:extLst>
              <a:ext uri="{FF2B5EF4-FFF2-40B4-BE49-F238E27FC236}">
                <a16:creationId xmlns:a16="http://schemas.microsoft.com/office/drawing/2014/main" id="{78A4C345-2451-5024-4088-44E942D4FACD}"/>
              </a:ext>
            </a:extLst>
          </p:cNvPr>
          <p:cNvSpPr/>
          <p:nvPr/>
        </p:nvSpPr>
        <p:spPr>
          <a:xfrm>
            <a:off x="5683190" y="1617030"/>
            <a:ext cx="290077" cy="354136"/>
          </a:xfrm>
          <a:custGeom>
            <a:avLst/>
            <a:gdLst/>
            <a:ahLst/>
            <a:cxnLst/>
            <a:rect l="l" t="t" r="r" b="b"/>
            <a:pathLst>
              <a:path w="9704" h="11847" extrusionOk="0">
                <a:moveTo>
                  <a:pt x="7593" y="693"/>
                </a:moveTo>
                <a:lnTo>
                  <a:pt x="7593" y="1418"/>
                </a:lnTo>
                <a:lnTo>
                  <a:pt x="6900" y="1418"/>
                </a:lnTo>
                <a:lnTo>
                  <a:pt x="6900" y="693"/>
                </a:lnTo>
                <a:close/>
                <a:moveTo>
                  <a:pt x="7939" y="2080"/>
                </a:moveTo>
                <a:cubicBezTo>
                  <a:pt x="8160" y="2080"/>
                  <a:pt x="8317" y="2237"/>
                  <a:pt x="8317" y="2426"/>
                </a:cubicBezTo>
                <a:lnTo>
                  <a:pt x="8317" y="5577"/>
                </a:lnTo>
                <a:lnTo>
                  <a:pt x="6868" y="5577"/>
                </a:lnTo>
                <a:cubicBezTo>
                  <a:pt x="6900" y="5482"/>
                  <a:pt x="6931" y="5356"/>
                  <a:pt x="6931" y="5230"/>
                </a:cubicBezTo>
                <a:cubicBezTo>
                  <a:pt x="6931" y="4789"/>
                  <a:pt x="6648" y="4411"/>
                  <a:pt x="6207" y="4254"/>
                </a:cubicBezTo>
                <a:lnTo>
                  <a:pt x="6207" y="2426"/>
                </a:lnTo>
                <a:cubicBezTo>
                  <a:pt x="6207" y="2237"/>
                  <a:pt x="6364" y="2080"/>
                  <a:pt x="6585" y="2080"/>
                </a:cubicBezTo>
                <a:close/>
                <a:moveTo>
                  <a:pt x="5860" y="4915"/>
                </a:moveTo>
                <a:cubicBezTo>
                  <a:pt x="6049" y="4915"/>
                  <a:pt x="6207" y="5073"/>
                  <a:pt x="6207" y="5262"/>
                </a:cubicBezTo>
                <a:cubicBezTo>
                  <a:pt x="6207" y="5482"/>
                  <a:pt x="6049" y="5640"/>
                  <a:pt x="5860" y="5640"/>
                </a:cubicBezTo>
                <a:cubicBezTo>
                  <a:pt x="5671" y="5640"/>
                  <a:pt x="5513" y="5482"/>
                  <a:pt x="5513" y="5262"/>
                </a:cubicBezTo>
                <a:cubicBezTo>
                  <a:pt x="5545" y="5073"/>
                  <a:pt x="5671" y="4915"/>
                  <a:pt x="5860" y="4915"/>
                </a:cubicBezTo>
                <a:close/>
                <a:moveTo>
                  <a:pt x="8317" y="6270"/>
                </a:moveTo>
                <a:lnTo>
                  <a:pt x="8317" y="6616"/>
                </a:lnTo>
                <a:cubicBezTo>
                  <a:pt x="8317" y="6837"/>
                  <a:pt x="8160" y="6963"/>
                  <a:pt x="7939" y="6963"/>
                </a:cubicBezTo>
                <a:lnTo>
                  <a:pt x="6585" y="6963"/>
                </a:lnTo>
                <a:cubicBezTo>
                  <a:pt x="6364" y="6963"/>
                  <a:pt x="6207" y="6805"/>
                  <a:pt x="6207" y="6616"/>
                </a:cubicBezTo>
                <a:lnTo>
                  <a:pt x="6207" y="6270"/>
                </a:lnTo>
                <a:close/>
                <a:moveTo>
                  <a:pt x="7593" y="7688"/>
                </a:moveTo>
                <a:lnTo>
                  <a:pt x="7593" y="8381"/>
                </a:lnTo>
                <a:lnTo>
                  <a:pt x="6900" y="8381"/>
                </a:lnTo>
                <a:lnTo>
                  <a:pt x="6900" y="7688"/>
                </a:lnTo>
                <a:close/>
                <a:moveTo>
                  <a:pt x="5513" y="3529"/>
                </a:moveTo>
                <a:lnTo>
                  <a:pt x="5513" y="4285"/>
                </a:lnTo>
                <a:cubicBezTo>
                  <a:pt x="5198" y="4411"/>
                  <a:pt x="4946" y="4632"/>
                  <a:pt x="4883" y="4947"/>
                </a:cubicBezTo>
                <a:cubicBezTo>
                  <a:pt x="4064" y="5104"/>
                  <a:pt x="3434" y="5829"/>
                  <a:pt x="3434" y="6648"/>
                </a:cubicBezTo>
                <a:lnTo>
                  <a:pt x="3434" y="10113"/>
                </a:lnTo>
                <a:cubicBezTo>
                  <a:pt x="3434" y="10302"/>
                  <a:pt x="3592" y="10460"/>
                  <a:pt x="3781" y="10460"/>
                </a:cubicBezTo>
                <a:lnTo>
                  <a:pt x="5639" y="10460"/>
                </a:lnTo>
                <a:lnTo>
                  <a:pt x="5986" y="11185"/>
                </a:lnTo>
                <a:lnTo>
                  <a:pt x="2048" y="11185"/>
                </a:lnTo>
                <a:lnTo>
                  <a:pt x="2048" y="11153"/>
                </a:lnTo>
                <a:lnTo>
                  <a:pt x="2048" y="7309"/>
                </a:lnTo>
                <a:cubicBezTo>
                  <a:pt x="2048" y="5356"/>
                  <a:pt x="3592" y="3686"/>
                  <a:pt x="5513" y="3529"/>
                </a:cubicBezTo>
                <a:close/>
                <a:moveTo>
                  <a:pt x="5923" y="0"/>
                </a:moveTo>
                <a:cubicBezTo>
                  <a:pt x="5702" y="0"/>
                  <a:pt x="5545" y="158"/>
                  <a:pt x="5545" y="347"/>
                </a:cubicBezTo>
                <a:cubicBezTo>
                  <a:pt x="5545" y="536"/>
                  <a:pt x="5702" y="693"/>
                  <a:pt x="5923" y="693"/>
                </a:cubicBezTo>
                <a:lnTo>
                  <a:pt x="6270" y="693"/>
                </a:lnTo>
                <a:lnTo>
                  <a:pt x="6270" y="1450"/>
                </a:lnTo>
                <a:cubicBezTo>
                  <a:pt x="5860" y="1607"/>
                  <a:pt x="5545" y="1954"/>
                  <a:pt x="5545" y="2426"/>
                </a:cubicBezTo>
                <a:lnTo>
                  <a:pt x="5545" y="2836"/>
                </a:lnTo>
                <a:cubicBezTo>
                  <a:pt x="3245" y="3025"/>
                  <a:pt x="1386" y="4947"/>
                  <a:pt x="1386" y="7309"/>
                </a:cubicBezTo>
                <a:lnTo>
                  <a:pt x="1386" y="11153"/>
                </a:lnTo>
                <a:lnTo>
                  <a:pt x="347" y="11153"/>
                </a:lnTo>
                <a:cubicBezTo>
                  <a:pt x="158" y="11153"/>
                  <a:pt x="0" y="11311"/>
                  <a:pt x="0" y="11500"/>
                </a:cubicBezTo>
                <a:cubicBezTo>
                  <a:pt x="0" y="11689"/>
                  <a:pt x="158" y="11846"/>
                  <a:pt x="347" y="11846"/>
                </a:cubicBezTo>
                <a:lnTo>
                  <a:pt x="7971" y="11846"/>
                </a:lnTo>
                <a:cubicBezTo>
                  <a:pt x="8160" y="11846"/>
                  <a:pt x="8317" y="11689"/>
                  <a:pt x="8317" y="11500"/>
                </a:cubicBezTo>
                <a:cubicBezTo>
                  <a:pt x="8317" y="11311"/>
                  <a:pt x="8160" y="11153"/>
                  <a:pt x="7971" y="11153"/>
                </a:cubicBezTo>
                <a:lnTo>
                  <a:pt x="6774" y="11153"/>
                </a:lnTo>
                <a:lnTo>
                  <a:pt x="6427" y="10428"/>
                </a:lnTo>
                <a:lnTo>
                  <a:pt x="9326" y="10428"/>
                </a:lnTo>
                <a:cubicBezTo>
                  <a:pt x="9546" y="10428"/>
                  <a:pt x="9704" y="10271"/>
                  <a:pt x="9704" y="10082"/>
                </a:cubicBezTo>
                <a:cubicBezTo>
                  <a:pt x="9672" y="9924"/>
                  <a:pt x="9515" y="9767"/>
                  <a:pt x="9326" y="9767"/>
                </a:cubicBezTo>
                <a:lnTo>
                  <a:pt x="4127" y="9767"/>
                </a:lnTo>
                <a:lnTo>
                  <a:pt x="4127" y="6648"/>
                </a:lnTo>
                <a:cubicBezTo>
                  <a:pt x="4127" y="6175"/>
                  <a:pt x="4442" y="5797"/>
                  <a:pt x="4883" y="5671"/>
                </a:cubicBezTo>
                <a:cubicBezTo>
                  <a:pt x="5009" y="5955"/>
                  <a:pt x="5230" y="6175"/>
                  <a:pt x="5513" y="6270"/>
                </a:cubicBezTo>
                <a:lnTo>
                  <a:pt x="5513" y="6648"/>
                </a:lnTo>
                <a:cubicBezTo>
                  <a:pt x="5513" y="7089"/>
                  <a:pt x="5797" y="7467"/>
                  <a:pt x="6238" y="7625"/>
                </a:cubicBezTo>
                <a:lnTo>
                  <a:pt x="6238" y="8727"/>
                </a:lnTo>
                <a:cubicBezTo>
                  <a:pt x="6238" y="8948"/>
                  <a:pt x="6396" y="9105"/>
                  <a:pt x="6585" y="9105"/>
                </a:cubicBezTo>
                <a:lnTo>
                  <a:pt x="7971" y="9105"/>
                </a:lnTo>
                <a:cubicBezTo>
                  <a:pt x="8160" y="9105"/>
                  <a:pt x="8317" y="8948"/>
                  <a:pt x="8317" y="8727"/>
                </a:cubicBezTo>
                <a:lnTo>
                  <a:pt x="8317" y="7625"/>
                </a:lnTo>
                <a:cubicBezTo>
                  <a:pt x="8695" y="7467"/>
                  <a:pt x="9010" y="7120"/>
                  <a:pt x="9010" y="6648"/>
                </a:cubicBezTo>
                <a:lnTo>
                  <a:pt x="9010" y="2426"/>
                </a:lnTo>
                <a:cubicBezTo>
                  <a:pt x="9010" y="2017"/>
                  <a:pt x="8758" y="1607"/>
                  <a:pt x="8317" y="1450"/>
                </a:cubicBezTo>
                <a:lnTo>
                  <a:pt x="8317" y="693"/>
                </a:lnTo>
                <a:lnTo>
                  <a:pt x="8664" y="693"/>
                </a:lnTo>
                <a:cubicBezTo>
                  <a:pt x="8853" y="693"/>
                  <a:pt x="9010" y="536"/>
                  <a:pt x="9010" y="347"/>
                </a:cubicBezTo>
                <a:cubicBezTo>
                  <a:pt x="9010" y="158"/>
                  <a:pt x="8853" y="0"/>
                  <a:pt x="866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1513;p41">
            <a:extLst>
              <a:ext uri="{FF2B5EF4-FFF2-40B4-BE49-F238E27FC236}">
                <a16:creationId xmlns:a16="http://schemas.microsoft.com/office/drawing/2014/main" id="{358E781A-35A8-99EE-B1F5-D2773DA8F490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49692" y="2525263"/>
            <a:ext cx="1828800" cy="216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buNone/>
            </a:pPr>
            <a:r>
              <a:rPr lang="ru-RU" sz="1800" b="1" dirty="0"/>
              <a:t>Стадия вторичных заболеваний</a:t>
            </a:r>
            <a:endParaRPr sz="1800" b="1" dirty="0"/>
          </a:p>
        </p:txBody>
      </p:sp>
      <p:sp>
        <p:nvSpPr>
          <p:cNvPr id="26" name="Google Shape;1516;p41">
            <a:extLst>
              <a:ext uri="{FF2B5EF4-FFF2-40B4-BE49-F238E27FC236}">
                <a16:creationId xmlns:a16="http://schemas.microsoft.com/office/drawing/2014/main" id="{8FE133E3-0D9B-7418-37B0-FC4FAEA0FE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070450" y="2828283"/>
            <a:ext cx="1720740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dirty="0"/>
              <a:t>Иммунная система больше не может сопротивляться инфекциям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Google Shape;1363;p36"/>
          <p:cNvSpPr/>
          <p:nvPr/>
        </p:nvSpPr>
        <p:spPr>
          <a:xfrm>
            <a:off x="4572000" y="3102750"/>
            <a:ext cx="3600300" cy="1464416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5" name="Google Shape;1365;p36"/>
          <p:cNvSpPr/>
          <p:nvPr/>
        </p:nvSpPr>
        <p:spPr>
          <a:xfrm>
            <a:off x="4572000" y="1277650"/>
            <a:ext cx="3600300" cy="1482809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7" name="Google Shape;1367;p36"/>
          <p:cNvSpPr/>
          <p:nvPr/>
        </p:nvSpPr>
        <p:spPr>
          <a:xfrm>
            <a:off x="704850" y="1277650"/>
            <a:ext cx="3600300" cy="1549644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9" name="Google Shape;1369;p36"/>
          <p:cNvSpPr/>
          <p:nvPr/>
        </p:nvSpPr>
        <p:spPr>
          <a:xfrm>
            <a:off x="704850" y="3102749"/>
            <a:ext cx="3600300" cy="1464417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0" name="Google Shape;1370;p36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Основные формы СПИДа</a:t>
            </a:r>
            <a:endParaRPr dirty="0"/>
          </a:p>
        </p:txBody>
      </p:sp>
      <p:sp>
        <p:nvSpPr>
          <p:cNvPr id="1371" name="Google Shape;1371;p36"/>
          <p:cNvSpPr txBox="1">
            <a:spLocks noGrp="1"/>
          </p:cNvSpPr>
          <p:nvPr>
            <p:ph type="subTitle" idx="1"/>
          </p:nvPr>
        </p:nvSpPr>
        <p:spPr>
          <a:xfrm>
            <a:off x="1002189" y="1510916"/>
            <a:ext cx="2606314" cy="2241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Лёгочная форма</a:t>
            </a:r>
            <a:endParaRPr dirty="0"/>
          </a:p>
        </p:txBody>
      </p:sp>
      <p:sp>
        <p:nvSpPr>
          <p:cNvPr id="1372" name="Google Shape;1372;p36"/>
          <p:cNvSpPr txBox="1">
            <a:spLocks noGrp="1"/>
          </p:cNvSpPr>
          <p:nvPr>
            <p:ph type="subTitle" idx="2"/>
          </p:nvPr>
        </p:nvSpPr>
        <p:spPr>
          <a:xfrm>
            <a:off x="4784441" y="1401921"/>
            <a:ext cx="3357370" cy="5460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Желудочно-кишечная форма</a:t>
            </a:r>
            <a:endParaRPr dirty="0"/>
          </a:p>
        </p:txBody>
      </p:sp>
      <p:sp>
        <p:nvSpPr>
          <p:cNvPr id="1373" name="Google Shape;1373;p36"/>
          <p:cNvSpPr txBox="1">
            <a:spLocks noGrp="1"/>
          </p:cNvSpPr>
          <p:nvPr>
            <p:ph type="subTitle" idx="3"/>
          </p:nvPr>
        </p:nvSpPr>
        <p:spPr>
          <a:xfrm>
            <a:off x="900488" y="3185014"/>
            <a:ext cx="2348554" cy="4067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НейроСПИД</a:t>
            </a:r>
            <a:endParaRPr dirty="0"/>
          </a:p>
        </p:txBody>
      </p:sp>
      <p:sp>
        <p:nvSpPr>
          <p:cNvPr id="1374" name="Google Shape;1374;p36"/>
          <p:cNvSpPr txBox="1">
            <a:spLocks noGrp="1"/>
          </p:cNvSpPr>
          <p:nvPr>
            <p:ph type="subTitle" idx="4"/>
          </p:nvPr>
        </p:nvSpPr>
        <p:spPr>
          <a:xfrm>
            <a:off x="4784442" y="3185014"/>
            <a:ext cx="3387858" cy="3999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Лихорадочная форма</a:t>
            </a:r>
            <a:endParaRPr dirty="0"/>
          </a:p>
        </p:txBody>
      </p:sp>
      <p:sp>
        <p:nvSpPr>
          <p:cNvPr id="1376" name="Google Shape;1376;p36"/>
          <p:cNvSpPr txBox="1">
            <a:spLocks noGrp="1"/>
          </p:cNvSpPr>
          <p:nvPr>
            <p:ph type="subTitle" idx="5"/>
          </p:nvPr>
        </p:nvSpPr>
        <p:spPr>
          <a:xfrm>
            <a:off x="1104231" y="1880896"/>
            <a:ext cx="2872251" cy="625712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sz="1600" dirty="0"/>
              <a:t>Поражаются лёгкие, в которых возникают гнойные заболевания</a:t>
            </a:r>
            <a:endParaRPr sz="1600" dirty="0"/>
          </a:p>
        </p:txBody>
      </p:sp>
      <p:sp>
        <p:nvSpPr>
          <p:cNvPr id="1377" name="Google Shape;1377;p36"/>
          <p:cNvSpPr txBox="1">
            <a:spLocks noGrp="1"/>
          </p:cNvSpPr>
          <p:nvPr>
            <p:ph type="subTitle" idx="6"/>
          </p:nvPr>
        </p:nvSpPr>
        <p:spPr>
          <a:xfrm>
            <a:off x="4953596" y="1967649"/>
            <a:ext cx="3387858" cy="498264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sz="1600" dirty="0"/>
              <a:t>Регулярная диарея, сопровождающаяся обезвоживанием организма </a:t>
            </a:r>
            <a:endParaRPr sz="1600" dirty="0"/>
          </a:p>
        </p:txBody>
      </p:sp>
      <p:sp>
        <p:nvSpPr>
          <p:cNvPr id="1378" name="Google Shape;1378;p36"/>
          <p:cNvSpPr txBox="1">
            <a:spLocks noGrp="1"/>
          </p:cNvSpPr>
          <p:nvPr>
            <p:ph type="subTitle" idx="7"/>
          </p:nvPr>
        </p:nvSpPr>
        <p:spPr>
          <a:xfrm>
            <a:off x="971700" y="3669761"/>
            <a:ext cx="3515975" cy="520612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sz="1600" dirty="0"/>
              <a:t>Поражение ЦНС. Возможно образование злокачественных опухолей и отёка мозга</a:t>
            </a:r>
            <a:endParaRPr sz="1600" dirty="0"/>
          </a:p>
        </p:txBody>
      </p:sp>
      <p:sp>
        <p:nvSpPr>
          <p:cNvPr id="1379" name="Google Shape;1379;p36"/>
          <p:cNvSpPr txBox="1">
            <a:spLocks noGrp="1"/>
          </p:cNvSpPr>
          <p:nvPr>
            <p:ph type="subTitle" idx="8"/>
          </p:nvPr>
        </p:nvSpPr>
        <p:spPr>
          <a:xfrm>
            <a:off x="4873047" y="3602016"/>
            <a:ext cx="3268764" cy="723501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dirty="0"/>
              <a:t>Лихорадочное состояние на фоне бактериального шока от воздействия на все органы различных инфекций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p37"/>
          <p:cNvSpPr/>
          <p:nvPr/>
        </p:nvSpPr>
        <p:spPr>
          <a:xfrm>
            <a:off x="4495799" y="1178691"/>
            <a:ext cx="3800817" cy="3602183"/>
          </a:xfrm>
          <a:prstGeom prst="roundRect">
            <a:avLst>
              <a:gd name="adj" fmla="val 9167"/>
            </a:avLst>
          </a:prstGeom>
          <a:solidFill>
            <a:schemeClr val="accent3"/>
          </a:solidFill>
          <a:ln>
            <a:noFill/>
          </a:ln>
          <a:effectLst>
            <a:outerShdw dist="76200" dir="30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5" name="Google Shape;1385;p37"/>
          <p:cNvSpPr txBox="1">
            <a:spLocks noGrp="1"/>
          </p:cNvSpPr>
          <p:nvPr>
            <p:ph type="title"/>
          </p:nvPr>
        </p:nvSpPr>
        <p:spPr>
          <a:xfrm>
            <a:off x="713225" y="362625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Радикальная терапия СПИДа</a:t>
            </a:r>
            <a:endParaRPr dirty="0"/>
          </a:p>
        </p:txBody>
      </p:sp>
      <p:sp>
        <p:nvSpPr>
          <p:cNvPr id="1386" name="Google Shape;1386;p37"/>
          <p:cNvSpPr txBox="1">
            <a:spLocks noGrp="1"/>
          </p:cNvSpPr>
          <p:nvPr>
            <p:ph type="body" idx="1"/>
          </p:nvPr>
        </p:nvSpPr>
        <p:spPr>
          <a:xfrm>
            <a:off x="4653057" y="1328645"/>
            <a:ext cx="3486300" cy="2415600"/>
          </a:xfrm>
          <a:prstGeom prst="rect">
            <a:avLst/>
          </a:prstGeom>
        </p:spPr>
        <p:txBody>
          <a:bodyPr spcFirstLastPara="1" wrap="square" lIns="91425" tIns="182875" rIns="91425" bIns="0" anchor="t" anchorCtr="0">
            <a:noAutofit/>
          </a:bodyPr>
          <a:lstStyle/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ru-RU" sz="2000" dirty="0"/>
              <a:t>Радикальные методы лечения до настоящего времени не разработаны. При ВИЧ-инфекции применяется антиретровирусная терапия, благодаря чему люди могут вести нормальный образ жизни.</a:t>
            </a:r>
            <a:endParaRPr sz="2000" dirty="0"/>
          </a:p>
        </p:txBody>
      </p:sp>
      <p:grpSp>
        <p:nvGrpSpPr>
          <p:cNvPr id="1387" name="Google Shape;1387;p37"/>
          <p:cNvGrpSpPr/>
          <p:nvPr/>
        </p:nvGrpSpPr>
        <p:grpSpPr>
          <a:xfrm rot="-750275">
            <a:off x="456520" y="1381184"/>
            <a:ext cx="1459371" cy="2032852"/>
            <a:chOff x="7252675" y="3165938"/>
            <a:chExt cx="590700" cy="813325"/>
          </a:xfrm>
        </p:grpSpPr>
        <p:sp>
          <p:nvSpPr>
            <p:cNvPr id="1388" name="Google Shape;1388;p37"/>
            <p:cNvSpPr/>
            <p:nvPr/>
          </p:nvSpPr>
          <p:spPr>
            <a:xfrm>
              <a:off x="7252675" y="3165938"/>
              <a:ext cx="590700" cy="813325"/>
            </a:xfrm>
            <a:custGeom>
              <a:avLst/>
              <a:gdLst/>
              <a:ahLst/>
              <a:cxnLst/>
              <a:rect l="l" t="t" r="r" b="b"/>
              <a:pathLst>
                <a:path w="23628" h="32533" extrusionOk="0">
                  <a:moveTo>
                    <a:pt x="441" y="1"/>
                  </a:moveTo>
                  <a:cubicBezTo>
                    <a:pt x="210" y="1"/>
                    <a:pt x="0" y="211"/>
                    <a:pt x="0" y="442"/>
                  </a:cubicBezTo>
                  <a:lnTo>
                    <a:pt x="0" y="2290"/>
                  </a:lnTo>
                  <a:cubicBezTo>
                    <a:pt x="0" y="2521"/>
                    <a:pt x="210" y="2731"/>
                    <a:pt x="441" y="2731"/>
                  </a:cubicBezTo>
                  <a:lnTo>
                    <a:pt x="609" y="2731"/>
                  </a:lnTo>
                  <a:lnTo>
                    <a:pt x="609" y="3508"/>
                  </a:lnTo>
                  <a:lnTo>
                    <a:pt x="609" y="4012"/>
                  </a:lnTo>
                  <a:cubicBezTo>
                    <a:pt x="609" y="4411"/>
                    <a:pt x="924" y="4726"/>
                    <a:pt x="1323" y="4726"/>
                  </a:cubicBezTo>
                  <a:lnTo>
                    <a:pt x="1281" y="4726"/>
                  </a:lnTo>
                  <a:lnTo>
                    <a:pt x="1281" y="10061"/>
                  </a:lnTo>
                  <a:lnTo>
                    <a:pt x="1281" y="23838"/>
                  </a:lnTo>
                  <a:lnTo>
                    <a:pt x="1281" y="30768"/>
                  </a:lnTo>
                  <a:cubicBezTo>
                    <a:pt x="1281" y="31734"/>
                    <a:pt x="2079" y="32532"/>
                    <a:pt x="3045" y="32532"/>
                  </a:cubicBezTo>
                  <a:lnTo>
                    <a:pt x="20561" y="32532"/>
                  </a:lnTo>
                  <a:cubicBezTo>
                    <a:pt x="21527" y="32532"/>
                    <a:pt x="22325" y="31734"/>
                    <a:pt x="22325" y="30768"/>
                  </a:cubicBezTo>
                  <a:lnTo>
                    <a:pt x="22325" y="23838"/>
                  </a:lnTo>
                  <a:lnTo>
                    <a:pt x="22325" y="10061"/>
                  </a:lnTo>
                  <a:lnTo>
                    <a:pt x="22325" y="4726"/>
                  </a:lnTo>
                  <a:cubicBezTo>
                    <a:pt x="22703" y="4726"/>
                    <a:pt x="23018" y="4411"/>
                    <a:pt x="23018" y="4012"/>
                  </a:cubicBezTo>
                  <a:lnTo>
                    <a:pt x="23018" y="3508"/>
                  </a:lnTo>
                  <a:lnTo>
                    <a:pt x="23018" y="2731"/>
                  </a:lnTo>
                  <a:lnTo>
                    <a:pt x="23186" y="2731"/>
                  </a:lnTo>
                  <a:cubicBezTo>
                    <a:pt x="23417" y="2731"/>
                    <a:pt x="23627" y="2521"/>
                    <a:pt x="23627" y="2290"/>
                  </a:cubicBezTo>
                  <a:lnTo>
                    <a:pt x="23627" y="442"/>
                  </a:lnTo>
                  <a:cubicBezTo>
                    <a:pt x="23606" y="190"/>
                    <a:pt x="23417" y="1"/>
                    <a:pt x="23165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9" name="Google Shape;1389;p37"/>
            <p:cNvGrpSpPr/>
            <p:nvPr/>
          </p:nvGrpSpPr>
          <p:grpSpPr>
            <a:xfrm>
              <a:off x="7252938" y="3166200"/>
              <a:ext cx="590175" cy="812800"/>
              <a:chOff x="6315500" y="3165675"/>
              <a:chExt cx="590175" cy="812800"/>
            </a:xfrm>
          </p:grpSpPr>
          <p:sp>
            <p:nvSpPr>
              <p:cNvPr id="1390" name="Google Shape;1390;p37"/>
              <p:cNvSpPr/>
              <p:nvPr/>
            </p:nvSpPr>
            <p:spPr>
              <a:xfrm>
                <a:off x="6348050" y="3283800"/>
                <a:ext cx="526125" cy="694675"/>
              </a:xfrm>
              <a:custGeom>
                <a:avLst/>
                <a:gdLst/>
                <a:ahLst/>
                <a:cxnLst/>
                <a:rect l="l" t="t" r="r" b="b"/>
                <a:pathLst>
                  <a:path w="21045" h="27787" extrusionOk="0">
                    <a:moveTo>
                      <a:pt x="1" y="1"/>
                    </a:moveTo>
                    <a:lnTo>
                      <a:pt x="1" y="26043"/>
                    </a:lnTo>
                    <a:cubicBezTo>
                      <a:pt x="1" y="27009"/>
                      <a:pt x="799" y="27786"/>
                      <a:pt x="1765" y="27786"/>
                    </a:cubicBezTo>
                    <a:lnTo>
                      <a:pt x="19280" y="27786"/>
                    </a:lnTo>
                    <a:cubicBezTo>
                      <a:pt x="20246" y="27786"/>
                      <a:pt x="21044" y="27009"/>
                      <a:pt x="21044" y="26043"/>
                    </a:cubicBezTo>
                    <a:lnTo>
                      <a:pt x="2104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6331250" y="3232875"/>
                <a:ext cx="560775" cy="49900"/>
              </a:xfrm>
              <a:custGeom>
                <a:avLst/>
                <a:gdLst/>
                <a:ahLst/>
                <a:cxnLst/>
                <a:rect l="l" t="t" r="r" b="b"/>
                <a:pathLst>
                  <a:path w="22431" h="1996" extrusionOk="0">
                    <a:moveTo>
                      <a:pt x="0" y="1"/>
                    </a:moveTo>
                    <a:lnTo>
                      <a:pt x="0" y="1282"/>
                    </a:lnTo>
                    <a:cubicBezTo>
                      <a:pt x="0" y="1681"/>
                      <a:pt x="316" y="1996"/>
                      <a:pt x="715" y="1996"/>
                    </a:cubicBezTo>
                    <a:lnTo>
                      <a:pt x="21716" y="1996"/>
                    </a:lnTo>
                    <a:cubicBezTo>
                      <a:pt x="22115" y="1996"/>
                      <a:pt x="22430" y="1681"/>
                      <a:pt x="22430" y="1282"/>
                    </a:cubicBezTo>
                    <a:lnTo>
                      <a:pt x="2243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6315500" y="3165675"/>
                <a:ext cx="590175" cy="67750"/>
              </a:xfrm>
              <a:custGeom>
                <a:avLst/>
                <a:gdLst/>
                <a:ahLst/>
                <a:cxnLst/>
                <a:rect l="l" t="t" r="r" b="b"/>
                <a:pathLst>
                  <a:path w="23607" h="2710" extrusionOk="0">
                    <a:moveTo>
                      <a:pt x="441" y="1"/>
                    </a:moveTo>
                    <a:cubicBezTo>
                      <a:pt x="210" y="1"/>
                      <a:pt x="0" y="211"/>
                      <a:pt x="0" y="442"/>
                    </a:cubicBezTo>
                    <a:lnTo>
                      <a:pt x="0" y="2269"/>
                    </a:lnTo>
                    <a:cubicBezTo>
                      <a:pt x="0" y="2500"/>
                      <a:pt x="210" y="2710"/>
                      <a:pt x="441" y="2710"/>
                    </a:cubicBezTo>
                    <a:lnTo>
                      <a:pt x="23165" y="2710"/>
                    </a:lnTo>
                    <a:cubicBezTo>
                      <a:pt x="23396" y="2710"/>
                      <a:pt x="23606" y="2500"/>
                      <a:pt x="23606" y="2269"/>
                    </a:cubicBezTo>
                    <a:lnTo>
                      <a:pt x="23606" y="442"/>
                    </a:lnTo>
                    <a:cubicBezTo>
                      <a:pt x="23606" y="169"/>
                      <a:pt x="23417" y="1"/>
                      <a:pt x="231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6347525" y="3416125"/>
                <a:ext cx="526125" cy="344450"/>
              </a:xfrm>
              <a:custGeom>
                <a:avLst/>
                <a:gdLst/>
                <a:ahLst/>
                <a:cxnLst/>
                <a:rect l="l" t="t" r="r" b="b"/>
                <a:pathLst>
                  <a:path w="21045" h="13778" extrusionOk="0">
                    <a:moveTo>
                      <a:pt x="1" y="0"/>
                    </a:moveTo>
                    <a:lnTo>
                      <a:pt x="1" y="13778"/>
                    </a:lnTo>
                    <a:lnTo>
                      <a:pt x="21044" y="13778"/>
                    </a:lnTo>
                    <a:lnTo>
                      <a:pt x="2104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330725" y="3232875"/>
                <a:ext cx="559725" cy="19975"/>
              </a:xfrm>
              <a:custGeom>
                <a:avLst/>
                <a:gdLst/>
                <a:ahLst/>
                <a:cxnLst/>
                <a:rect l="l" t="t" r="r" b="b"/>
                <a:pathLst>
                  <a:path w="22389" h="799" extrusionOk="0">
                    <a:moveTo>
                      <a:pt x="0" y="1"/>
                    </a:moveTo>
                    <a:lnTo>
                      <a:pt x="0" y="799"/>
                    </a:lnTo>
                    <a:lnTo>
                      <a:pt x="22388" y="799"/>
                    </a:lnTo>
                    <a:lnTo>
                      <a:pt x="2238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574875" y="3467575"/>
                <a:ext cx="73000" cy="241550"/>
              </a:xfrm>
              <a:custGeom>
                <a:avLst/>
                <a:gdLst/>
                <a:ahLst/>
                <a:cxnLst/>
                <a:rect l="l" t="t" r="r" b="b"/>
                <a:pathLst>
                  <a:path w="2920" h="9662" extrusionOk="0">
                    <a:moveTo>
                      <a:pt x="0" y="1"/>
                    </a:moveTo>
                    <a:lnTo>
                      <a:pt x="0" y="9661"/>
                    </a:lnTo>
                    <a:lnTo>
                      <a:pt x="2920" y="9661"/>
                    </a:lnTo>
                    <a:lnTo>
                      <a:pt x="292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6489825" y="3551575"/>
                <a:ext cx="2415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9661" h="2921" extrusionOk="0">
                    <a:moveTo>
                      <a:pt x="0" y="1"/>
                    </a:moveTo>
                    <a:lnTo>
                      <a:pt x="0" y="2920"/>
                    </a:lnTo>
                    <a:lnTo>
                      <a:pt x="9661" y="2920"/>
                    </a:lnTo>
                    <a:lnTo>
                      <a:pt x="966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97" name="Google Shape;1397;p37"/>
          <p:cNvGrpSpPr/>
          <p:nvPr/>
        </p:nvGrpSpPr>
        <p:grpSpPr>
          <a:xfrm rot="879819">
            <a:off x="2343133" y="2251375"/>
            <a:ext cx="1468439" cy="2693782"/>
            <a:chOff x="7586075" y="1026769"/>
            <a:chExt cx="591750" cy="1220750"/>
          </a:xfrm>
        </p:grpSpPr>
        <p:sp>
          <p:nvSpPr>
            <p:cNvPr id="1398" name="Google Shape;1398;p37"/>
            <p:cNvSpPr/>
            <p:nvPr/>
          </p:nvSpPr>
          <p:spPr>
            <a:xfrm>
              <a:off x="7586863" y="1027556"/>
              <a:ext cx="590175" cy="1219175"/>
            </a:xfrm>
            <a:custGeom>
              <a:avLst/>
              <a:gdLst/>
              <a:ahLst/>
              <a:cxnLst/>
              <a:rect l="l" t="t" r="r" b="b"/>
              <a:pathLst>
                <a:path w="23607" h="48767" extrusionOk="0">
                  <a:moveTo>
                    <a:pt x="6259" y="1"/>
                  </a:moveTo>
                  <a:cubicBezTo>
                    <a:pt x="4600" y="1"/>
                    <a:pt x="3255" y="1324"/>
                    <a:pt x="3255" y="2983"/>
                  </a:cubicBezTo>
                  <a:lnTo>
                    <a:pt x="3255" y="6238"/>
                  </a:lnTo>
                  <a:cubicBezTo>
                    <a:pt x="3255" y="7309"/>
                    <a:pt x="3843" y="8254"/>
                    <a:pt x="4684" y="8779"/>
                  </a:cubicBezTo>
                  <a:cubicBezTo>
                    <a:pt x="4579" y="9283"/>
                    <a:pt x="4306" y="9913"/>
                    <a:pt x="3738" y="10438"/>
                  </a:cubicBezTo>
                  <a:cubicBezTo>
                    <a:pt x="2625" y="11467"/>
                    <a:pt x="0" y="12980"/>
                    <a:pt x="105" y="15542"/>
                  </a:cubicBezTo>
                  <a:cubicBezTo>
                    <a:pt x="210" y="17873"/>
                    <a:pt x="147" y="41353"/>
                    <a:pt x="105" y="45553"/>
                  </a:cubicBezTo>
                  <a:lnTo>
                    <a:pt x="105" y="46183"/>
                  </a:lnTo>
                  <a:lnTo>
                    <a:pt x="147" y="46183"/>
                  </a:lnTo>
                  <a:cubicBezTo>
                    <a:pt x="147" y="46225"/>
                    <a:pt x="147" y="46246"/>
                    <a:pt x="168" y="46309"/>
                  </a:cubicBezTo>
                  <a:lnTo>
                    <a:pt x="168" y="46330"/>
                  </a:lnTo>
                  <a:cubicBezTo>
                    <a:pt x="168" y="46351"/>
                    <a:pt x="189" y="46372"/>
                    <a:pt x="189" y="46414"/>
                  </a:cubicBezTo>
                  <a:cubicBezTo>
                    <a:pt x="189" y="46435"/>
                    <a:pt x="189" y="46435"/>
                    <a:pt x="231" y="46456"/>
                  </a:cubicBezTo>
                  <a:cubicBezTo>
                    <a:pt x="252" y="46498"/>
                    <a:pt x="252" y="46519"/>
                    <a:pt x="273" y="46540"/>
                  </a:cubicBezTo>
                  <a:cubicBezTo>
                    <a:pt x="273" y="46561"/>
                    <a:pt x="294" y="46561"/>
                    <a:pt x="294" y="46603"/>
                  </a:cubicBezTo>
                  <a:cubicBezTo>
                    <a:pt x="336" y="46624"/>
                    <a:pt x="357" y="46666"/>
                    <a:pt x="378" y="46708"/>
                  </a:cubicBezTo>
                  <a:lnTo>
                    <a:pt x="399" y="46729"/>
                  </a:lnTo>
                  <a:lnTo>
                    <a:pt x="504" y="46834"/>
                  </a:lnTo>
                  <a:lnTo>
                    <a:pt x="567" y="46876"/>
                  </a:lnTo>
                  <a:cubicBezTo>
                    <a:pt x="588" y="46897"/>
                    <a:pt x="609" y="46939"/>
                    <a:pt x="672" y="46960"/>
                  </a:cubicBezTo>
                  <a:cubicBezTo>
                    <a:pt x="693" y="46981"/>
                    <a:pt x="714" y="46981"/>
                    <a:pt x="714" y="47023"/>
                  </a:cubicBezTo>
                  <a:cubicBezTo>
                    <a:pt x="756" y="47044"/>
                    <a:pt x="798" y="47065"/>
                    <a:pt x="819" y="47086"/>
                  </a:cubicBezTo>
                  <a:cubicBezTo>
                    <a:pt x="861" y="47128"/>
                    <a:pt x="882" y="47128"/>
                    <a:pt x="903" y="47149"/>
                  </a:cubicBezTo>
                  <a:cubicBezTo>
                    <a:pt x="945" y="47170"/>
                    <a:pt x="1008" y="47191"/>
                    <a:pt x="1029" y="47233"/>
                  </a:cubicBezTo>
                  <a:cubicBezTo>
                    <a:pt x="1071" y="47233"/>
                    <a:pt x="1071" y="47254"/>
                    <a:pt x="1092" y="47254"/>
                  </a:cubicBezTo>
                  <a:cubicBezTo>
                    <a:pt x="1155" y="47275"/>
                    <a:pt x="1218" y="47338"/>
                    <a:pt x="1302" y="47359"/>
                  </a:cubicBezTo>
                  <a:cubicBezTo>
                    <a:pt x="1323" y="47359"/>
                    <a:pt x="1344" y="47380"/>
                    <a:pt x="1386" y="47380"/>
                  </a:cubicBezTo>
                  <a:lnTo>
                    <a:pt x="1533" y="47464"/>
                  </a:lnTo>
                  <a:cubicBezTo>
                    <a:pt x="1554" y="47485"/>
                    <a:pt x="1596" y="47485"/>
                    <a:pt x="1638" y="47506"/>
                  </a:cubicBezTo>
                  <a:cubicBezTo>
                    <a:pt x="1680" y="47548"/>
                    <a:pt x="1743" y="47569"/>
                    <a:pt x="1806" y="47569"/>
                  </a:cubicBezTo>
                  <a:cubicBezTo>
                    <a:pt x="1827" y="47569"/>
                    <a:pt x="1869" y="47590"/>
                    <a:pt x="1911" y="47590"/>
                  </a:cubicBezTo>
                  <a:cubicBezTo>
                    <a:pt x="1953" y="47611"/>
                    <a:pt x="2037" y="47632"/>
                    <a:pt x="2121" y="47674"/>
                  </a:cubicBezTo>
                  <a:cubicBezTo>
                    <a:pt x="2142" y="47674"/>
                    <a:pt x="2163" y="47695"/>
                    <a:pt x="2184" y="47695"/>
                  </a:cubicBezTo>
                  <a:cubicBezTo>
                    <a:pt x="2289" y="47716"/>
                    <a:pt x="2373" y="47737"/>
                    <a:pt x="2478" y="47800"/>
                  </a:cubicBezTo>
                  <a:cubicBezTo>
                    <a:pt x="2499" y="47800"/>
                    <a:pt x="2562" y="47821"/>
                    <a:pt x="2583" y="47821"/>
                  </a:cubicBezTo>
                  <a:cubicBezTo>
                    <a:pt x="2667" y="47842"/>
                    <a:pt x="2709" y="47885"/>
                    <a:pt x="2793" y="47885"/>
                  </a:cubicBezTo>
                  <a:cubicBezTo>
                    <a:pt x="2856" y="47885"/>
                    <a:pt x="2877" y="47906"/>
                    <a:pt x="2919" y="47906"/>
                  </a:cubicBezTo>
                  <a:cubicBezTo>
                    <a:pt x="3003" y="47927"/>
                    <a:pt x="3066" y="47927"/>
                    <a:pt x="3129" y="47948"/>
                  </a:cubicBezTo>
                  <a:cubicBezTo>
                    <a:pt x="3192" y="47948"/>
                    <a:pt x="3213" y="47990"/>
                    <a:pt x="3276" y="47990"/>
                  </a:cubicBezTo>
                  <a:cubicBezTo>
                    <a:pt x="3339" y="48011"/>
                    <a:pt x="3423" y="48011"/>
                    <a:pt x="3507" y="48032"/>
                  </a:cubicBezTo>
                  <a:cubicBezTo>
                    <a:pt x="3549" y="48032"/>
                    <a:pt x="3591" y="48053"/>
                    <a:pt x="3633" y="48053"/>
                  </a:cubicBezTo>
                  <a:cubicBezTo>
                    <a:pt x="3738" y="48095"/>
                    <a:pt x="3864" y="48116"/>
                    <a:pt x="4011" y="48137"/>
                  </a:cubicBezTo>
                  <a:cubicBezTo>
                    <a:pt x="4053" y="48137"/>
                    <a:pt x="4095" y="48158"/>
                    <a:pt x="4158" y="48158"/>
                  </a:cubicBezTo>
                  <a:cubicBezTo>
                    <a:pt x="4243" y="48200"/>
                    <a:pt x="4327" y="48200"/>
                    <a:pt x="4390" y="48221"/>
                  </a:cubicBezTo>
                  <a:cubicBezTo>
                    <a:pt x="4453" y="48221"/>
                    <a:pt x="4537" y="48242"/>
                    <a:pt x="4579" y="48242"/>
                  </a:cubicBezTo>
                  <a:cubicBezTo>
                    <a:pt x="4663" y="48242"/>
                    <a:pt x="4705" y="48263"/>
                    <a:pt x="4789" y="48263"/>
                  </a:cubicBezTo>
                  <a:cubicBezTo>
                    <a:pt x="4873" y="48263"/>
                    <a:pt x="4915" y="48305"/>
                    <a:pt x="4999" y="48305"/>
                  </a:cubicBezTo>
                  <a:cubicBezTo>
                    <a:pt x="5062" y="48305"/>
                    <a:pt x="5125" y="48326"/>
                    <a:pt x="5188" y="48326"/>
                  </a:cubicBezTo>
                  <a:cubicBezTo>
                    <a:pt x="5272" y="48326"/>
                    <a:pt x="5335" y="48347"/>
                    <a:pt x="5419" y="48347"/>
                  </a:cubicBezTo>
                  <a:lnTo>
                    <a:pt x="5440" y="48347"/>
                  </a:lnTo>
                  <a:cubicBezTo>
                    <a:pt x="5671" y="48368"/>
                    <a:pt x="5923" y="48431"/>
                    <a:pt x="6154" y="48452"/>
                  </a:cubicBezTo>
                  <a:lnTo>
                    <a:pt x="6175" y="48452"/>
                  </a:lnTo>
                  <a:cubicBezTo>
                    <a:pt x="6322" y="48473"/>
                    <a:pt x="6448" y="48473"/>
                    <a:pt x="6553" y="48515"/>
                  </a:cubicBezTo>
                  <a:lnTo>
                    <a:pt x="6574" y="48515"/>
                  </a:lnTo>
                  <a:cubicBezTo>
                    <a:pt x="7372" y="48578"/>
                    <a:pt x="8233" y="48662"/>
                    <a:pt x="9094" y="48725"/>
                  </a:cubicBezTo>
                  <a:lnTo>
                    <a:pt x="9157" y="48725"/>
                  </a:lnTo>
                  <a:cubicBezTo>
                    <a:pt x="9409" y="48746"/>
                    <a:pt x="9703" y="48746"/>
                    <a:pt x="9955" y="48746"/>
                  </a:cubicBezTo>
                  <a:lnTo>
                    <a:pt x="10018" y="48746"/>
                  </a:lnTo>
                  <a:cubicBezTo>
                    <a:pt x="10270" y="48746"/>
                    <a:pt x="10564" y="48767"/>
                    <a:pt x="10837" y="48767"/>
                  </a:cubicBezTo>
                  <a:lnTo>
                    <a:pt x="11845" y="48767"/>
                  </a:lnTo>
                  <a:cubicBezTo>
                    <a:pt x="18335" y="48767"/>
                    <a:pt x="23564" y="47590"/>
                    <a:pt x="23564" y="46120"/>
                  </a:cubicBezTo>
                  <a:lnTo>
                    <a:pt x="23585" y="46120"/>
                  </a:lnTo>
                  <a:cubicBezTo>
                    <a:pt x="23585" y="46120"/>
                    <a:pt x="23480" y="18020"/>
                    <a:pt x="23585" y="15479"/>
                  </a:cubicBezTo>
                  <a:cubicBezTo>
                    <a:pt x="23606" y="15437"/>
                    <a:pt x="23606" y="15353"/>
                    <a:pt x="23585" y="15269"/>
                  </a:cubicBezTo>
                  <a:lnTo>
                    <a:pt x="23585" y="15164"/>
                  </a:lnTo>
                  <a:lnTo>
                    <a:pt x="23585" y="15017"/>
                  </a:lnTo>
                  <a:cubicBezTo>
                    <a:pt x="23585" y="14996"/>
                    <a:pt x="23585" y="14933"/>
                    <a:pt x="23564" y="14912"/>
                  </a:cubicBezTo>
                  <a:cubicBezTo>
                    <a:pt x="23564" y="14849"/>
                    <a:pt x="23564" y="14828"/>
                    <a:pt x="23522" y="14786"/>
                  </a:cubicBezTo>
                  <a:cubicBezTo>
                    <a:pt x="23522" y="14744"/>
                    <a:pt x="23501" y="14702"/>
                    <a:pt x="23501" y="14681"/>
                  </a:cubicBezTo>
                  <a:cubicBezTo>
                    <a:pt x="23501" y="14639"/>
                    <a:pt x="23480" y="14597"/>
                    <a:pt x="23480" y="14555"/>
                  </a:cubicBezTo>
                  <a:cubicBezTo>
                    <a:pt x="23480" y="14534"/>
                    <a:pt x="23459" y="14492"/>
                    <a:pt x="23459" y="14450"/>
                  </a:cubicBezTo>
                  <a:cubicBezTo>
                    <a:pt x="23459" y="14429"/>
                    <a:pt x="23417" y="14387"/>
                    <a:pt x="23417" y="14345"/>
                  </a:cubicBezTo>
                  <a:cubicBezTo>
                    <a:pt x="23417" y="14324"/>
                    <a:pt x="23396" y="14282"/>
                    <a:pt x="23396" y="14240"/>
                  </a:cubicBezTo>
                  <a:cubicBezTo>
                    <a:pt x="23396" y="14219"/>
                    <a:pt x="23375" y="14177"/>
                    <a:pt x="23375" y="14135"/>
                  </a:cubicBezTo>
                  <a:cubicBezTo>
                    <a:pt x="23354" y="14114"/>
                    <a:pt x="23354" y="14072"/>
                    <a:pt x="23312" y="14030"/>
                  </a:cubicBezTo>
                  <a:cubicBezTo>
                    <a:pt x="23312" y="14009"/>
                    <a:pt x="23291" y="13988"/>
                    <a:pt x="23291" y="13967"/>
                  </a:cubicBezTo>
                  <a:cubicBezTo>
                    <a:pt x="23270" y="13904"/>
                    <a:pt x="23270" y="13883"/>
                    <a:pt x="23249" y="13820"/>
                  </a:cubicBezTo>
                  <a:cubicBezTo>
                    <a:pt x="23249" y="13799"/>
                    <a:pt x="23207" y="13778"/>
                    <a:pt x="23207" y="13757"/>
                  </a:cubicBezTo>
                  <a:cubicBezTo>
                    <a:pt x="23165" y="13673"/>
                    <a:pt x="23144" y="13589"/>
                    <a:pt x="23081" y="13505"/>
                  </a:cubicBezTo>
                  <a:cubicBezTo>
                    <a:pt x="23060" y="13484"/>
                    <a:pt x="23060" y="13463"/>
                    <a:pt x="23039" y="13442"/>
                  </a:cubicBezTo>
                  <a:cubicBezTo>
                    <a:pt x="22997" y="13400"/>
                    <a:pt x="22976" y="13358"/>
                    <a:pt x="22955" y="13337"/>
                  </a:cubicBezTo>
                  <a:cubicBezTo>
                    <a:pt x="22934" y="13295"/>
                    <a:pt x="22934" y="13274"/>
                    <a:pt x="22892" y="13253"/>
                  </a:cubicBezTo>
                  <a:cubicBezTo>
                    <a:pt x="22871" y="13232"/>
                    <a:pt x="22850" y="13190"/>
                    <a:pt x="22829" y="13148"/>
                  </a:cubicBezTo>
                  <a:cubicBezTo>
                    <a:pt x="22787" y="13127"/>
                    <a:pt x="22766" y="13085"/>
                    <a:pt x="22745" y="13043"/>
                  </a:cubicBezTo>
                  <a:cubicBezTo>
                    <a:pt x="22724" y="13022"/>
                    <a:pt x="22682" y="12980"/>
                    <a:pt x="22682" y="12959"/>
                  </a:cubicBezTo>
                  <a:cubicBezTo>
                    <a:pt x="22661" y="12938"/>
                    <a:pt x="22640" y="12875"/>
                    <a:pt x="22619" y="12854"/>
                  </a:cubicBezTo>
                  <a:cubicBezTo>
                    <a:pt x="22577" y="12833"/>
                    <a:pt x="22577" y="12812"/>
                    <a:pt x="22556" y="12770"/>
                  </a:cubicBezTo>
                  <a:cubicBezTo>
                    <a:pt x="22535" y="12749"/>
                    <a:pt x="22514" y="12707"/>
                    <a:pt x="22451" y="12665"/>
                  </a:cubicBezTo>
                  <a:lnTo>
                    <a:pt x="22409" y="12623"/>
                  </a:lnTo>
                  <a:cubicBezTo>
                    <a:pt x="22346" y="12560"/>
                    <a:pt x="22325" y="12518"/>
                    <a:pt x="22262" y="12455"/>
                  </a:cubicBezTo>
                  <a:lnTo>
                    <a:pt x="22241" y="12434"/>
                  </a:lnTo>
                  <a:cubicBezTo>
                    <a:pt x="21779" y="11930"/>
                    <a:pt x="21254" y="11488"/>
                    <a:pt x="20771" y="11089"/>
                  </a:cubicBezTo>
                  <a:cubicBezTo>
                    <a:pt x="20540" y="10921"/>
                    <a:pt x="20330" y="10753"/>
                    <a:pt x="20141" y="10606"/>
                  </a:cubicBezTo>
                  <a:cubicBezTo>
                    <a:pt x="20057" y="10543"/>
                    <a:pt x="20015" y="10501"/>
                    <a:pt x="19952" y="10438"/>
                  </a:cubicBezTo>
                  <a:cubicBezTo>
                    <a:pt x="19385" y="9913"/>
                    <a:pt x="19112" y="9283"/>
                    <a:pt x="19007" y="8779"/>
                  </a:cubicBezTo>
                  <a:cubicBezTo>
                    <a:pt x="19889" y="8254"/>
                    <a:pt x="20435" y="7309"/>
                    <a:pt x="20435" y="6238"/>
                  </a:cubicBezTo>
                  <a:lnTo>
                    <a:pt x="20435" y="2962"/>
                  </a:lnTo>
                  <a:cubicBezTo>
                    <a:pt x="20435" y="2857"/>
                    <a:pt x="20435" y="2752"/>
                    <a:pt x="20414" y="2668"/>
                  </a:cubicBezTo>
                  <a:cubicBezTo>
                    <a:pt x="20414" y="2647"/>
                    <a:pt x="20414" y="2626"/>
                    <a:pt x="20372" y="2563"/>
                  </a:cubicBezTo>
                  <a:cubicBezTo>
                    <a:pt x="20372" y="2521"/>
                    <a:pt x="20351" y="2437"/>
                    <a:pt x="20351" y="2395"/>
                  </a:cubicBezTo>
                  <a:cubicBezTo>
                    <a:pt x="20351" y="2353"/>
                    <a:pt x="20330" y="2311"/>
                    <a:pt x="20330" y="2269"/>
                  </a:cubicBezTo>
                  <a:cubicBezTo>
                    <a:pt x="20309" y="2227"/>
                    <a:pt x="20309" y="2164"/>
                    <a:pt x="20267" y="2122"/>
                  </a:cubicBezTo>
                  <a:cubicBezTo>
                    <a:pt x="20267" y="2101"/>
                    <a:pt x="20246" y="2038"/>
                    <a:pt x="20225" y="2017"/>
                  </a:cubicBezTo>
                  <a:cubicBezTo>
                    <a:pt x="20204" y="1954"/>
                    <a:pt x="20204" y="1912"/>
                    <a:pt x="20162" y="1870"/>
                  </a:cubicBezTo>
                  <a:cubicBezTo>
                    <a:pt x="20141" y="1828"/>
                    <a:pt x="20141" y="1786"/>
                    <a:pt x="20120" y="1744"/>
                  </a:cubicBezTo>
                  <a:cubicBezTo>
                    <a:pt x="20099" y="1702"/>
                    <a:pt x="20057" y="1639"/>
                    <a:pt x="20036" y="1618"/>
                  </a:cubicBezTo>
                  <a:cubicBezTo>
                    <a:pt x="20015" y="1597"/>
                    <a:pt x="19994" y="1534"/>
                    <a:pt x="19994" y="1513"/>
                  </a:cubicBezTo>
                  <a:cubicBezTo>
                    <a:pt x="19952" y="1471"/>
                    <a:pt x="19931" y="1429"/>
                    <a:pt x="19910" y="1387"/>
                  </a:cubicBezTo>
                  <a:cubicBezTo>
                    <a:pt x="19889" y="1366"/>
                    <a:pt x="19847" y="1303"/>
                    <a:pt x="19826" y="1282"/>
                  </a:cubicBezTo>
                  <a:cubicBezTo>
                    <a:pt x="19805" y="1219"/>
                    <a:pt x="19784" y="1198"/>
                    <a:pt x="19742" y="1156"/>
                  </a:cubicBezTo>
                  <a:cubicBezTo>
                    <a:pt x="19721" y="1114"/>
                    <a:pt x="19700" y="1072"/>
                    <a:pt x="19679" y="1051"/>
                  </a:cubicBezTo>
                  <a:lnTo>
                    <a:pt x="19574" y="946"/>
                  </a:lnTo>
                  <a:lnTo>
                    <a:pt x="19469" y="841"/>
                  </a:lnTo>
                  <a:lnTo>
                    <a:pt x="19364" y="736"/>
                  </a:lnTo>
                  <a:cubicBezTo>
                    <a:pt x="19322" y="694"/>
                    <a:pt x="19280" y="673"/>
                    <a:pt x="19259" y="652"/>
                  </a:cubicBezTo>
                  <a:cubicBezTo>
                    <a:pt x="19217" y="631"/>
                    <a:pt x="19175" y="589"/>
                    <a:pt x="19154" y="568"/>
                  </a:cubicBezTo>
                  <a:cubicBezTo>
                    <a:pt x="19112" y="547"/>
                    <a:pt x="19070" y="526"/>
                    <a:pt x="19049" y="484"/>
                  </a:cubicBezTo>
                  <a:cubicBezTo>
                    <a:pt x="19007" y="463"/>
                    <a:pt x="18965" y="442"/>
                    <a:pt x="18944" y="421"/>
                  </a:cubicBezTo>
                  <a:cubicBezTo>
                    <a:pt x="18881" y="379"/>
                    <a:pt x="18860" y="358"/>
                    <a:pt x="18797" y="337"/>
                  </a:cubicBezTo>
                  <a:cubicBezTo>
                    <a:pt x="18776" y="316"/>
                    <a:pt x="18734" y="316"/>
                    <a:pt x="18692" y="274"/>
                  </a:cubicBezTo>
                  <a:cubicBezTo>
                    <a:pt x="18650" y="253"/>
                    <a:pt x="18587" y="232"/>
                    <a:pt x="18566" y="232"/>
                  </a:cubicBezTo>
                  <a:cubicBezTo>
                    <a:pt x="18545" y="211"/>
                    <a:pt x="18482" y="211"/>
                    <a:pt x="18461" y="169"/>
                  </a:cubicBezTo>
                  <a:cubicBezTo>
                    <a:pt x="18419" y="148"/>
                    <a:pt x="18356" y="148"/>
                    <a:pt x="18314" y="127"/>
                  </a:cubicBezTo>
                  <a:cubicBezTo>
                    <a:pt x="18272" y="127"/>
                    <a:pt x="18251" y="106"/>
                    <a:pt x="18209" y="106"/>
                  </a:cubicBezTo>
                  <a:cubicBezTo>
                    <a:pt x="18146" y="64"/>
                    <a:pt x="18062" y="64"/>
                    <a:pt x="18020" y="43"/>
                  </a:cubicBezTo>
                  <a:lnTo>
                    <a:pt x="17936" y="43"/>
                  </a:lnTo>
                  <a:cubicBezTo>
                    <a:pt x="17789" y="22"/>
                    <a:pt x="17600" y="1"/>
                    <a:pt x="1743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99" name="Google Shape;1399;p37"/>
            <p:cNvGrpSpPr/>
            <p:nvPr/>
          </p:nvGrpSpPr>
          <p:grpSpPr>
            <a:xfrm>
              <a:off x="7586075" y="1026769"/>
              <a:ext cx="591750" cy="1220750"/>
              <a:chOff x="6324950" y="1612600"/>
              <a:chExt cx="591750" cy="1220750"/>
            </a:xfrm>
          </p:grpSpPr>
          <p:sp>
            <p:nvSpPr>
              <p:cNvPr id="1400" name="Google Shape;1400;p37"/>
              <p:cNvSpPr/>
              <p:nvPr/>
            </p:nvSpPr>
            <p:spPr>
              <a:xfrm>
                <a:off x="6324950" y="1812650"/>
                <a:ext cx="591750" cy="1020700"/>
              </a:xfrm>
              <a:custGeom>
                <a:avLst/>
                <a:gdLst/>
                <a:ahLst/>
                <a:cxnLst/>
                <a:rect l="l" t="t" r="r" b="b"/>
                <a:pathLst>
                  <a:path w="23670" h="40828" extrusionOk="0">
                    <a:moveTo>
                      <a:pt x="4747" y="0"/>
                    </a:moveTo>
                    <a:cubicBezTo>
                      <a:pt x="4747" y="0"/>
                      <a:pt x="4831" y="1407"/>
                      <a:pt x="3718" y="2457"/>
                    </a:cubicBezTo>
                    <a:cubicBezTo>
                      <a:pt x="2626" y="3465"/>
                      <a:pt x="0" y="4998"/>
                      <a:pt x="105" y="7540"/>
                    </a:cubicBezTo>
                    <a:cubicBezTo>
                      <a:pt x="210" y="9850"/>
                      <a:pt x="126" y="33351"/>
                      <a:pt x="105" y="37551"/>
                    </a:cubicBezTo>
                    <a:lnTo>
                      <a:pt x="105" y="38181"/>
                    </a:lnTo>
                    <a:lnTo>
                      <a:pt x="126" y="38181"/>
                    </a:lnTo>
                    <a:cubicBezTo>
                      <a:pt x="126" y="39651"/>
                      <a:pt x="5377" y="40827"/>
                      <a:pt x="11824" y="40827"/>
                    </a:cubicBezTo>
                    <a:cubicBezTo>
                      <a:pt x="18293" y="40827"/>
                      <a:pt x="23543" y="39651"/>
                      <a:pt x="23543" y="38181"/>
                    </a:cubicBezTo>
                    <a:lnTo>
                      <a:pt x="23564" y="38181"/>
                    </a:lnTo>
                    <a:cubicBezTo>
                      <a:pt x="23564" y="38181"/>
                      <a:pt x="23459" y="10081"/>
                      <a:pt x="23564" y="7540"/>
                    </a:cubicBezTo>
                    <a:cubicBezTo>
                      <a:pt x="23669" y="4998"/>
                      <a:pt x="21065" y="3465"/>
                      <a:pt x="19931" y="2457"/>
                    </a:cubicBezTo>
                    <a:cubicBezTo>
                      <a:pt x="18818" y="1428"/>
                      <a:pt x="18881" y="0"/>
                      <a:pt x="188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6394775" y="2062550"/>
                <a:ext cx="452625" cy="578625"/>
              </a:xfrm>
              <a:custGeom>
                <a:avLst/>
                <a:gdLst/>
                <a:ahLst/>
                <a:cxnLst/>
                <a:rect l="l" t="t" r="r" b="b"/>
                <a:pathLst>
                  <a:path w="18105" h="23145" extrusionOk="0">
                    <a:moveTo>
                      <a:pt x="1933" y="1"/>
                    </a:moveTo>
                    <a:cubicBezTo>
                      <a:pt x="883" y="1"/>
                      <a:pt x="1" y="883"/>
                      <a:pt x="1" y="1933"/>
                    </a:cubicBezTo>
                    <a:lnTo>
                      <a:pt x="1" y="21234"/>
                    </a:lnTo>
                    <a:cubicBezTo>
                      <a:pt x="1" y="22284"/>
                      <a:pt x="883" y="23145"/>
                      <a:pt x="1933" y="23145"/>
                    </a:cubicBezTo>
                    <a:lnTo>
                      <a:pt x="16172" y="23145"/>
                    </a:lnTo>
                    <a:cubicBezTo>
                      <a:pt x="17222" y="23145"/>
                      <a:pt x="18104" y="22284"/>
                      <a:pt x="18104" y="21234"/>
                    </a:cubicBezTo>
                    <a:lnTo>
                      <a:pt x="18104" y="1933"/>
                    </a:lnTo>
                    <a:cubicBezTo>
                      <a:pt x="18104" y="883"/>
                      <a:pt x="17222" y="1"/>
                      <a:pt x="1617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6492450" y="2175975"/>
                <a:ext cx="257800" cy="257300"/>
              </a:xfrm>
              <a:custGeom>
                <a:avLst/>
                <a:gdLst/>
                <a:ahLst/>
                <a:cxnLst/>
                <a:rect l="l" t="t" r="r" b="b"/>
                <a:pathLst>
                  <a:path w="10312" h="10292" extrusionOk="0">
                    <a:moveTo>
                      <a:pt x="5755" y="1491"/>
                    </a:moveTo>
                    <a:lnTo>
                      <a:pt x="5755" y="4537"/>
                    </a:lnTo>
                    <a:lnTo>
                      <a:pt x="8800" y="4537"/>
                    </a:lnTo>
                    <a:lnTo>
                      <a:pt x="8800" y="5776"/>
                    </a:lnTo>
                    <a:lnTo>
                      <a:pt x="5755" y="5776"/>
                    </a:lnTo>
                    <a:lnTo>
                      <a:pt x="5755" y="8821"/>
                    </a:lnTo>
                    <a:lnTo>
                      <a:pt x="4536" y="8821"/>
                    </a:lnTo>
                    <a:lnTo>
                      <a:pt x="4536" y="5776"/>
                    </a:lnTo>
                    <a:lnTo>
                      <a:pt x="1470" y="5776"/>
                    </a:lnTo>
                    <a:lnTo>
                      <a:pt x="1470" y="4537"/>
                    </a:lnTo>
                    <a:lnTo>
                      <a:pt x="4536" y="4537"/>
                    </a:lnTo>
                    <a:lnTo>
                      <a:pt x="4536" y="1491"/>
                    </a:lnTo>
                    <a:close/>
                    <a:moveTo>
                      <a:pt x="5145" y="0"/>
                    </a:moveTo>
                    <a:cubicBezTo>
                      <a:pt x="2331" y="0"/>
                      <a:pt x="0" y="2310"/>
                      <a:pt x="0" y="5146"/>
                    </a:cubicBezTo>
                    <a:cubicBezTo>
                      <a:pt x="0" y="7981"/>
                      <a:pt x="2310" y="10291"/>
                      <a:pt x="5145" y="10291"/>
                    </a:cubicBezTo>
                    <a:cubicBezTo>
                      <a:pt x="5418" y="10291"/>
                      <a:pt x="5671" y="10249"/>
                      <a:pt x="5944" y="10228"/>
                    </a:cubicBezTo>
                    <a:cubicBezTo>
                      <a:pt x="8401" y="9871"/>
                      <a:pt x="10312" y="7708"/>
                      <a:pt x="10312" y="5146"/>
                    </a:cubicBezTo>
                    <a:cubicBezTo>
                      <a:pt x="10312" y="3466"/>
                      <a:pt x="9493" y="1932"/>
                      <a:pt x="8233" y="1008"/>
                    </a:cubicBezTo>
                    <a:cubicBezTo>
                      <a:pt x="7372" y="378"/>
                      <a:pt x="6322" y="0"/>
                      <a:pt x="514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6482975" y="2490475"/>
                <a:ext cx="2672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715" extrusionOk="0">
                    <a:moveTo>
                      <a:pt x="1" y="0"/>
                    </a:moveTo>
                    <a:lnTo>
                      <a:pt x="1" y="714"/>
                    </a:lnTo>
                    <a:lnTo>
                      <a:pt x="10691" y="714"/>
                    </a:lnTo>
                    <a:lnTo>
                      <a:pt x="1069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6482975" y="2529850"/>
                <a:ext cx="2672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715" extrusionOk="0">
                    <a:moveTo>
                      <a:pt x="1" y="0"/>
                    </a:moveTo>
                    <a:lnTo>
                      <a:pt x="1" y="714"/>
                    </a:lnTo>
                    <a:lnTo>
                      <a:pt x="10691" y="714"/>
                    </a:lnTo>
                    <a:lnTo>
                      <a:pt x="1069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6504525" y="2570275"/>
                <a:ext cx="223675" cy="17875"/>
              </a:xfrm>
              <a:custGeom>
                <a:avLst/>
                <a:gdLst/>
                <a:ahLst/>
                <a:cxnLst/>
                <a:rect l="l" t="t" r="r" b="b"/>
                <a:pathLst>
                  <a:path w="8947" h="715" extrusionOk="0">
                    <a:moveTo>
                      <a:pt x="0" y="1"/>
                    </a:moveTo>
                    <a:lnTo>
                      <a:pt x="0" y="715"/>
                    </a:lnTo>
                    <a:lnTo>
                      <a:pt x="8947" y="715"/>
                    </a:lnTo>
                    <a:lnTo>
                      <a:pt x="894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6406850" y="1612600"/>
                <a:ext cx="429000" cy="231050"/>
              </a:xfrm>
              <a:custGeom>
                <a:avLst/>
                <a:gdLst/>
                <a:ahLst/>
                <a:cxnLst/>
                <a:rect l="l" t="t" r="r" b="b"/>
                <a:pathLst>
                  <a:path w="17160" h="9242" extrusionOk="0">
                    <a:moveTo>
                      <a:pt x="2983" y="0"/>
                    </a:moveTo>
                    <a:cubicBezTo>
                      <a:pt x="1345" y="0"/>
                      <a:pt x="1" y="1344"/>
                      <a:pt x="1" y="3004"/>
                    </a:cubicBezTo>
                    <a:lnTo>
                      <a:pt x="1" y="6259"/>
                    </a:lnTo>
                    <a:cubicBezTo>
                      <a:pt x="1" y="7897"/>
                      <a:pt x="1345" y="9241"/>
                      <a:pt x="2983" y="9241"/>
                    </a:cubicBezTo>
                    <a:lnTo>
                      <a:pt x="14177" y="9241"/>
                    </a:lnTo>
                    <a:cubicBezTo>
                      <a:pt x="15836" y="9241"/>
                      <a:pt x="17159" y="7897"/>
                      <a:pt x="17159" y="6259"/>
                    </a:cubicBezTo>
                    <a:lnTo>
                      <a:pt x="17159" y="3004"/>
                    </a:lnTo>
                    <a:cubicBezTo>
                      <a:pt x="17159" y="1344"/>
                      <a:pt x="15836" y="0"/>
                      <a:pt x="1417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644307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78" y="0"/>
                    </a:moveTo>
                    <a:cubicBezTo>
                      <a:pt x="358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37" y="6343"/>
                      <a:pt x="778" y="6343"/>
                    </a:cubicBezTo>
                    <a:cubicBezTo>
                      <a:pt x="119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19" y="0"/>
                      <a:pt x="7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652237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77" y="0"/>
                    </a:moveTo>
                    <a:cubicBezTo>
                      <a:pt x="357" y="0"/>
                      <a:pt x="0" y="337"/>
                      <a:pt x="0" y="778"/>
                    </a:cubicBezTo>
                    <a:lnTo>
                      <a:pt x="0" y="5566"/>
                    </a:lnTo>
                    <a:cubicBezTo>
                      <a:pt x="0" y="5986"/>
                      <a:pt x="336" y="6343"/>
                      <a:pt x="777" y="6343"/>
                    </a:cubicBezTo>
                    <a:cubicBezTo>
                      <a:pt x="1197" y="6343"/>
                      <a:pt x="1575" y="6007"/>
                      <a:pt x="1575" y="5566"/>
                    </a:cubicBezTo>
                    <a:lnTo>
                      <a:pt x="1575" y="778"/>
                    </a:lnTo>
                    <a:cubicBezTo>
                      <a:pt x="1575" y="358"/>
                      <a:pt x="1239" y="0"/>
                      <a:pt x="7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6601650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98" y="0"/>
                    </a:moveTo>
                    <a:cubicBezTo>
                      <a:pt x="378" y="0"/>
                      <a:pt x="0" y="337"/>
                      <a:pt x="0" y="778"/>
                    </a:cubicBezTo>
                    <a:lnTo>
                      <a:pt x="0" y="5566"/>
                    </a:lnTo>
                    <a:cubicBezTo>
                      <a:pt x="0" y="5986"/>
                      <a:pt x="336" y="6343"/>
                      <a:pt x="798" y="6343"/>
                    </a:cubicBezTo>
                    <a:cubicBezTo>
                      <a:pt x="121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39" y="0"/>
                      <a:pt x="7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6680925" y="1648825"/>
                <a:ext cx="39400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6" h="6343" extrusionOk="0">
                    <a:moveTo>
                      <a:pt x="799" y="0"/>
                    </a:moveTo>
                    <a:cubicBezTo>
                      <a:pt x="379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58" y="6343"/>
                      <a:pt x="799" y="6343"/>
                    </a:cubicBezTo>
                    <a:cubicBezTo>
                      <a:pt x="1219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40" y="0"/>
                      <a:pt x="7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6760725" y="1648825"/>
                <a:ext cx="39425" cy="158575"/>
              </a:xfrm>
              <a:custGeom>
                <a:avLst/>
                <a:gdLst/>
                <a:ahLst/>
                <a:cxnLst/>
                <a:rect l="l" t="t" r="r" b="b"/>
                <a:pathLst>
                  <a:path w="1577" h="6343" extrusionOk="0">
                    <a:moveTo>
                      <a:pt x="778" y="0"/>
                    </a:moveTo>
                    <a:cubicBezTo>
                      <a:pt x="358" y="0"/>
                      <a:pt x="1" y="337"/>
                      <a:pt x="1" y="778"/>
                    </a:cubicBezTo>
                    <a:lnTo>
                      <a:pt x="1" y="5566"/>
                    </a:lnTo>
                    <a:cubicBezTo>
                      <a:pt x="1" y="5986"/>
                      <a:pt x="337" y="6343"/>
                      <a:pt x="778" y="6343"/>
                    </a:cubicBezTo>
                    <a:cubicBezTo>
                      <a:pt x="1198" y="6343"/>
                      <a:pt x="1576" y="6007"/>
                      <a:pt x="1576" y="5566"/>
                    </a:cubicBezTo>
                    <a:lnTo>
                      <a:pt x="1576" y="778"/>
                    </a:lnTo>
                    <a:cubicBezTo>
                      <a:pt x="1576" y="358"/>
                      <a:pt x="1219" y="0"/>
                      <a:pt x="7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12" name="Google Shape;1412;p37"/>
          <p:cNvGrpSpPr/>
          <p:nvPr/>
        </p:nvGrpSpPr>
        <p:grpSpPr>
          <a:xfrm rot="5014160">
            <a:off x="2275940" y="1063033"/>
            <a:ext cx="949101" cy="1147711"/>
            <a:chOff x="7476963" y="3627165"/>
            <a:chExt cx="693913" cy="847457"/>
          </a:xfrm>
        </p:grpSpPr>
        <p:sp>
          <p:nvSpPr>
            <p:cNvPr id="1413" name="Google Shape;1413;p37"/>
            <p:cNvSpPr/>
            <p:nvPr/>
          </p:nvSpPr>
          <p:spPr>
            <a:xfrm rot="8999237">
              <a:off x="7645946" y="3665371"/>
              <a:ext cx="355946" cy="771091"/>
            </a:xfrm>
            <a:custGeom>
              <a:avLst/>
              <a:gdLst/>
              <a:ahLst/>
              <a:cxnLst/>
              <a:rect l="l" t="t" r="r" b="b"/>
              <a:pathLst>
                <a:path w="9464" h="20502" extrusionOk="0">
                  <a:moveTo>
                    <a:pt x="5652" y="1"/>
                  </a:moveTo>
                  <a:cubicBezTo>
                    <a:pt x="3915" y="1"/>
                    <a:pt x="2413" y="1288"/>
                    <a:pt x="2147" y="3032"/>
                  </a:cubicBezTo>
                  <a:lnTo>
                    <a:pt x="1204" y="9731"/>
                  </a:lnTo>
                  <a:lnTo>
                    <a:pt x="261" y="16462"/>
                  </a:lnTo>
                  <a:cubicBezTo>
                    <a:pt x="0" y="18381"/>
                    <a:pt x="1366" y="20235"/>
                    <a:pt x="3285" y="20462"/>
                  </a:cubicBezTo>
                  <a:cubicBezTo>
                    <a:pt x="3462" y="20489"/>
                    <a:pt x="3639" y="20502"/>
                    <a:pt x="3813" y="20502"/>
                  </a:cubicBezTo>
                  <a:cubicBezTo>
                    <a:pt x="5549" y="20502"/>
                    <a:pt x="7051" y="19215"/>
                    <a:pt x="7317" y="17471"/>
                  </a:cubicBezTo>
                  <a:lnTo>
                    <a:pt x="8228" y="10771"/>
                  </a:lnTo>
                  <a:lnTo>
                    <a:pt x="9171" y="4040"/>
                  </a:lnTo>
                  <a:cubicBezTo>
                    <a:pt x="9464" y="2089"/>
                    <a:pt x="8065" y="300"/>
                    <a:pt x="6179" y="40"/>
                  </a:cubicBezTo>
                  <a:cubicBezTo>
                    <a:pt x="6002" y="13"/>
                    <a:pt x="5825" y="1"/>
                    <a:pt x="5652" y="1"/>
                  </a:cubicBezTo>
                  <a:close/>
                </a:path>
              </a:pathLst>
            </a:custGeom>
            <a:solidFill>
              <a:schemeClr val="accent3"/>
            </a:solidFill>
            <a:ln w="1143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6200" dir="300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7"/>
            <p:cNvSpPr/>
            <p:nvPr/>
          </p:nvSpPr>
          <p:spPr>
            <a:xfrm rot="8999111">
              <a:off x="7595912" y="3677844"/>
              <a:ext cx="311017" cy="404310"/>
            </a:xfrm>
            <a:custGeom>
              <a:avLst/>
              <a:gdLst/>
              <a:ahLst/>
              <a:cxnLst/>
              <a:rect l="l" t="t" r="r" b="b"/>
              <a:pathLst>
                <a:path w="7721" h="10037" extrusionOk="0">
                  <a:moveTo>
                    <a:pt x="1155" y="0"/>
                  </a:moveTo>
                  <a:lnTo>
                    <a:pt x="274" y="6292"/>
                  </a:lnTo>
                  <a:cubicBezTo>
                    <a:pt x="0" y="8055"/>
                    <a:pt x="1247" y="9727"/>
                    <a:pt x="3070" y="10001"/>
                  </a:cubicBezTo>
                  <a:cubicBezTo>
                    <a:pt x="3233" y="10025"/>
                    <a:pt x="3395" y="10037"/>
                    <a:pt x="3555" y="10037"/>
                  </a:cubicBezTo>
                  <a:cubicBezTo>
                    <a:pt x="5182" y="10037"/>
                    <a:pt x="6590" y="8810"/>
                    <a:pt x="6839" y="7204"/>
                  </a:cubicBezTo>
                  <a:lnTo>
                    <a:pt x="7721" y="912"/>
                  </a:lnTo>
                  <a:lnTo>
                    <a:pt x="11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7"/>
            <p:cNvSpPr/>
            <p:nvPr/>
          </p:nvSpPr>
          <p:spPr>
            <a:xfrm rot="8999111">
              <a:off x="7741158" y="4020161"/>
              <a:ext cx="309809" cy="404068"/>
            </a:xfrm>
            <a:custGeom>
              <a:avLst/>
              <a:gdLst/>
              <a:ahLst/>
              <a:cxnLst/>
              <a:rect l="l" t="t" r="r" b="b"/>
              <a:pathLst>
                <a:path w="7691" h="10031" extrusionOk="0">
                  <a:moveTo>
                    <a:pt x="4174" y="1"/>
                  </a:moveTo>
                  <a:cubicBezTo>
                    <a:pt x="2531" y="1"/>
                    <a:pt x="1103" y="1212"/>
                    <a:pt x="852" y="2858"/>
                  </a:cubicBezTo>
                  <a:lnTo>
                    <a:pt x="0" y="9119"/>
                  </a:lnTo>
                  <a:lnTo>
                    <a:pt x="6566" y="10031"/>
                  </a:lnTo>
                  <a:lnTo>
                    <a:pt x="7447" y="3800"/>
                  </a:lnTo>
                  <a:cubicBezTo>
                    <a:pt x="7691" y="1976"/>
                    <a:pt x="6414" y="304"/>
                    <a:pt x="4621" y="31"/>
                  </a:cubicBezTo>
                  <a:cubicBezTo>
                    <a:pt x="4471" y="11"/>
                    <a:pt x="4322" y="1"/>
                    <a:pt x="41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Alcoholism Treatment Drugs Breakthrough by Slidesgo">
  <a:themeElements>
    <a:clrScheme name="Simple Light">
      <a:dk1>
        <a:srgbClr val="F8F6FF"/>
      </a:dk1>
      <a:lt1>
        <a:srgbClr val="1D0D8D"/>
      </a:lt1>
      <a:dk2>
        <a:srgbClr val="F46F25"/>
      </a:dk2>
      <a:lt2>
        <a:srgbClr val="FC462D"/>
      </a:lt2>
      <a:accent1>
        <a:srgbClr val="EFEEFC"/>
      </a:accent1>
      <a:accent2>
        <a:srgbClr val="9BA6E9"/>
      </a:accent2>
      <a:accent3>
        <a:srgbClr val="FFFFFF"/>
      </a:accent3>
      <a:accent4>
        <a:srgbClr val="F7D238"/>
      </a:accent4>
      <a:accent5>
        <a:srgbClr val="FFFFFF"/>
      </a:accent5>
      <a:accent6>
        <a:srgbClr val="FFFFFF"/>
      </a:accent6>
      <a:hlink>
        <a:srgbClr val="1D0D8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352</Words>
  <Application>Microsoft Office PowerPoint</Application>
  <PresentationFormat>Экран (16:9)</PresentationFormat>
  <Paragraphs>60</Paragraphs>
  <Slides>10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Courier New</vt:lpstr>
      <vt:lpstr>Inconsolata</vt:lpstr>
      <vt:lpstr>Josefin Sans</vt:lpstr>
      <vt:lpstr>Open Sans</vt:lpstr>
      <vt:lpstr>Proxima Nova</vt:lpstr>
      <vt:lpstr>Roboto Condensed Light</vt:lpstr>
      <vt:lpstr>Alcoholism Treatment Drugs Breakthrough by Slidesgo</vt:lpstr>
      <vt:lpstr>Slidesgo Final Pages</vt:lpstr>
      <vt:lpstr>ВИЧ-инфекция и СПИД </vt:lpstr>
      <vt:lpstr>ВИЧ (вирус иммунодефицита человека) –</vt:lpstr>
      <vt:lpstr>СПИД (синдром приобретённого иммунодефицита) –</vt:lpstr>
      <vt:lpstr>ВИЧ и СПИД – это одно и то же?</vt:lpstr>
      <vt:lpstr>3 пути инфицирования</vt:lpstr>
      <vt:lpstr>Вирусом невозможно заразиться:</vt:lpstr>
      <vt:lpstr>5 стадий заболевания </vt:lpstr>
      <vt:lpstr>Основные формы СПИДа</vt:lpstr>
      <vt:lpstr>Радикальная терапия СПИДа</vt:lpstr>
      <vt:lpstr>Профилактика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ВИЧ-инфекция и СПИД </dc:title>
  <cp:lastModifiedBy>ek.blazhkova@outlook.com</cp:lastModifiedBy>
  <cp:revision>21</cp:revision>
  <dcterms:modified xsi:type="dcterms:W3CDTF">2025-08-11T19:23:22Z</dcterms:modified>
</cp:coreProperties>
</file>