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7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804886" y="929741"/>
            <a:ext cx="14678660" cy="8427720"/>
          </a:xfrm>
          <a:custGeom>
            <a:avLst/>
            <a:gdLst/>
            <a:ahLst/>
            <a:cxnLst/>
            <a:rect l="l" t="t" r="r" b="b"/>
            <a:pathLst>
              <a:path w="14678660" h="8427720">
                <a:moveTo>
                  <a:pt x="14678178" y="1173810"/>
                </a:moveTo>
                <a:lnTo>
                  <a:pt x="14677200" y="1128864"/>
                </a:lnTo>
                <a:lnTo>
                  <a:pt x="14674304" y="1084338"/>
                </a:lnTo>
                <a:lnTo>
                  <a:pt x="14669503" y="1040269"/>
                </a:lnTo>
                <a:lnTo>
                  <a:pt x="14662861" y="996683"/>
                </a:lnTo>
                <a:lnTo>
                  <a:pt x="14654390" y="953604"/>
                </a:lnTo>
                <a:lnTo>
                  <a:pt x="14644142" y="911072"/>
                </a:lnTo>
                <a:lnTo>
                  <a:pt x="14632140" y="869111"/>
                </a:lnTo>
                <a:lnTo>
                  <a:pt x="14618424" y="827760"/>
                </a:lnTo>
                <a:lnTo>
                  <a:pt x="14603019" y="787044"/>
                </a:lnTo>
                <a:lnTo>
                  <a:pt x="14585976" y="746988"/>
                </a:lnTo>
                <a:lnTo>
                  <a:pt x="14567319" y="707644"/>
                </a:lnTo>
                <a:lnTo>
                  <a:pt x="14547101" y="669010"/>
                </a:lnTo>
                <a:lnTo>
                  <a:pt x="14525333" y="631151"/>
                </a:lnTo>
                <a:lnTo>
                  <a:pt x="14502067" y="594067"/>
                </a:lnTo>
                <a:lnTo>
                  <a:pt x="14477327" y="557809"/>
                </a:lnTo>
                <a:lnTo>
                  <a:pt x="14451152" y="522401"/>
                </a:lnTo>
                <a:lnTo>
                  <a:pt x="14423581" y="487883"/>
                </a:lnTo>
                <a:lnTo>
                  <a:pt x="14394650" y="454266"/>
                </a:lnTo>
                <a:lnTo>
                  <a:pt x="14364386" y="421589"/>
                </a:lnTo>
                <a:lnTo>
                  <a:pt x="14332839" y="389902"/>
                </a:lnTo>
                <a:lnTo>
                  <a:pt x="14300022" y="359206"/>
                </a:lnTo>
                <a:lnTo>
                  <a:pt x="14265999" y="329539"/>
                </a:lnTo>
                <a:lnTo>
                  <a:pt x="14230769" y="300951"/>
                </a:lnTo>
                <a:lnTo>
                  <a:pt x="14194396" y="273456"/>
                </a:lnTo>
                <a:lnTo>
                  <a:pt x="14156906" y="247078"/>
                </a:lnTo>
                <a:lnTo>
                  <a:pt x="14118336" y="221869"/>
                </a:lnTo>
                <a:lnTo>
                  <a:pt x="14078725" y="197840"/>
                </a:lnTo>
                <a:lnTo>
                  <a:pt x="14038098" y="175031"/>
                </a:lnTo>
                <a:lnTo>
                  <a:pt x="13996492" y="153479"/>
                </a:lnTo>
                <a:lnTo>
                  <a:pt x="13953947" y="133197"/>
                </a:lnTo>
                <a:lnTo>
                  <a:pt x="13910488" y="114223"/>
                </a:lnTo>
                <a:lnTo>
                  <a:pt x="13866165" y="96596"/>
                </a:lnTo>
                <a:lnTo>
                  <a:pt x="13821016" y="80352"/>
                </a:lnTo>
                <a:lnTo>
                  <a:pt x="13775055" y="65493"/>
                </a:lnTo>
                <a:lnTo>
                  <a:pt x="13728332" y="52082"/>
                </a:lnTo>
                <a:lnTo>
                  <a:pt x="13680885" y="40119"/>
                </a:lnTo>
                <a:lnTo>
                  <a:pt x="13632739" y="29654"/>
                </a:lnTo>
                <a:lnTo>
                  <a:pt x="13583933" y="20726"/>
                </a:lnTo>
                <a:lnTo>
                  <a:pt x="13534492" y="13347"/>
                </a:lnTo>
                <a:lnTo>
                  <a:pt x="13484479" y="7556"/>
                </a:lnTo>
                <a:lnTo>
                  <a:pt x="13433908" y="3378"/>
                </a:lnTo>
                <a:lnTo>
                  <a:pt x="13382816" y="850"/>
                </a:lnTo>
                <a:lnTo>
                  <a:pt x="13331241" y="0"/>
                </a:lnTo>
                <a:lnTo>
                  <a:pt x="1346936" y="0"/>
                </a:lnTo>
                <a:lnTo>
                  <a:pt x="1295361" y="850"/>
                </a:lnTo>
                <a:lnTo>
                  <a:pt x="1244269" y="3378"/>
                </a:lnTo>
                <a:lnTo>
                  <a:pt x="1193698" y="7556"/>
                </a:lnTo>
                <a:lnTo>
                  <a:pt x="1143673" y="13347"/>
                </a:lnTo>
                <a:lnTo>
                  <a:pt x="1094244" y="20726"/>
                </a:lnTo>
                <a:lnTo>
                  <a:pt x="1045438" y="29654"/>
                </a:lnTo>
                <a:lnTo>
                  <a:pt x="997292" y="40119"/>
                </a:lnTo>
                <a:lnTo>
                  <a:pt x="949845" y="52082"/>
                </a:lnTo>
                <a:lnTo>
                  <a:pt x="903122" y="65493"/>
                </a:lnTo>
                <a:lnTo>
                  <a:pt x="857161" y="80352"/>
                </a:lnTo>
                <a:lnTo>
                  <a:pt x="811999" y="96596"/>
                </a:lnTo>
                <a:lnTo>
                  <a:pt x="767689" y="114223"/>
                </a:lnTo>
                <a:lnTo>
                  <a:pt x="724230" y="133197"/>
                </a:lnTo>
                <a:lnTo>
                  <a:pt x="681685" y="153479"/>
                </a:lnTo>
                <a:lnTo>
                  <a:pt x="640080" y="175031"/>
                </a:lnTo>
                <a:lnTo>
                  <a:pt x="599452" y="197840"/>
                </a:lnTo>
                <a:lnTo>
                  <a:pt x="559841" y="221869"/>
                </a:lnTo>
                <a:lnTo>
                  <a:pt x="521258" y="247078"/>
                </a:lnTo>
                <a:lnTo>
                  <a:pt x="483781" y="273456"/>
                </a:lnTo>
                <a:lnTo>
                  <a:pt x="447408" y="300951"/>
                </a:lnTo>
                <a:lnTo>
                  <a:pt x="412178" y="329539"/>
                </a:lnTo>
                <a:lnTo>
                  <a:pt x="378142" y="359206"/>
                </a:lnTo>
                <a:lnTo>
                  <a:pt x="345338" y="389902"/>
                </a:lnTo>
                <a:lnTo>
                  <a:pt x="313778" y="421589"/>
                </a:lnTo>
                <a:lnTo>
                  <a:pt x="283527" y="454266"/>
                </a:lnTo>
                <a:lnTo>
                  <a:pt x="254596" y="487883"/>
                </a:lnTo>
                <a:lnTo>
                  <a:pt x="227025" y="522401"/>
                </a:lnTo>
                <a:lnTo>
                  <a:pt x="200850" y="557809"/>
                </a:lnTo>
                <a:lnTo>
                  <a:pt x="176110" y="594067"/>
                </a:lnTo>
                <a:lnTo>
                  <a:pt x="152844" y="631151"/>
                </a:lnTo>
                <a:lnTo>
                  <a:pt x="131076" y="669010"/>
                </a:lnTo>
                <a:lnTo>
                  <a:pt x="110845" y="707644"/>
                </a:lnTo>
                <a:lnTo>
                  <a:pt x="92202" y="746988"/>
                </a:lnTo>
                <a:lnTo>
                  <a:pt x="75158" y="787044"/>
                </a:lnTo>
                <a:lnTo>
                  <a:pt x="59753" y="827760"/>
                </a:lnTo>
                <a:lnTo>
                  <a:pt x="46037" y="869111"/>
                </a:lnTo>
                <a:lnTo>
                  <a:pt x="34036" y="911072"/>
                </a:lnTo>
                <a:lnTo>
                  <a:pt x="23787" y="953604"/>
                </a:lnTo>
                <a:lnTo>
                  <a:pt x="15316" y="996683"/>
                </a:lnTo>
                <a:lnTo>
                  <a:pt x="8661" y="1040269"/>
                </a:lnTo>
                <a:lnTo>
                  <a:pt x="3873" y="1084338"/>
                </a:lnTo>
                <a:lnTo>
                  <a:pt x="977" y="1128864"/>
                </a:lnTo>
                <a:lnTo>
                  <a:pt x="0" y="1173810"/>
                </a:lnTo>
                <a:lnTo>
                  <a:pt x="0" y="7253579"/>
                </a:lnTo>
                <a:lnTo>
                  <a:pt x="977" y="7298525"/>
                </a:lnTo>
                <a:lnTo>
                  <a:pt x="3873" y="7343051"/>
                </a:lnTo>
                <a:lnTo>
                  <a:pt x="8661" y="7387120"/>
                </a:lnTo>
                <a:lnTo>
                  <a:pt x="15316" y="7430719"/>
                </a:lnTo>
                <a:lnTo>
                  <a:pt x="23787" y="7473785"/>
                </a:lnTo>
                <a:lnTo>
                  <a:pt x="34036" y="7516317"/>
                </a:lnTo>
                <a:lnTo>
                  <a:pt x="46037" y="7558278"/>
                </a:lnTo>
                <a:lnTo>
                  <a:pt x="59753" y="7599629"/>
                </a:lnTo>
                <a:lnTo>
                  <a:pt x="75158" y="7640358"/>
                </a:lnTo>
                <a:lnTo>
                  <a:pt x="92202" y="7680401"/>
                </a:lnTo>
                <a:lnTo>
                  <a:pt x="110845" y="7719758"/>
                </a:lnTo>
                <a:lnTo>
                  <a:pt x="131076" y="7758379"/>
                </a:lnTo>
                <a:lnTo>
                  <a:pt x="152844" y="7796250"/>
                </a:lnTo>
                <a:lnTo>
                  <a:pt x="176110" y="7833322"/>
                </a:lnTo>
                <a:lnTo>
                  <a:pt x="200850" y="7869580"/>
                </a:lnTo>
                <a:lnTo>
                  <a:pt x="227025" y="7904988"/>
                </a:lnTo>
                <a:lnTo>
                  <a:pt x="254596" y="7939519"/>
                </a:lnTo>
                <a:lnTo>
                  <a:pt x="283527" y="7973123"/>
                </a:lnTo>
                <a:lnTo>
                  <a:pt x="313778" y="8005800"/>
                </a:lnTo>
                <a:lnTo>
                  <a:pt x="345338" y="8037500"/>
                </a:lnTo>
                <a:lnTo>
                  <a:pt x="378142" y="8068196"/>
                </a:lnTo>
                <a:lnTo>
                  <a:pt x="412178" y="8097850"/>
                </a:lnTo>
                <a:lnTo>
                  <a:pt x="447408" y="8126438"/>
                </a:lnTo>
                <a:lnTo>
                  <a:pt x="483781" y="8153946"/>
                </a:lnTo>
                <a:lnTo>
                  <a:pt x="521258" y="8180311"/>
                </a:lnTo>
                <a:lnTo>
                  <a:pt x="559841" y="8205521"/>
                </a:lnTo>
                <a:lnTo>
                  <a:pt x="599452" y="8229549"/>
                </a:lnTo>
                <a:lnTo>
                  <a:pt x="640080" y="8252358"/>
                </a:lnTo>
                <a:lnTo>
                  <a:pt x="681685" y="8273923"/>
                </a:lnTo>
                <a:lnTo>
                  <a:pt x="724230" y="8294192"/>
                </a:lnTo>
                <a:lnTo>
                  <a:pt x="767689" y="8313166"/>
                </a:lnTo>
                <a:lnTo>
                  <a:pt x="811999" y="8330793"/>
                </a:lnTo>
                <a:lnTo>
                  <a:pt x="857161" y="8347049"/>
                </a:lnTo>
                <a:lnTo>
                  <a:pt x="903122" y="8361896"/>
                </a:lnTo>
                <a:lnTo>
                  <a:pt x="949845" y="8375320"/>
                </a:lnTo>
                <a:lnTo>
                  <a:pt x="997292" y="8387270"/>
                </a:lnTo>
                <a:lnTo>
                  <a:pt x="1045438" y="8397735"/>
                </a:lnTo>
                <a:lnTo>
                  <a:pt x="1094244" y="8406663"/>
                </a:lnTo>
                <a:lnTo>
                  <a:pt x="1143673" y="8414042"/>
                </a:lnTo>
                <a:lnTo>
                  <a:pt x="1193698" y="8419846"/>
                </a:lnTo>
                <a:lnTo>
                  <a:pt x="1244269" y="8424012"/>
                </a:lnTo>
                <a:lnTo>
                  <a:pt x="1295361" y="8426539"/>
                </a:lnTo>
                <a:lnTo>
                  <a:pt x="1346936" y="8427390"/>
                </a:lnTo>
                <a:lnTo>
                  <a:pt x="13331241" y="8427390"/>
                </a:lnTo>
                <a:lnTo>
                  <a:pt x="13382816" y="8426539"/>
                </a:lnTo>
                <a:lnTo>
                  <a:pt x="13433908" y="8424012"/>
                </a:lnTo>
                <a:lnTo>
                  <a:pt x="13484479" y="8419846"/>
                </a:lnTo>
                <a:lnTo>
                  <a:pt x="13534492" y="8414042"/>
                </a:lnTo>
                <a:lnTo>
                  <a:pt x="13583933" y="8406663"/>
                </a:lnTo>
                <a:lnTo>
                  <a:pt x="13632739" y="8397735"/>
                </a:lnTo>
                <a:lnTo>
                  <a:pt x="13680885" y="8387270"/>
                </a:lnTo>
                <a:lnTo>
                  <a:pt x="13728332" y="8375320"/>
                </a:lnTo>
                <a:lnTo>
                  <a:pt x="13775055" y="8361896"/>
                </a:lnTo>
                <a:lnTo>
                  <a:pt x="13821016" y="8347049"/>
                </a:lnTo>
                <a:lnTo>
                  <a:pt x="13866165" y="8330793"/>
                </a:lnTo>
                <a:lnTo>
                  <a:pt x="13910488" y="8313166"/>
                </a:lnTo>
                <a:lnTo>
                  <a:pt x="13953947" y="8294192"/>
                </a:lnTo>
                <a:lnTo>
                  <a:pt x="13996492" y="8273923"/>
                </a:lnTo>
                <a:lnTo>
                  <a:pt x="14038098" y="8252358"/>
                </a:lnTo>
                <a:lnTo>
                  <a:pt x="14078725" y="8229549"/>
                </a:lnTo>
                <a:lnTo>
                  <a:pt x="14118336" y="8205521"/>
                </a:lnTo>
                <a:lnTo>
                  <a:pt x="14156906" y="8180311"/>
                </a:lnTo>
                <a:lnTo>
                  <a:pt x="14194396" y="8153946"/>
                </a:lnTo>
                <a:lnTo>
                  <a:pt x="14230769" y="8126438"/>
                </a:lnTo>
                <a:lnTo>
                  <a:pt x="14265999" y="8097850"/>
                </a:lnTo>
                <a:lnTo>
                  <a:pt x="14300022" y="8068196"/>
                </a:lnTo>
                <a:lnTo>
                  <a:pt x="14332839" y="8037500"/>
                </a:lnTo>
                <a:lnTo>
                  <a:pt x="14364386" y="8005800"/>
                </a:lnTo>
                <a:lnTo>
                  <a:pt x="14394650" y="7973123"/>
                </a:lnTo>
                <a:lnTo>
                  <a:pt x="14423581" y="7939519"/>
                </a:lnTo>
                <a:lnTo>
                  <a:pt x="14451152" y="7904988"/>
                </a:lnTo>
                <a:lnTo>
                  <a:pt x="14477327" y="7869580"/>
                </a:lnTo>
                <a:lnTo>
                  <a:pt x="14502067" y="7833322"/>
                </a:lnTo>
                <a:lnTo>
                  <a:pt x="14525333" y="7796250"/>
                </a:lnTo>
                <a:lnTo>
                  <a:pt x="14547101" y="7758379"/>
                </a:lnTo>
                <a:lnTo>
                  <a:pt x="14567319" y="7719758"/>
                </a:lnTo>
                <a:lnTo>
                  <a:pt x="14585976" y="7680401"/>
                </a:lnTo>
                <a:lnTo>
                  <a:pt x="14603019" y="7640358"/>
                </a:lnTo>
                <a:lnTo>
                  <a:pt x="14618424" y="7599629"/>
                </a:lnTo>
                <a:lnTo>
                  <a:pt x="14632140" y="7558278"/>
                </a:lnTo>
                <a:lnTo>
                  <a:pt x="14644142" y="7516317"/>
                </a:lnTo>
                <a:lnTo>
                  <a:pt x="14654390" y="7473785"/>
                </a:lnTo>
                <a:lnTo>
                  <a:pt x="14662861" y="7430719"/>
                </a:lnTo>
                <a:lnTo>
                  <a:pt x="14669503" y="7387120"/>
                </a:lnTo>
                <a:lnTo>
                  <a:pt x="14674304" y="7343051"/>
                </a:lnTo>
                <a:lnTo>
                  <a:pt x="14677200" y="7298525"/>
                </a:lnTo>
                <a:lnTo>
                  <a:pt x="14678178" y="7253579"/>
                </a:lnTo>
                <a:lnTo>
                  <a:pt x="14678178" y="1173810"/>
                </a:lnTo>
                <a:close/>
              </a:path>
            </a:pathLst>
          </a:custGeom>
          <a:solidFill>
            <a:srgbClr val="FFFFFF">
              <a:alpha val="948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549967" y="6761416"/>
            <a:ext cx="11187430" cy="1564640"/>
          </a:xfrm>
          <a:custGeom>
            <a:avLst/>
            <a:gdLst/>
            <a:ahLst/>
            <a:cxnLst/>
            <a:rect l="l" t="t" r="r" b="b"/>
            <a:pathLst>
              <a:path w="11187430" h="1564640">
                <a:moveTo>
                  <a:pt x="11187252" y="786155"/>
                </a:moveTo>
                <a:lnTo>
                  <a:pt x="11185766" y="735418"/>
                </a:lnTo>
                <a:lnTo>
                  <a:pt x="11181372" y="693496"/>
                </a:lnTo>
                <a:lnTo>
                  <a:pt x="11174146" y="652221"/>
                </a:lnTo>
                <a:lnTo>
                  <a:pt x="11164164" y="611632"/>
                </a:lnTo>
                <a:lnTo>
                  <a:pt x="11151514" y="571804"/>
                </a:lnTo>
                <a:lnTo>
                  <a:pt x="11136249" y="532790"/>
                </a:lnTo>
                <a:lnTo>
                  <a:pt x="11118469" y="494665"/>
                </a:lnTo>
                <a:lnTo>
                  <a:pt x="11098238" y="457479"/>
                </a:lnTo>
                <a:lnTo>
                  <a:pt x="11075645" y="421284"/>
                </a:lnTo>
                <a:lnTo>
                  <a:pt x="11050753" y="386168"/>
                </a:lnTo>
                <a:lnTo>
                  <a:pt x="11023651" y="352158"/>
                </a:lnTo>
                <a:lnTo>
                  <a:pt x="10994403" y="319341"/>
                </a:lnTo>
                <a:lnTo>
                  <a:pt x="10963110" y="287769"/>
                </a:lnTo>
                <a:lnTo>
                  <a:pt x="10929836" y="257492"/>
                </a:lnTo>
                <a:lnTo>
                  <a:pt x="10894644" y="228587"/>
                </a:lnTo>
                <a:lnTo>
                  <a:pt x="10857636" y="201104"/>
                </a:lnTo>
                <a:lnTo>
                  <a:pt x="10818876" y="175107"/>
                </a:lnTo>
                <a:lnTo>
                  <a:pt x="10778452" y="150660"/>
                </a:lnTo>
                <a:lnTo>
                  <a:pt x="10736428" y="127812"/>
                </a:lnTo>
                <a:lnTo>
                  <a:pt x="10692879" y="106641"/>
                </a:lnTo>
                <a:lnTo>
                  <a:pt x="10647896" y="87198"/>
                </a:lnTo>
                <a:lnTo>
                  <a:pt x="10601554" y="69545"/>
                </a:lnTo>
                <a:lnTo>
                  <a:pt x="10553929" y="53746"/>
                </a:lnTo>
                <a:lnTo>
                  <a:pt x="10505097" y="39852"/>
                </a:lnTo>
                <a:lnTo>
                  <a:pt x="10455135" y="27927"/>
                </a:lnTo>
                <a:lnTo>
                  <a:pt x="10404107" y="18034"/>
                </a:lnTo>
                <a:lnTo>
                  <a:pt x="10352126" y="10236"/>
                </a:lnTo>
                <a:lnTo>
                  <a:pt x="10299230" y="4584"/>
                </a:lnTo>
                <a:lnTo>
                  <a:pt x="10245522" y="1155"/>
                </a:lnTo>
                <a:lnTo>
                  <a:pt x="10191077" y="0"/>
                </a:lnTo>
                <a:lnTo>
                  <a:pt x="996175" y="0"/>
                </a:lnTo>
                <a:lnTo>
                  <a:pt x="941730" y="1155"/>
                </a:lnTo>
                <a:lnTo>
                  <a:pt x="888022" y="4584"/>
                </a:lnTo>
                <a:lnTo>
                  <a:pt x="835126" y="10236"/>
                </a:lnTo>
                <a:lnTo>
                  <a:pt x="783132" y="18034"/>
                </a:lnTo>
                <a:lnTo>
                  <a:pt x="732116" y="27927"/>
                </a:lnTo>
                <a:lnTo>
                  <a:pt x="682155" y="39852"/>
                </a:lnTo>
                <a:lnTo>
                  <a:pt x="633323" y="53746"/>
                </a:lnTo>
                <a:lnTo>
                  <a:pt x="585685" y="69557"/>
                </a:lnTo>
                <a:lnTo>
                  <a:pt x="539343" y="87210"/>
                </a:lnTo>
                <a:lnTo>
                  <a:pt x="494360" y="106667"/>
                </a:lnTo>
                <a:lnTo>
                  <a:pt x="450824" y="127850"/>
                </a:lnTo>
                <a:lnTo>
                  <a:pt x="408800" y="150698"/>
                </a:lnTo>
                <a:lnTo>
                  <a:pt x="368363" y="175158"/>
                </a:lnTo>
                <a:lnTo>
                  <a:pt x="329615" y="201155"/>
                </a:lnTo>
                <a:lnTo>
                  <a:pt x="292595" y="228650"/>
                </a:lnTo>
                <a:lnTo>
                  <a:pt x="257416" y="257581"/>
                </a:lnTo>
                <a:lnTo>
                  <a:pt x="224142" y="287870"/>
                </a:lnTo>
                <a:lnTo>
                  <a:pt x="192836" y="319455"/>
                </a:lnTo>
                <a:lnTo>
                  <a:pt x="163601" y="352298"/>
                </a:lnTo>
                <a:lnTo>
                  <a:pt x="136499" y="386321"/>
                </a:lnTo>
                <a:lnTo>
                  <a:pt x="111607" y="421474"/>
                </a:lnTo>
                <a:lnTo>
                  <a:pt x="89014" y="457695"/>
                </a:lnTo>
                <a:lnTo>
                  <a:pt x="68783" y="494919"/>
                </a:lnTo>
                <a:lnTo>
                  <a:pt x="51003" y="533069"/>
                </a:lnTo>
                <a:lnTo>
                  <a:pt x="35737" y="572122"/>
                </a:lnTo>
                <a:lnTo>
                  <a:pt x="23075" y="611987"/>
                </a:lnTo>
                <a:lnTo>
                  <a:pt x="13093" y="652614"/>
                </a:lnTo>
                <a:lnTo>
                  <a:pt x="5880" y="693953"/>
                </a:lnTo>
                <a:lnTo>
                  <a:pt x="1485" y="735914"/>
                </a:lnTo>
                <a:lnTo>
                  <a:pt x="0" y="778471"/>
                </a:lnTo>
                <a:lnTo>
                  <a:pt x="1485" y="829208"/>
                </a:lnTo>
                <a:lnTo>
                  <a:pt x="5880" y="871131"/>
                </a:lnTo>
                <a:lnTo>
                  <a:pt x="13093" y="912406"/>
                </a:lnTo>
                <a:lnTo>
                  <a:pt x="23075" y="952995"/>
                </a:lnTo>
                <a:lnTo>
                  <a:pt x="35737" y="992822"/>
                </a:lnTo>
                <a:lnTo>
                  <a:pt x="51003" y="1031824"/>
                </a:lnTo>
                <a:lnTo>
                  <a:pt x="68783" y="1069962"/>
                </a:lnTo>
                <a:lnTo>
                  <a:pt x="89014" y="1107135"/>
                </a:lnTo>
                <a:lnTo>
                  <a:pt x="111607" y="1143330"/>
                </a:lnTo>
                <a:lnTo>
                  <a:pt x="136499" y="1178445"/>
                </a:lnTo>
                <a:lnTo>
                  <a:pt x="163601" y="1212443"/>
                </a:lnTo>
                <a:lnTo>
                  <a:pt x="192836" y="1245247"/>
                </a:lnTo>
                <a:lnTo>
                  <a:pt x="224142" y="1276819"/>
                </a:lnTo>
                <a:lnTo>
                  <a:pt x="257416" y="1307084"/>
                </a:lnTo>
                <a:lnTo>
                  <a:pt x="292595" y="1335976"/>
                </a:lnTo>
                <a:lnTo>
                  <a:pt x="329615" y="1363446"/>
                </a:lnTo>
                <a:lnTo>
                  <a:pt x="368363" y="1389418"/>
                </a:lnTo>
                <a:lnTo>
                  <a:pt x="408800" y="1413852"/>
                </a:lnTo>
                <a:lnTo>
                  <a:pt x="450824" y="1436674"/>
                </a:lnTo>
                <a:lnTo>
                  <a:pt x="494360" y="1457820"/>
                </a:lnTo>
                <a:lnTo>
                  <a:pt x="539343" y="1477238"/>
                </a:lnTo>
                <a:lnTo>
                  <a:pt x="585685" y="1494866"/>
                </a:lnTo>
                <a:lnTo>
                  <a:pt x="633323" y="1510639"/>
                </a:lnTo>
                <a:lnTo>
                  <a:pt x="682155" y="1524495"/>
                </a:lnTo>
                <a:lnTo>
                  <a:pt x="732116" y="1536382"/>
                </a:lnTo>
                <a:lnTo>
                  <a:pt x="783132" y="1546237"/>
                </a:lnTo>
                <a:lnTo>
                  <a:pt x="835126" y="1553997"/>
                </a:lnTo>
                <a:lnTo>
                  <a:pt x="888022" y="1559598"/>
                </a:lnTo>
                <a:lnTo>
                  <a:pt x="941730" y="1562976"/>
                </a:lnTo>
                <a:lnTo>
                  <a:pt x="996175" y="1564081"/>
                </a:lnTo>
                <a:lnTo>
                  <a:pt x="10191077" y="1564081"/>
                </a:lnTo>
                <a:lnTo>
                  <a:pt x="10245522" y="1562925"/>
                </a:lnTo>
                <a:lnTo>
                  <a:pt x="10299230" y="1559496"/>
                </a:lnTo>
                <a:lnTo>
                  <a:pt x="10352126" y="1553845"/>
                </a:lnTo>
                <a:lnTo>
                  <a:pt x="10404107" y="1546047"/>
                </a:lnTo>
                <a:lnTo>
                  <a:pt x="10455135" y="1536153"/>
                </a:lnTo>
                <a:lnTo>
                  <a:pt x="10505097" y="1524228"/>
                </a:lnTo>
                <a:lnTo>
                  <a:pt x="10553929" y="1510334"/>
                </a:lnTo>
                <a:lnTo>
                  <a:pt x="10601554" y="1494536"/>
                </a:lnTo>
                <a:lnTo>
                  <a:pt x="10647896" y="1476883"/>
                </a:lnTo>
                <a:lnTo>
                  <a:pt x="10692879" y="1457439"/>
                </a:lnTo>
                <a:lnTo>
                  <a:pt x="10736428" y="1436255"/>
                </a:lnTo>
                <a:lnTo>
                  <a:pt x="10778452" y="1413421"/>
                </a:lnTo>
                <a:lnTo>
                  <a:pt x="10818876" y="1388973"/>
                </a:lnTo>
                <a:lnTo>
                  <a:pt x="10857636" y="1362976"/>
                </a:lnTo>
                <a:lnTo>
                  <a:pt x="10894644" y="1335493"/>
                </a:lnTo>
                <a:lnTo>
                  <a:pt x="10929836" y="1306588"/>
                </a:lnTo>
                <a:lnTo>
                  <a:pt x="10963110" y="1276311"/>
                </a:lnTo>
                <a:lnTo>
                  <a:pt x="10994403" y="1244739"/>
                </a:lnTo>
                <a:lnTo>
                  <a:pt x="11023651" y="1211922"/>
                </a:lnTo>
                <a:lnTo>
                  <a:pt x="11050753" y="1177912"/>
                </a:lnTo>
                <a:lnTo>
                  <a:pt x="11075645" y="1142784"/>
                </a:lnTo>
                <a:lnTo>
                  <a:pt x="11098238" y="1106601"/>
                </a:lnTo>
                <a:lnTo>
                  <a:pt x="11118469" y="1069416"/>
                </a:lnTo>
                <a:lnTo>
                  <a:pt x="11136249" y="1031290"/>
                </a:lnTo>
                <a:lnTo>
                  <a:pt x="11151514" y="992276"/>
                </a:lnTo>
                <a:lnTo>
                  <a:pt x="11164164" y="952449"/>
                </a:lnTo>
                <a:lnTo>
                  <a:pt x="11174146" y="911860"/>
                </a:lnTo>
                <a:lnTo>
                  <a:pt x="11181372" y="870572"/>
                </a:lnTo>
                <a:lnTo>
                  <a:pt x="11185766" y="828662"/>
                </a:lnTo>
                <a:lnTo>
                  <a:pt x="11187252" y="786155"/>
                </a:lnTo>
                <a:close/>
              </a:path>
            </a:pathLst>
          </a:custGeom>
          <a:solidFill>
            <a:srgbClr val="00B8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70620" y="1713992"/>
            <a:ext cx="13746758" cy="3549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850" b="1" i="0">
                <a:solidFill>
                  <a:srgbClr val="2573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850" b="1" i="0">
                <a:solidFill>
                  <a:srgbClr val="2573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850" b="1" i="0">
                <a:solidFill>
                  <a:srgbClr val="2573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745680" y="3543752"/>
            <a:ext cx="6586855" cy="545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0">
                <a:solidFill>
                  <a:srgbClr val="257353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850" b="1" i="0">
                <a:solidFill>
                  <a:srgbClr val="2573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348740" y="667994"/>
            <a:ext cx="15590519" cy="8951595"/>
          </a:xfrm>
          <a:custGeom>
            <a:avLst/>
            <a:gdLst/>
            <a:ahLst/>
            <a:cxnLst/>
            <a:rect l="l" t="t" r="r" b="b"/>
            <a:pathLst>
              <a:path w="15590519" h="8951595">
                <a:moveTo>
                  <a:pt x="15590520" y="1246759"/>
                </a:moveTo>
                <a:lnTo>
                  <a:pt x="15589619" y="1202131"/>
                </a:lnTo>
                <a:lnTo>
                  <a:pt x="15586926" y="1157871"/>
                </a:lnTo>
                <a:lnTo>
                  <a:pt x="15582468" y="1114044"/>
                </a:lnTo>
                <a:lnTo>
                  <a:pt x="15576284" y="1070648"/>
                </a:lnTo>
                <a:lnTo>
                  <a:pt x="15568410" y="1027722"/>
                </a:lnTo>
                <a:lnTo>
                  <a:pt x="15558859" y="985291"/>
                </a:lnTo>
                <a:lnTo>
                  <a:pt x="15547670" y="943394"/>
                </a:lnTo>
                <a:lnTo>
                  <a:pt x="15534882" y="902030"/>
                </a:lnTo>
                <a:lnTo>
                  <a:pt x="15520505" y="861250"/>
                </a:lnTo>
                <a:lnTo>
                  <a:pt x="15504592" y="821080"/>
                </a:lnTo>
                <a:lnTo>
                  <a:pt x="15487168" y="781519"/>
                </a:lnTo>
                <a:lnTo>
                  <a:pt x="15468245" y="742632"/>
                </a:lnTo>
                <a:lnTo>
                  <a:pt x="15447887" y="704418"/>
                </a:lnTo>
                <a:lnTo>
                  <a:pt x="15426093" y="666915"/>
                </a:lnTo>
                <a:lnTo>
                  <a:pt x="15402903" y="630148"/>
                </a:lnTo>
                <a:lnTo>
                  <a:pt x="15378367" y="594131"/>
                </a:lnTo>
                <a:lnTo>
                  <a:pt x="15352484" y="558914"/>
                </a:lnTo>
                <a:lnTo>
                  <a:pt x="15325306" y="524510"/>
                </a:lnTo>
                <a:lnTo>
                  <a:pt x="15296858" y="490943"/>
                </a:lnTo>
                <a:lnTo>
                  <a:pt x="15267166" y="458254"/>
                </a:lnTo>
                <a:lnTo>
                  <a:pt x="15236266" y="426453"/>
                </a:lnTo>
                <a:lnTo>
                  <a:pt x="15204186" y="395566"/>
                </a:lnTo>
                <a:lnTo>
                  <a:pt x="15170950" y="365633"/>
                </a:lnTo>
                <a:lnTo>
                  <a:pt x="15136610" y="336677"/>
                </a:lnTo>
                <a:lnTo>
                  <a:pt x="15101177" y="308724"/>
                </a:lnTo>
                <a:lnTo>
                  <a:pt x="15064677" y="281800"/>
                </a:lnTo>
                <a:lnTo>
                  <a:pt x="15027161" y="255917"/>
                </a:lnTo>
                <a:lnTo>
                  <a:pt x="14988642" y="231127"/>
                </a:lnTo>
                <a:lnTo>
                  <a:pt x="14949170" y="207441"/>
                </a:lnTo>
                <a:lnTo>
                  <a:pt x="14908759" y="184886"/>
                </a:lnTo>
                <a:lnTo>
                  <a:pt x="14867433" y="163499"/>
                </a:lnTo>
                <a:lnTo>
                  <a:pt x="14825244" y="143294"/>
                </a:lnTo>
                <a:lnTo>
                  <a:pt x="14782203" y="124307"/>
                </a:lnTo>
                <a:lnTo>
                  <a:pt x="14738350" y="106553"/>
                </a:lnTo>
                <a:lnTo>
                  <a:pt x="14693722" y="90068"/>
                </a:lnTo>
                <a:lnTo>
                  <a:pt x="14648333" y="74879"/>
                </a:lnTo>
                <a:lnTo>
                  <a:pt x="14602232" y="61010"/>
                </a:lnTo>
                <a:lnTo>
                  <a:pt x="14555432" y="48488"/>
                </a:lnTo>
                <a:lnTo>
                  <a:pt x="14507985" y="37338"/>
                </a:lnTo>
                <a:lnTo>
                  <a:pt x="14459890" y="27597"/>
                </a:lnTo>
                <a:lnTo>
                  <a:pt x="14411211" y="19278"/>
                </a:lnTo>
                <a:lnTo>
                  <a:pt x="14361948" y="12407"/>
                </a:lnTo>
                <a:lnTo>
                  <a:pt x="14312164" y="7023"/>
                </a:lnTo>
                <a:lnTo>
                  <a:pt x="14261859" y="3136"/>
                </a:lnTo>
                <a:lnTo>
                  <a:pt x="14211084" y="787"/>
                </a:lnTo>
                <a:lnTo>
                  <a:pt x="14159865" y="0"/>
                </a:lnTo>
                <a:lnTo>
                  <a:pt x="1430655" y="0"/>
                </a:lnTo>
                <a:lnTo>
                  <a:pt x="1379435" y="787"/>
                </a:lnTo>
                <a:lnTo>
                  <a:pt x="1328648" y="3136"/>
                </a:lnTo>
                <a:lnTo>
                  <a:pt x="1278356" y="7023"/>
                </a:lnTo>
                <a:lnTo>
                  <a:pt x="1228559" y="12407"/>
                </a:lnTo>
                <a:lnTo>
                  <a:pt x="1179309" y="19278"/>
                </a:lnTo>
                <a:lnTo>
                  <a:pt x="1130617" y="27597"/>
                </a:lnTo>
                <a:lnTo>
                  <a:pt x="1082535" y="37338"/>
                </a:lnTo>
                <a:lnTo>
                  <a:pt x="1035075" y="48488"/>
                </a:lnTo>
                <a:lnTo>
                  <a:pt x="988288" y="61010"/>
                </a:lnTo>
                <a:lnTo>
                  <a:pt x="942174" y="74879"/>
                </a:lnTo>
                <a:lnTo>
                  <a:pt x="896797" y="90068"/>
                </a:lnTo>
                <a:lnTo>
                  <a:pt x="852157" y="106553"/>
                </a:lnTo>
                <a:lnTo>
                  <a:pt x="808316" y="124307"/>
                </a:lnTo>
                <a:lnTo>
                  <a:pt x="765276" y="143294"/>
                </a:lnTo>
                <a:lnTo>
                  <a:pt x="723087" y="163499"/>
                </a:lnTo>
                <a:lnTo>
                  <a:pt x="681761" y="184886"/>
                </a:lnTo>
                <a:lnTo>
                  <a:pt x="641350" y="207441"/>
                </a:lnTo>
                <a:lnTo>
                  <a:pt x="601865" y="231127"/>
                </a:lnTo>
                <a:lnTo>
                  <a:pt x="563359" y="255917"/>
                </a:lnTo>
                <a:lnTo>
                  <a:pt x="525830" y="281800"/>
                </a:lnTo>
                <a:lnTo>
                  <a:pt x="489343" y="308724"/>
                </a:lnTo>
                <a:lnTo>
                  <a:pt x="453910" y="336677"/>
                </a:lnTo>
                <a:lnTo>
                  <a:pt x="419557" y="365633"/>
                </a:lnTo>
                <a:lnTo>
                  <a:pt x="386334" y="395566"/>
                </a:lnTo>
                <a:lnTo>
                  <a:pt x="354253" y="426453"/>
                </a:lnTo>
                <a:lnTo>
                  <a:pt x="323354" y="458254"/>
                </a:lnTo>
                <a:lnTo>
                  <a:pt x="293662" y="490943"/>
                </a:lnTo>
                <a:lnTo>
                  <a:pt x="265214" y="524510"/>
                </a:lnTo>
                <a:lnTo>
                  <a:pt x="238036" y="558914"/>
                </a:lnTo>
                <a:lnTo>
                  <a:pt x="212153" y="594131"/>
                </a:lnTo>
                <a:lnTo>
                  <a:pt x="187604" y="630148"/>
                </a:lnTo>
                <a:lnTo>
                  <a:pt x="164426" y="666915"/>
                </a:lnTo>
                <a:lnTo>
                  <a:pt x="142633" y="704418"/>
                </a:lnTo>
                <a:lnTo>
                  <a:pt x="122262" y="742632"/>
                </a:lnTo>
                <a:lnTo>
                  <a:pt x="103352" y="781519"/>
                </a:lnTo>
                <a:lnTo>
                  <a:pt x="85915" y="821080"/>
                </a:lnTo>
                <a:lnTo>
                  <a:pt x="70002" y="861250"/>
                </a:lnTo>
                <a:lnTo>
                  <a:pt x="55638" y="902030"/>
                </a:lnTo>
                <a:lnTo>
                  <a:pt x="42849" y="943394"/>
                </a:lnTo>
                <a:lnTo>
                  <a:pt x="31661" y="985291"/>
                </a:lnTo>
                <a:lnTo>
                  <a:pt x="22110" y="1027722"/>
                </a:lnTo>
                <a:lnTo>
                  <a:pt x="14236" y="1070648"/>
                </a:lnTo>
                <a:lnTo>
                  <a:pt x="8051" y="1114044"/>
                </a:lnTo>
                <a:lnTo>
                  <a:pt x="3594" y="1157871"/>
                </a:lnTo>
                <a:lnTo>
                  <a:pt x="901" y="1202131"/>
                </a:lnTo>
                <a:lnTo>
                  <a:pt x="0" y="1246759"/>
                </a:lnTo>
                <a:lnTo>
                  <a:pt x="0" y="7704366"/>
                </a:lnTo>
                <a:lnTo>
                  <a:pt x="901" y="7749006"/>
                </a:lnTo>
                <a:lnTo>
                  <a:pt x="3594" y="7793253"/>
                </a:lnTo>
                <a:lnTo>
                  <a:pt x="8051" y="7837094"/>
                </a:lnTo>
                <a:lnTo>
                  <a:pt x="14236" y="7880490"/>
                </a:lnTo>
                <a:lnTo>
                  <a:pt x="22110" y="7923403"/>
                </a:lnTo>
                <a:lnTo>
                  <a:pt x="31661" y="7965834"/>
                </a:lnTo>
                <a:lnTo>
                  <a:pt x="42849" y="8007744"/>
                </a:lnTo>
                <a:lnTo>
                  <a:pt x="55638" y="8049095"/>
                </a:lnTo>
                <a:lnTo>
                  <a:pt x="70002" y="8089874"/>
                </a:lnTo>
                <a:lnTo>
                  <a:pt x="85915" y="8130057"/>
                </a:lnTo>
                <a:lnTo>
                  <a:pt x="103352" y="8169605"/>
                </a:lnTo>
                <a:lnTo>
                  <a:pt x="122262" y="8208505"/>
                </a:lnTo>
                <a:lnTo>
                  <a:pt x="142633" y="8246719"/>
                </a:lnTo>
                <a:lnTo>
                  <a:pt x="164426" y="8284223"/>
                </a:lnTo>
                <a:lnTo>
                  <a:pt x="187604" y="8320989"/>
                </a:lnTo>
                <a:lnTo>
                  <a:pt x="212153" y="8356994"/>
                </a:lnTo>
                <a:lnTo>
                  <a:pt x="238036" y="8392223"/>
                </a:lnTo>
                <a:lnTo>
                  <a:pt x="265214" y="8426628"/>
                </a:lnTo>
                <a:lnTo>
                  <a:pt x="293662" y="8460181"/>
                </a:lnTo>
                <a:lnTo>
                  <a:pt x="323354" y="8492884"/>
                </a:lnTo>
                <a:lnTo>
                  <a:pt x="354253" y="8524684"/>
                </a:lnTo>
                <a:lnTo>
                  <a:pt x="386334" y="8555558"/>
                </a:lnTo>
                <a:lnTo>
                  <a:pt x="419557" y="8585492"/>
                </a:lnTo>
                <a:lnTo>
                  <a:pt x="453910" y="8614448"/>
                </a:lnTo>
                <a:lnTo>
                  <a:pt x="489343" y="8642413"/>
                </a:lnTo>
                <a:lnTo>
                  <a:pt x="525830" y="8669337"/>
                </a:lnTo>
                <a:lnTo>
                  <a:pt x="563359" y="8695207"/>
                </a:lnTo>
                <a:lnTo>
                  <a:pt x="601865" y="8720010"/>
                </a:lnTo>
                <a:lnTo>
                  <a:pt x="641350" y="8743696"/>
                </a:lnTo>
                <a:lnTo>
                  <a:pt x="681761" y="8766238"/>
                </a:lnTo>
                <a:lnTo>
                  <a:pt x="723087" y="8787638"/>
                </a:lnTo>
                <a:lnTo>
                  <a:pt x="765276" y="8807844"/>
                </a:lnTo>
                <a:lnTo>
                  <a:pt x="808316" y="8826830"/>
                </a:lnTo>
                <a:lnTo>
                  <a:pt x="852157" y="8844585"/>
                </a:lnTo>
                <a:lnTo>
                  <a:pt x="896797" y="8861057"/>
                </a:lnTo>
                <a:lnTo>
                  <a:pt x="942174" y="8876246"/>
                </a:lnTo>
                <a:lnTo>
                  <a:pt x="988288" y="8890114"/>
                </a:lnTo>
                <a:lnTo>
                  <a:pt x="1035075" y="8902636"/>
                </a:lnTo>
                <a:lnTo>
                  <a:pt x="1082535" y="8913787"/>
                </a:lnTo>
                <a:lnTo>
                  <a:pt x="1130617" y="8923541"/>
                </a:lnTo>
                <a:lnTo>
                  <a:pt x="1179309" y="8931859"/>
                </a:lnTo>
                <a:lnTo>
                  <a:pt x="1228559" y="8938730"/>
                </a:lnTo>
                <a:lnTo>
                  <a:pt x="1278356" y="8944115"/>
                </a:lnTo>
                <a:lnTo>
                  <a:pt x="1328648" y="8948001"/>
                </a:lnTo>
                <a:lnTo>
                  <a:pt x="1379435" y="8950350"/>
                </a:lnTo>
                <a:lnTo>
                  <a:pt x="1430655" y="8951138"/>
                </a:lnTo>
                <a:lnTo>
                  <a:pt x="14159865" y="8951138"/>
                </a:lnTo>
                <a:lnTo>
                  <a:pt x="14211084" y="8950350"/>
                </a:lnTo>
                <a:lnTo>
                  <a:pt x="14261859" y="8948001"/>
                </a:lnTo>
                <a:lnTo>
                  <a:pt x="14312164" y="8944115"/>
                </a:lnTo>
                <a:lnTo>
                  <a:pt x="14361948" y="8938730"/>
                </a:lnTo>
                <a:lnTo>
                  <a:pt x="14411211" y="8931859"/>
                </a:lnTo>
                <a:lnTo>
                  <a:pt x="14459890" y="8923541"/>
                </a:lnTo>
                <a:lnTo>
                  <a:pt x="14507985" y="8913787"/>
                </a:lnTo>
                <a:lnTo>
                  <a:pt x="14555432" y="8902636"/>
                </a:lnTo>
                <a:lnTo>
                  <a:pt x="14602232" y="8890114"/>
                </a:lnTo>
                <a:lnTo>
                  <a:pt x="14648333" y="8876246"/>
                </a:lnTo>
                <a:lnTo>
                  <a:pt x="14693722" y="8861057"/>
                </a:lnTo>
                <a:lnTo>
                  <a:pt x="14738350" y="8844585"/>
                </a:lnTo>
                <a:lnTo>
                  <a:pt x="14782203" y="8826830"/>
                </a:lnTo>
                <a:lnTo>
                  <a:pt x="14825244" y="8807844"/>
                </a:lnTo>
                <a:lnTo>
                  <a:pt x="14867433" y="8787638"/>
                </a:lnTo>
                <a:lnTo>
                  <a:pt x="14908759" y="8766238"/>
                </a:lnTo>
                <a:lnTo>
                  <a:pt x="14949170" y="8743696"/>
                </a:lnTo>
                <a:lnTo>
                  <a:pt x="14988642" y="8720010"/>
                </a:lnTo>
                <a:lnTo>
                  <a:pt x="15027161" y="8695207"/>
                </a:lnTo>
                <a:lnTo>
                  <a:pt x="15064677" y="8669337"/>
                </a:lnTo>
                <a:lnTo>
                  <a:pt x="15101177" y="8642413"/>
                </a:lnTo>
                <a:lnTo>
                  <a:pt x="15136610" y="8614448"/>
                </a:lnTo>
                <a:lnTo>
                  <a:pt x="15170950" y="8585492"/>
                </a:lnTo>
                <a:lnTo>
                  <a:pt x="15204186" y="8555558"/>
                </a:lnTo>
                <a:lnTo>
                  <a:pt x="15236266" y="8524684"/>
                </a:lnTo>
                <a:lnTo>
                  <a:pt x="15267166" y="8492884"/>
                </a:lnTo>
                <a:lnTo>
                  <a:pt x="15296858" y="8460181"/>
                </a:lnTo>
                <a:lnTo>
                  <a:pt x="15325306" y="8426628"/>
                </a:lnTo>
                <a:lnTo>
                  <a:pt x="15352484" y="8392223"/>
                </a:lnTo>
                <a:lnTo>
                  <a:pt x="15378367" y="8356994"/>
                </a:lnTo>
                <a:lnTo>
                  <a:pt x="15402903" y="8320989"/>
                </a:lnTo>
                <a:lnTo>
                  <a:pt x="15426093" y="8284223"/>
                </a:lnTo>
                <a:lnTo>
                  <a:pt x="15447887" y="8246719"/>
                </a:lnTo>
                <a:lnTo>
                  <a:pt x="15468245" y="8208505"/>
                </a:lnTo>
                <a:lnTo>
                  <a:pt x="15487168" y="8169605"/>
                </a:lnTo>
                <a:lnTo>
                  <a:pt x="15504592" y="8130057"/>
                </a:lnTo>
                <a:lnTo>
                  <a:pt x="15520505" y="8089874"/>
                </a:lnTo>
                <a:lnTo>
                  <a:pt x="15534882" y="8049095"/>
                </a:lnTo>
                <a:lnTo>
                  <a:pt x="15547670" y="8007744"/>
                </a:lnTo>
                <a:lnTo>
                  <a:pt x="15558859" y="7965834"/>
                </a:lnTo>
                <a:lnTo>
                  <a:pt x="15568410" y="7923403"/>
                </a:lnTo>
                <a:lnTo>
                  <a:pt x="15576284" y="7880490"/>
                </a:lnTo>
                <a:lnTo>
                  <a:pt x="15582468" y="7837094"/>
                </a:lnTo>
                <a:lnTo>
                  <a:pt x="15586926" y="7793253"/>
                </a:lnTo>
                <a:lnTo>
                  <a:pt x="15589619" y="7749006"/>
                </a:lnTo>
                <a:lnTo>
                  <a:pt x="15590520" y="7704366"/>
                </a:lnTo>
                <a:lnTo>
                  <a:pt x="15590520" y="1246759"/>
                </a:lnTo>
                <a:close/>
              </a:path>
            </a:pathLst>
          </a:custGeom>
          <a:solidFill>
            <a:srgbClr val="FFFFFF">
              <a:alpha val="948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54204" y="918939"/>
            <a:ext cx="9779590" cy="2597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850" b="1" i="0">
                <a:solidFill>
                  <a:srgbClr val="2573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1828800" y="1409700"/>
            <a:ext cx="14264780" cy="536319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-12700" algn="ctr">
              <a:lnSpc>
                <a:spcPct val="125699"/>
              </a:lnSpc>
              <a:spcBef>
                <a:spcPts val="90"/>
              </a:spcBef>
            </a:pPr>
            <a:r>
              <a:rPr sz="9200" spc="100" dirty="0"/>
              <a:t>Почему психическое здоровье привлекает все больше внимания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18864" y="7135637"/>
            <a:ext cx="86487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Century Gothic"/>
                <a:cs typeface="Century Gothic"/>
              </a:rPr>
              <a:t>Давайте</a:t>
            </a:r>
            <a:r>
              <a:rPr sz="30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000" spc="-45" dirty="0">
                <a:solidFill>
                  <a:srgbClr val="FFFFFF"/>
                </a:solidFill>
                <a:latin typeface="Century Gothic"/>
                <a:cs typeface="Century Gothic"/>
              </a:rPr>
              <a:t>разберемся,</a:t>
            </a:r>
            <a:r>
              <a:rPr sz="30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000" dirty="0">
                <a:solidFill>
                  <a:srgbClr val="FFFFFF"/>
                </a:solidFill>
                <a:latin typeface="Century Gothic"/>
                <a:cs typeface="Century Gothic"/>
              </a:rPr>
              <a:t>почему</a:t>
            </a:r>
            <a:r>
              <a:rPr sz="30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000" dirty="0">
                <a:solidFill>
                  <a:srgbClr val="FFFFFF"/>
                </a:solidFill>
                <a:latin typeface="Century Gothic"/>
                <a:cs typeface="Century Gothic"/>
              </a:rPr>
              <a:t>это</a:t>
            </a:r>
            <a:r>
              <a:rPr sz="30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000" spc="65" dirty="0">
                <a:solidFill>
                  <a:srgbClr val="FFFFFF"/>
                </a:solidFill>
                <a:latin typeface="Century Gothic"/>
                <a:cs typeface="Century Gothic"/>
              </a:rPr>
              <a:t>так</a:t>
            </a:r>
            <a:r>
              <a:rPr sz="30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000" spc="75" dirty="0">
                <a:solidFill>
                  <a:srgbClr val="FFFFFF"/>
                </a:solidFill>
                <a:latin typeface="Century Gothic"/>
                <a:cs typeface="Century Gothic"/>
              </a:rPr>
              <a:t>важно</a:t>
            </a:r>
            <a:endParaRPr sz="30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30922" y="918939"/>
            <a:ext cx="10902872" cy="1785104"/>
          </a:xfrm>
          <a:prstGeom prst="rect">
            <a:avLst/>
          </a:prstGeom>
        </p:spPr>
        <p:txBody>
          <a:bodyPr vert="horz" wrap="square" lIns="0" tIns="266700" rIns="0" bIns="0" rtlCol="0">
            <a:spAutoFit/>
          </a:bodyPr>
          <a:lstStyle/>
          <a:p>
            <a:pPr marL="2211705">
              <a:lnSpc>
                <a:spcPct val="100000"/>
              </a:lnSpc>
              <a:spcBef>
                <a:spcPts val="120"/>
              </a:spcBef>
            </a:pPr>
            <a:r>
              <a:rPr spc="100" dirty="0"/>
              <a:t>Заключение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30425" y="3543752"/>
            <a:ext cx="6318250" cy="165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Психическое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5" dirty="0">
                <a:solidFill>
                  <a:srgbClr val="257353"/>
                </a:solidFill>
                <a:latin typeface="Century Gothic"/>
                <a:cs typeface="Century Gothic"/>
              </a:rPr>
              <a:t>здоровье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—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это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35" dirty="0">
                <a:solidFill>
                  <a:srgbClr val="257353"/>
                </a:solidFill>
                <a:latin typeface="Century Gothic"/>
                <a:cs typeface="Century Gothic"/>
              </a:rPr>
              <a:t>не </a:t>
            </a: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тренд,</a:t>
            </a:r>
            <a:r>
              <a:rPr sz="2850" spc="-9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95" dirty="0">
                <a:solidFill>
                  <a:srgbClr val="257353"/>
                </a:solidFill>
                <a:latin typeface="Century Gothic"/>
                <a:cs typeface="Century Gothic"/>
              </a:rPr>
              <a:t>а</a:t>
            </a:r>
            <a:r>
              <a:rPr sz="2850" spc="-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65" dirty="0">
                <a:solidFill>
                  <a:srgbClr val="257353"/>
                </a:solidFill>
                <a:latin typeface="Century Gothic"/>
                <a:cs typeface="Century Gothic"/>
              </a:rPr>
              <a:t>фундамент</a:t>
            </a:r>
            <a:r>
              <a:rPr sz="2850" spc="-7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5" dirty="0">
                <a:solidFill>
                  <a:srgbClr val="257353"/>
                </a:solidFill>
                <a:latin typeface="Century Gothic"/>
                <a:cs typeface="Century Gothic"/>
              </a:rPr>
              <a:t>процветания </a:t>
            </a: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людей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общества.</a:t>
            </a:r>
            <a:endParaRPr sz="285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40850" y="3553262"/>
            <a:ext cx="6979920" cy="3825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180" dirty="0">
                <a:solidFill>
                  <a:srgbClr val="257353"/>
                </a:solidFill>
                <a:latin typeface="Century Gothic"/>
                <a:cs typeface="Century Gothic"/>
              </a:rPr>
              <a:t>Его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5" dirty="0">
                <a:solidFill>
                  <a:srgbClr val="257353"/>
                </a:solidFill>
                <a:latin typeface="Century Gothic"/>
                <a:cs typeface="Century Gothic"/>
              </a:rPr>
              <a:t>приоритезация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способствует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устойчивому</a:t>
            </a:r>
            <a:r>
              <a:rPr sz="2850" spc="-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95" dirty="0">
                <a:solidFill>
                  <a:srgbClr val="257353"/>
                </a:solidFill>
                <a:latin typeface="Century Gothic"/>
                <a:cs typeface="Century Gothic"/>
              </a:rPr>
              <a:t>развитию,</a:t>
            </a:r>
            <a:r>
              <a:rPr sz="2850" spc="-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5" dirty="0">
                <a:solidFill>
                  <a:srgbClr val="257353"/>
                </a:solidFill>
                <a:latin typeface="Century Gothic"/>
                <a:cs typeface="Century Gothic"/>
              </a:rPr>
              <a:t>инновациям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социальной</a:t>
            </a:r>
            <a:r>
              <a:rPr sz="2850" spc="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гармонии.</a:t>
            </a:r>
            <a:r>
              <a:rPr sz="2850" spc="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Начинать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можно</a:t>
            </a:r>
            <a:r>
              <a:rPr sz="2850" spc="-1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60" dirty="0">
                <a:solidFill>
                  <a:srgbClr val="257353"/>
                </a:solidFill>
                <a:latin typeface="Century Gothic"/>
                <a:cs typeface="Century Gothic"/>
              </a:rPr>
              <a:t>с</a:t>
            </a:r>
            <a:r>
              <a:rPr sz="2850" spc="-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малого:</a:t>
            </a:r>
            <a:r>
              <a:rPr sz="2850" spc="-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60" dirty="0">
                <a:solidFill>
                  <a:srgbClr val="257353"/>
                </a:solidFill>
                <a:latin typeface="Century Gothic"/>
                <a:cs typeface="Century Gothic"/>
              </a:rPr>
              <a:t>с</a:t>
            </a:r>
            <a:r>
              <a:rPr sz="2850" spc="-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заботы</a:t>
            </a:r>
            <a:r>
              <a:rPr sz="2850" spc="-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о</a:t>
            </a:r>
            <a:r>
              <a:rPr sz="2850" spc="-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себе, </a:t>
            </a:r>
            <a:r>
              <a:rPr sz="2850" spc="90" dirty="0">
                <a:solidFill>
                  <a:srgbClr val="257353"/>
                </a:solidFill>
                <a:latin typeface="Century Gothic"/>
                <a:cs typeface="Century Gothic"/>
              </a:rPr>
              <a:t>поддержки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75" dirty="0">
                <a:solidFill>
                  <a:srgbClr val="257353"/>
                </a:solidFill>
                <a:latin typeface="Century Gothic"/>
                <a:cs typeface="Century Gothic"/>
              </a:rPr>
              <a:t>близких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создания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среды,</a:t>
            </a:r>
            <a:r>
              <a:rPr sz="2850" spc="-114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где</a:t>
            </a:r>
            <a:r>
              <a:rPr sz="2850" spc="-1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14" dirty="0">
                <a:solidFill>
                  <a:srgbClr val="257353"/>
                </a:solidFill>
                <a:latin typeface="Century Gothic"/>
                <a:cs typeface="Century Gothic"/>
              </a:rPr>
              <a:t>каждый</a:t>
            </a:r>
            <a:r>
              <a:rPr sz="2850" spc="-1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может</a:t>
            </a:r>
            <a:r>
              <a:rPr sz="2850" spc="-1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70" dirty="0">
                <a:solidFill>
                  <a:srgbClr val="257353"/>
                </a:solidFill>
                <a:latin typeface="Century Gothic"/>
                <a:cs typeface="Century Gothic"/>
              </a:rPr>
              <a:t>быть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услышан.</a:t>
            </a:r>
            <a:endParaRPr sz="2850">
              <a:latin typeface="Century Gothic"/>
              <a:cs typeface="Century Gothic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147471" y="6880366"/>
            <a:ext cx="1923414" cy="1905000"/>
            <a:chOff x="2147471" y="6880366"/>
            <a:chExt cx="1923414" cy="19050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35359" y="6975653"/>
              <a:ext cx="646059" cy="26809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935351" y="7040867"/>
              <a:ext cx="662305" cy="203200"/>
            </a:xfrm>
            <a:custGeom>
              <a:avLst/>
              <a:gdLst/>
              <a:ahLst/>
              <a:cxnLst/>
              <a:rect l="l" t="t" r="r" b="b"/>
              <a:pathLst>
                <a:path w="662304" h="203200">
                  <a:moveTo>
                    <a:pt x="661809" y="14744"/>
                  </a:moveTo>
                  <a:lnTo>
                    <a:pt x="645795" y="0"/>
                  </a:lnTo>
                  <a:lnTo>
                    <a:pt x="631444" y="2540"/>
                  </a:lnTo>
                  <a:lnTo>
                    <a:pt x="630428" y="1701"/>
                  </a:lnTo>
                  <a:lnTo>
                    <a:pt x="629272" y="2921"/>
                  </a:lnTo>
                  <a:lnTo>
                    <a:pt x="132727" y="90538"/>
                  </a:lnTo>
                  <a:lnTo>
                    <a:pt x="130733" y="90703"/>
                  </a:lnTo>
                  <a:lnTo>
                    <a:pt x="128854" y="91249"/>
                  </a:lnTo>
                  <a:lnTo>
                    <a:pt x="118808" y="104851"/>
                  </a:lnTo>
                  <a:lnTo>
                    <a:pt x="119151" y="108839"/>
                  </a:lnTo>
                  <a:lnTo>
                    <a:pt x="133299" y="120764"/>
                  </a:lnTo>
                  <a:lnTo>
                    <a:pt x="135293" y="120599"/>
                  </a:lnTo>
                  <a:lnTo>
                    <a:pt x="592683" y="40309"/>
                  </a:lnTo>
                  <a:lnTo>
                    <a:pt x="561479" y="65836"/>
                  </a:lnTo>
                  <a:lnTo>
                    <a:pt x="521741" y="91186"/>
                  </a:lnTo>
                  <a:lnTo>
                    <a:pt x="479247" y="112242"/>
                  </a:lnTo>
                  <a:lnTo>
                    <a:pt x="434555" y="129133"/>
                  </a:lnTo>
                  <a:lnTo>
                    <a:pt x="388226" y="142024"/>
                  </a:lnTo>
                  <a:lnTo>
                    <a:pt x="340804" y="151041"/>
                  </a:lnTo>
                  <a:lnTo>
                    <a:pt x="292874" y="156311"/>
                  </a:lnTo>
                  <a:lnTo>
                    <a:pt x="244983" y="157988"/>
                  </a:lnTo>
                  <a:lnTo>
                    <a:pt x="197688" y="156210"/>
                  </a:lnTo>
                  <a:lnTo>
                    <a:pt x="151549" y="151104"/>
                  </a:lnTo>
                  <a:lnTo>
                    <a:pt x="107137" y="142824"/>
                  </a:lnTo>
                  <a:lnTo>
                    <a:pt x="64998" y="131508"/>
                  </a:lnTo>
                  <a:lnTo>
                    <a:pt x="25704" y="117284"/>
                  </a:lnTo>
                  <a:lnTo>
                    <a:pt x="12382" y="133616"/>
                  </a:lnTo>
                  <a:lnTo>
                    <a:pt x="37579" y="167093"/>
                  </a:lnTo>
                  <a:lnTo>
                    <a:pt x="78486" y="180619"/>
                  </a:lnTo>
                  <a:lnTo>
                    <a:pt x="122123" y="191109"/>
                  </a:lnTo>
                  <a:lnTo>
                    <a:pt x="167932" y="198412"/>
                  </a:lnTo>
                  <a:lnTo>
                    <a:pt x="215303" y="202387"/>
                  </a:lnTo>
                  <a:lnTo>
                    <a:pt x="263652" y="202882"/>
                  </a:lnTo>
                  <a:lnTo>
                    <a:pt x="312394" y="199758"/>
                  </a:lnTo>
                  <a:lnTo>
                    <a:pt x="360946" y="192862"/>
                  </a:lnTo>
                  <a:lnTo>
                    <a:pt x="408711" y="182041"/>
                  </a:lnTo>
                  <a:lnTo>
                    <a:pt x="455117" y="167170"/>
                  </a:lnTo>
                  <a:lnTo>
                    <a:pt x="499567" y="148094"/>
                  </a:lnTo>
                  <a:lnTo>
                    <a:pt x="541464" y="124663"/>
                  </a:lnTo>
                  <a:lnTo>
                    <a:pt x="580250" y="96735"/>
                  </a:lnTo>
                  <a:lnTo>
                    <a:pt x="615302" y="64160"/>
                  </a:lnTo>
                  <a:lnTo>
                    <a:pt x="642073" y="31648"/>
                  </a:lnTo>
                  <a:lnTo>
                    <a:pt x="651065" y="30060"/>
                  </a:lnTo>
                  <a:lnTo>
                    <a:pt x="661758" y="16725"/>
                  </a:lnTo>
                  <a:lnTo>
                    <a:pt x="661809" y="14744"/>
                  </a:lnTo>
                  <a:close/>
                </a:path>
              </a:pathLst>
            </a:custGeom>
            <a:solidFill>
              <a:srgbClr val="4DA6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90794" y="7172137"/>
              <a:ext cx="1372338" cy="137162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690794" y="8040207"/>
              <a:ext cx="873760" cy="504190"/>
            </a:xfrm>
            <a:custGeom>
              <a:avLst/>
              <a:gdLst/>
              <a:ahLst/>
              <a:cxnLst/>
              <a:rect l="l" t="t" r="r" b="b"/>
              <a:pathLst>
                <a:path w="873760" h="504190">
                  <a:moveTo>
                    <a:pt x="873488" y="503860"/>
                  </a:moveTo>
                  <a:lnTo>
                    <a:pt x="50055" y="503860"/>
                  </a:lnTo>
                  <a:lnTo>
                    <a:pt x="0" y="26004"/>
                  </a:lnTo>
                  <a:lnTo>
                    <a:pt x="27796" y="6684"/>
                  </a:lnTo>
                  <a:lnTo>
                    <a:pt x="36977" y="0"/>
                  </a:lnTo>
                  <a:lnTo>
                    <a:pt x="68204" y="44864"/>
                  </a:lnTo>
                  <a:lnTo>
                    <a:pt x="101523" y="87001"/>
                  </a:lnTo>
                  <a:lnTo>
                    <a:pt x="136662" y="126458"/>
                  </a:lnTo>
                  <a:lnTo>
                    <a:pt x="173351" y="163280"/>
                  </a:lnTo>
                  <a:lnTo>
                    <a:pt x="211319" y="197514"/>
                  </a:lnTo>
                  <a:lnTo>
                    <a:pt x="250294" y="229205"/>
                  </a:lnTo>
                  <a:lnTo>
                    <a:pt x="290006" y="258400"/>
                  </a:lnTo>
                  <a:lnTo>
                    <a:pt x="330184" y="285145"/>
                  </a:lnTo>
                  <a:lnTo>
                    <a:pt x="370555" y="309485"/>
                  </a:lnTo>
                  <a:lnTo>
                    <a:pt x="410851" y="331468"/>
                  </a:lnTo>
                  <a:lnTo>
                    <a:pt x="450798" y="351139"/>
                  </a:lnTo>
                  <a:lnTo>
                    <a:pt x="525061" y="382529"/>
                  </a:lnTo>
                  <a:lnTo>
                    <a:pt x="589145" y="403935"/>
                  </a:lnTo>
                  <a:lnTo>
                    <a:pt x="643289" y="417337"/>
                  </a:lnTo>
                  <a:lnTo>
                    <a:pt x="687734" y="424716"/>
                  </a:lnTo>
                  <a:lnTo>
                    <a:pt x="748480" y="429320"/>
                  </a:lnTo>
                  <a:lnTo>
                    <a:pt x="765260" y="430506"/>
                  </a:lnTo>
                  <a:lnTo>
                    <a:pt x="804704" y="440445"/>
                  </a:lnTo>
                  <a:lnTo>
                    <a:pt x="835608" y="456811"/>
                  </a:lnTo>
                  <a:lnTo>
                    <a:pt x="858395" y="478363"/>
                  </a:lnTo>
                  <a:lnTo>
                    <a:pt x="873488" y="503860"/>
                  </a:lnTo>
                  <a:close/>
                </a:path>
              </a:pathLst>
            </a:custGeom>
            <a:solidFill>
              <a:srgbClr val="F59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30922" y="7942221"/>
              <a:ext cx="917529" cy="82686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177239" y="8259970"/>
              <a:ext cx="871219" cy="509905"/>
            </a:xfrm>
            <a:custGeom>
              <a:avLst/>
              <a:gdLst/>
              <a:ahLst/>
              <a:cxnLst/>
              <a:rect l="l" t="t" r="r" b="b"/>
              <a:pathLst>
                <a:path w="871220" h="509904">
                  <a:moveTo>
                    <a:pt x="555848" y="509422"/>
                  </a:moveTo>
                  <a:lnTo>
                    <a:pt x="505351" y="507073"/>
                  </a:lnTo>
                  <a:lnTo>
                    <a:pt x="478811" y="501906"/>
                  </a:lnTo>
                  <a:lnTo>
                    <a:pt x="460726" y="496739"/>
                  </a:lnTo>
                  <a:lnTo>
                    <a:pt x="435595" y="494390"/>
                  </a:lnTo>
                  <a:lnTo>
                    <a:pt x="410464" y="496739"/>
                  </a:lnTo>
                  <a:lnTo>
                    <a:pt x="392379" y="501906"/>
                  </a:lnTo>
                  <a:lnTo>
                    <a:pt x="365839" y="507073"/>
                  </a:lnTo>
                  <a:lnTo>
                    <a:pt x="315342" y="509422"/>
                  </a:lnTo>
                  <a:lnTo>
                    <a:pt x="256809" y="493739"/>
                  </a:lnTo>
                  <a:lnTo>
                    <a:pt x="193814" y="450221"/>
                  </a:lnTo>
                  <a:lnTo>
                    <a:pt x="162332" y="419678"/>
                  </a:lnTo>
                  <a:lnTo>
                    <a:pt x="131761" y="384163"/>
                  </a:lnTo>
                  <a:lnTo>
                    <a:pt x="102775" y="344337"/>
                  </a:lnTo>
                  <a:lnTo>
                    <a:pt x="76052" y="300861"/>
                  </a:lnTo>
                  <a:lnTo>
                    <a:pt x="52266" y="254399"/>
                  </a:lnTo>
                  <a:lnTo>
                    <a:pt x="32092" y="205612"/>
                  </a:lnTo>
                  <a:lnTo>
                    <a:pt x="16206" y="155161"/>
                  </a:lnTo>
                  <a:lnTo>
                    <a:pt x="5283" y="103709"/>
                  </a:lnTo>
                  <a:lnTo>
                    <a:pt x="0" y="51919"/>
                  </a:lnTo>
                  <a:lnTo>
                    <a:pt x="1030" y="450"/>
                  </a:lnTo>
                  <a:lnTo>
                    <a:pt x="8495" y="49247"/>
                  </a:lnTo>
                  <a:lnTo>
                    <a:pt x="21577" y="99131"/>
                  </a:lnTo>
                  <a:lnTo>
                    <a:pt x="39614" y="149088"/>
                  </a:lnTo>
                  <a:lnTo>
                    <a:pt x="61942" y="198100"/>
                  </a:lnTo>
                  <a:lnTo>
                    <a:pt x="87895" y="245152"/>
                  </a:lnTo>
                  <a:lnTo>
                    <a:pt x="116811" y="289227"/>
                  </a:lnTo>
                  <a:lnTo>
                    <a:pt x="148026" y="329310"/>
                  </a:lnTo>
                  <a:lnTo>
                    <a:pt x="180875" y="364383"/>
                  </a:lnTo>
                  <a:lnTo>
                    <a:pt x="214695" y="393432"/>
                  </a:lnTo>
                  <a:lnTo>
                    <a:pt x="248822" y="415439"/>
                  </a:lnTo>
                  <a:lnTo>
                    <a:pt x="315342" y="434264"/>
                  </a:lnTo>
                  <a:lnTo>
                    <a:pt x="365839" y="431915"/>
                  </a:lnTo>
                  <a:lnTo>
                    <a:pt x="392379" y="426748"/>
                  </a:lnTo>
                  <a:lnTo>
                    <a:pt x="410464" y="421581"/>
                  </a:lnTo>
                  <a:lnTo>
                    <a:pt x="435595" y="419232"/>
                  </a:lnTo>
                  <a:lnTo>
                    <a:pt x="460726" y="421581"/>
                  </a:lnTo>
                  <a:lnTo>
                    <a:pt x="478811" y="426748"/>
                  </a:lnTo>
                  <a:lnTo>
                    <a:pt x="505351" y="431915"/>
                  </a:lnTo>
                  <a:lnTo>
                    <a:pt x="555848" y="434264"/>
                  </a:lnTo>
                  <a:lnTo>
                    <a:pt x="622343" y="415405"/>
                  </a:lnTo>
                  <a:lnTo>
                    <a:pt x="656442" y="393361"/>
                  </a:lnTo>
                  <a:lnTo>
                    <a:pt x="690225" y="364266"/>
                  </a:lnTo>
                  <a:lnTo>
                    <a:pt x="723029" y="329140"/>
                  </a:lnTo>
                  <a:lnTo>
                    <a:pt x="754190" y="289002"/>
                  </a:lnTo>
                  <a:lnTo>
                    <a:pt x="783047" y="244870"/>
                  </a:lnTo>
                  <a:lnTo>
                    <a:pt x="808936" y="197766"/>
                  </a:lnTo>
                  <a:lnTo>
                    <a:pt x="831195" y="148707"/>
                  </a:lnTo>
                  <a:lnTo>
                    <a:pt x="849160" y="98714"/>
                  </a:lnTo>
                  <a:lnTo>
                    <a:pt x="862168" y="48805"/>
                  </a:lnTo>
                  <a:lnTo>
                    <a:pt x="869558" y="0"/>
                  </a:lnTo>
                  <a:lnTo>
                    <a:pt x="870649" y="51305"/>
                  </a:lnTo>
                  <a:lnTo>
                    <a:pt x="865472" y="102992"/>
                  </a:lnTo>
                  <a:lnTo>
                    <a:pt x="854692" y="154389"/>
                  </a:lnTo>
                  <a:lnTo>
                    <a:pt x="838971" y="204829"/>
                  </a:lnTo>
                  <a:lnTo>
                    <a:pt x="818971" y="253643"/>
                  </a:lnTo>
                  <a:lnTo>
                    <a:pt x="795357" y="300162"/>
                  </a:lnTo>
                  <a:lnTo>
                    <a:pt x="768790" y="343717"/>
                  </a:lnTo>
                  <a:lnTo>
                    <a:pt x="739934" y="383638"/>
                  </a:lnTo>
                  <a:lnTo>
                    <a:pt x="709451" y="419258"/>
                  </a:lnTo>
                  <a:lnTo>
                    <a:pt x="678006" y="449908"/>
                  </a:lnTo>
                  <a:lnTo>
                    <a:pt x="646259" y="474918"/>
                  </a:lnTo>
                  <a:lnTo>
                    <a:pt x="584518" y="505344"/>
                  </a:lnTo>
                  <a:lnTo>
                    <a:pt x="555848" y="509422"/>
                  </a:lnTo>
                  <a:close/>
                </a:path>
              </a:pathLst>
            </a:custGeom>
            <a:solidFill>
              <a:srgbClr val="7DCD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807945" y="8062754"/>
              <a:ext cx="165735" cy="255904"/>
            </a:xfrm>
            <a:custGeom>
              <a:avLst/>
              <a:gdLst/>
              <a:ahLst/>
              <a:cxnLst/>
              <a:rect l="l" t="t" r="r" b="b"/>
              <a:pathLst>
                <a:path w="165735" h="255904">
                  <a:moveTo>
                    <a:pt x="152315" y="255537"/>
                  </a:moveTo>
                  <a:lnTo>
                    <a:pt x="148317" y="255537"/>
                  </a:lnTo>
                  <a:lnTo>
                    <a:pt x="146408" y="255156"/>
                  </a:lnTo>
                  <a:lnTo>
                    <a:pt x="135284" y="242499"/>
                  </a:lnTo>
                  <a:lnTo>
                    <a:pt x="135284" y="240506"/>
                  </a:lnTo>
                  <a:lnTo>
                    <a:pt x="132525" y="189583"/>
                  </a:lnTo>
                  <a:lnTo>
                    <a:pt x="123782" y="140718"/>
                  </a:lnTo>
                  <a:lnTo>
                    <a:pt x="108359" y="97123"/>
                  </a:lnTo>
                  <a:lnTo>
                    <a:pt x="85557" y="62008"/>
                  </a:lnTo>
                  <a:lnTo>
                    <a:pt x="54681" y="38584"/>
                  </a:lnTo>
                  <a:lnTo>
                    <a:pt x="15031" y="30063"/>
                  </a:lnTo>
                  <a:lnTo>
                    <a:pt x="13032" y="30063"/>
                  </a:lnTo>
                  <a:lnTo>
                    <a:pt x="11123" y="29681"/>
                  </a:lnTo>
                  <a:lnTo>
                    <a:pt x="0" y="17024"/>
                  </a:lnTo>
                  <a:lnTo>
                    <a:pt x="0" y="13038"/>
                  </a:lnTo>
                  <a:lnTo>
                    <a:pt x="13032" y="0"/>
                  </a:lnTo>
                  <a:lnTo>
                    <a:pt x="15031" y="0"/>
                  </a:lnTo>
                  <a:lnTo>
                    <a:pt x="58240" y="7216"/>
                  </a:lnTo>
                  <a:lnTo>
                    <a:pt x="93279" y="27328"/>
                  </a:lnTo>
                  <a:lnTo>
                    <a:pt x="120703" y="58026"/>
                  </a:lnTo>
                  <a:lnTo>
                    <a:pt x="141067" y="97001"/>
                  </a:lnTo>
                  <a:lnTo>
                    <a:pt x="154926" y="141946"/>
                  </a:lnTo>
                  <a:lnTo>
                    <a:pt x="162835" y="190550"/>
                  </a:lnTo>
                  <a:lnTo>
                    <a:pt x="165348" y="242499"/>
                  </a:lnTo>
                  <a:lnTo>
                    <a:pt x="164972" y="244417"/>
                  </a:lnTo>
                  <a:lnTo>
                    <a:pt x="154224" y="255156"/>
                  </a:lnTo>
                  <a:lnTo>
                    <a:pt x="152315" y="255537"/>
                  </a:lnTo>
                  <a:close/>
                </a:path>
              </a:pathLst>
            </a:custGeom>
            <a:solidFill>
              <a:srgbClr val="E7F4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12384" y="7807367"/>
              <a:ext cx="300632" cy="210442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612233" y="7807217"/>
              <a:ext cx="300990" cy="210820"/>
            </a:xfrm>
            <a:custGeom>
              <a:avLst/>
              <a:gdLst/>
              <a:ahLst/>
              <a:cxnLst/>
              <a:rect l="l" t="t" r="r" b="b"/>
              <a:pathLst>
                <a:path w="300989" h="210820">
                  <a:moveTo>
                    <a:pt x="97089" y="210442"/>
                  </a:moveTo>
                  <a:lnTo>
                    <a:pt x="0" y="210442"/>
                  </a:lnTo>
                  <a:lnTo>
                    <a:pt x="295" y="199072"/>
                  </a:lnTo>
                  <a:lnTo>
                    <a:pt x="1195" y="187766"/>
                  </a:lnTo>
                  <a:lnTo>
                    <a:pt x="2700" y="176525"/>
                  </a:lnTo>
                  <a:lnTo>
                    <a:pt x="4810" y="165348"/>
                  </a:lnTo>
                  <a:lnTo>
                    <a:pt x="90189" y="165348"/>
                  </a:lnTo>
                  <a:lnTo>
                    <a:pt x="99101" y="165156"/>
                  </a:lnTo>
                  <a:lnTo>
                    <a:pt x="143059" y="158580"/>
                  </a:lnTo>
                  <a:lnTo>
                    <a:pt x="184660" y="142918"/>
                  </a:lnTo>
                  <a:lnTo>
                    <a:pt x="222047" y="118858"/>
                  </a:lnTo>
                  <a:lnTo>
                    <a:pt x="253548" y="87480"/>
                  </a:lnTo>
                  <a:lnTo>
                    <a:pt x="277748" y="50198"/>
                  </a:lnTo>
                  <a:lnTo>
                    <a:pt x="293577" y="8665"/>
                  </a:lnTo>
                  <a:lnTo>
                    <a:pt x="295672" y="0"/>
                  </a:lnTo>
                  <a:lnTo>
                    <a:pt x="300632" y="0"/>
                  </a:lnTo>
                  <a:lnTo>
                    <a:pt x="300632" y="6892"/>
                  </a:lnTo>
                  <a:lnTo>
                    <a:pt x="300302" y="13767"/>
                  </a:lnTo>
                  <a:lnTo>
                    <a:pt x="293567" y="54492"/>
                  </a:lnTo>
                  <a:lnTo>
                    <a:pt x="279032" y="93124"/>
                  </a:lnTo>
                  <a:lnTo>
                    <a:pt x="257236" y="128176"/>
                  </a:lnTo>
                  <a:lnTo>
                    <a:pt x="229022" y="158302"/>
                  </a:lnTo>
                  <a:lnTo>
                    <a:pt x="195471" y="182345"/>
                  </a:lnTo>
                  <a:lnTo>
                    <a:pt x="157877" y="199381"/>
                  </a:lnTo>
                  <a:lnTo>
                    <a:pt x="117682" y="208753"/>
                  </a:lnTo>
                  <a:lnTo>
                    <a:pt x="103958" y="210104"/>
                  </a:lnTo>
                  <a:lnTo>
                    <a:pt x="97089" y="210442"/>
                  </a:lnTo>
                  <a:close/>
                </a:path>
              </a:pathLst>
            </a:custGeom>
            <a:solidFill>
              <a:srgbClr val="4DA6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54972" y="7402565"/>
              <a:ext cx="1372894" cy="1367127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154237" y="7755064"/>
              <a:ext cx="1373505" cy="1014730"/>
            </a:xfrm>
            <a:custGeom>
              <a:avLst/>
              <a:gdLst/>
              <a:ahLst/>
              <a:cxnLst/>
              <a:rect l="l" t="t" r="r" b="b"/>
              <a:pathLst>
                <a:path w="1373504" h="1014729">
                  <a:moveTo>
                    <a:pt x="1373124" y="826020"/>
                  </a:moveTo>
                  <a:lnTo>
                    <a:pt x="1366901" y="804938"/>
                  </a:lnTo>
                  <a:lnTo>
                    <a:pt x="1354112" y="828548"/>
                  </a:lnTo>
                  <a:lnTo>
                    <a:pt x="1334147" y="852157"/>
                  </a:lnTo>
                  <a:lnTo>
                    <a:pt x="1306766" y="875042"/>
                  </a:lnTo>
                  <a:lnTo>
                    <a:pt x="1271714" y="896454"/>
                  </a:lnTo>
                  <a:lnTo>
                    <a:pt x="1256055" y="903452"/>
                  </a:lnTo>
                  <a:lnTo>
                    <a:pt x="1258341" y="899960"/>
                  </a:lnTo>
                  <a:lnTo>
                    <a:pt x="1259078" y="898093"/>
                  </a:lnTo>
                  <a:lnTo>
                    <a:pt x="1259801" y="894092"/>
                  </a:lnTo>
                  <a:lnTo>
                    <a:pt x="1259776" y="892098"/>
                  </a:lnTo>
                  <a:lnTo>
                    <a:pt x="1245069" y="877836"/>
                  </a:lnTo>
                  <a:lnTo>
                    <a:pt x="1243076" y="877862"/>
                  </a:lnTo>
                  <a:lnTo>
                    <a:pt x="1234033" y="879856"/>
                  </a:lnTo>
                  <a:lnTo>
                    <a:pt x="1215186" y="883107"/>
                  </a:lnTo>
                  <a:lnTo>
                    <a:pt x="1185824" y="887031"/>
                  </a:lnTo>
                  <a:lnTo>
                    <a:pt x="1147203" y="890600"/>
                  </a:lnTo>
                  <a:lnTo>
                    <a:pt x="1100607" y="892797"/>
                  </a:lnTo>
                  <a:lnTo>
                    <a:pt x="1047305" y="892568"/>
                  </a:lnTo>
                  <a:lnTo>
                    <a:pt x="988568" y="888923"/>
                  </a:lnTo>
                  <a:lnTo>
                    <a:pt x="925652" y="880821"/>
                  </a:lnTo>
                  <a:lnTo>
                    <a:pt x="859840" y="867232"/>
                  </a:lnTo>
                  <a:lnTo>
                    <a:pt x="792403" y="847140"/>
                  </a:lnTo>
                  <a:lnTo>
                    <a:pt x="724598" y="819518"/>
                  </a:lnTo>
                  <a:lnTo>
                    <a:pt x="650608" y="781862"/>
                  </a:lnTo>
                  <a:lnTo>
                    <a:pt x="583412" y="741781"/>
                  </a:lnTo>
                  <a:lnTo>
                    <a:pt x="522668" y="699655"/>
                  </a:lnTo>
                  <a:lnTo>
                    <a:pt x="468045" y="655904"/>
                  </a:lnTo>
                  <a:lnTo>
                    <a:pt x="419239" y="610946"/>
                  </a:lnTo>
                  <a:lnTo>
                    <a:pt x="375907" y="565162"/>
                  </a:lnTo>
                  <a:lnTo>
                    <a:pt x="337718" y="518972"/>
                  </a:lnTo>
                  <a:lnTo>
                    <a:pt x="304355" y="472782"/>
                  </a:lnTo>
                  <a:lnTo>
                    <a:pt x="275501" y="426999"/>
                  </a:lnTo>
                  <a:lnTo>
                    <a:pt x="250812" y="382016"/>
                  </a:lnTo>
                  <a:lnTo>
                    <a:pt x="229984" y="338251"/>
                  </a:lnTo>
                  <a:lnTo>
                    <a:pt x="212661" y="296100"/>
                  </a:lnTo>
                  <a:lnTo>
                    <a:pt x="198551" y="255981"/>
                  </a:lnTo>
                  <a:lnTo>
                    <a:pt x="187299" y="218287"/>
                  </a:lnTo>
                  <a:lnTo>
                    <a:pt x="172110" y="151815"/>
                  </a:lnTo>
                  <a:lnTo>
                    <a:pt x="164477" y="99936"/>
                  </a:lnTo>
                  <a:lnTo>
                    <a:pt x="161505" y="50914"/>
                  </a:lnTo>
                  <a:lnTo>
                    <a:pt x="161124" y="48996"/>
                  </a:lnTo>
                  <a:lnTo>
                    <a:pt x="148475" y="37884"/>
                  </a:lnTo>
                  <a:lnTo>
                    <a:pt x="144487" y="37884"/>
                  </a:lnTo>
                  <a:lnTo>
                    <a:pt x="131445" y="50914"/>
                  </a:lnTo>
                  <a:lnTo>
                    <a:pt x="131673" y="65303"/>
                  </a:lnTo>
                  <a:lnTo>
                    <a:pt x="136664" y="120777"/>
                  </a:lnTo>
                  <a:lnTo>
                    <a:pt x="146545" y="178041"/>
                  </a:lnTo>
                  <a:lnTo>
                    <a:pt x="164426" y="248069"/>
                  </a:lnTo>
                  <a:lnTo>
                    <a:pt x="177114" y="286956"/>
                  </a:lnTo>
                  <a:lnTo>
                    <a:pt x="192671" y="327939"/>
                  </a:lnTo>
                  <a:lnTo>
                    <a:pt x="211416" y="370624"/>
                  </a:lnTo>
                  <a:lnTo>
                    <a:pt x="233629" y="414667"/>
                  </a:lnTo>
                  <a:lnTo>
                    <a:pt x="259613" y="459689"/>
                  </a:lnTo>
                  <a:lnTo>
                    <a:pt x="289661" y="505320"/>
                  </a:lnTo>
                  <a:lnTo>
                    <a:pt x="324078" y="551192"/>
                  </a:lnTo>
                  <a:lnTo>
                    <a:pt x="363143" y="596938"/>
                  </a:lnTo>
                  <a:lnTo>
                    <a:pt x="407162" y="642188"/>
                  </a:lnTo>
                  <a:lnTo>
                    <a:pt x="456425" y="686574"/>
                  </a:lnTo>
                  <a:lnTo>
                    <a:pt x="511225" y="729729"/>
                  </a:lnTo>
                  <a:lnTo>
                    <a:pt x="571855" y="771271"/>
                  </a:lnTo>
                  <a:lnTo>
                    <a:pt x="638632" y="810856"/>
                  </a:lnTo>
                  <a:lnTo>
                    <a:pt x="711822" y="848080"/>
                  </a:lnTo>
                  <a:lnTo>
                    <a:pt x="760564" y="868743"/>
                  </a:lnTo>
                  <a:lnTo>
                    <a:pt x="811009" y="885952"/>
                  </a:lnTo>
                  <a:lnTo>
                    <a:pt x="862558" y="899871"/>
                  </a:lnTo>
                  <a:lnTo>
                    <a:pt x="914679" y="910602"/>
                  </a:lnTo>
                  <a:lnTo>
                    <a:pt x="966774" y="918311"/>
                  </a:lnTo>
                  <a:lnTo>
                    <a:pt x="1018311" y="923112"/>
                  </a:lnTo>
                  <a:lnTo>
                    <a:pt x="1068692" y="925144"/>
                  </a:lnTo>
                  <a:lnTo>
                    <a:pt x="1117371" y="924560"/>
                  </a:lnTo>
                  <a:lnTo>
                    <a:pt x="1163789" y="921473"/>
                  </a:lnTo>
                  <a:lnTo>
                    <a:pt x="1207363" y="916025"/>
                  </a:lnTo>
                  <a:lnTo>
                    <a:pt x="1243380" y="909116"/>
                  </a:lnTo>
                  <a:lnTo>
                    <a:pt x="1228775" y="915631"/>
                  </a:lnTo>
                  <a:lnTo>
                    <a:pt x="1177709" y="931849"/>
                  </a:lnTo>
                  <a:lnTo>
                    <a:pt x="1118273" y="944359"/>
                  </a:lnTo>
                  <a:lnTo>
                    <a:pt x="1050239" y="952411"/>
                  </a:lnTo>
                  <a:lnTo>
                    <a:pt x="973366" y="955255"/>
                  </a:lnTo>
                  <a:lnTo>
                    <a:pt x="919607" y="954265"/>
                  </a:lnTo>
                  <a:lnTo>
                    <a:pt x="867270" y="951293"/>
                  </a:lnTo>
                  <a:lnTo>
                    <a:pt x="816381" y="946315"/>
                  </a:lnTo>
                  <a:lnTo>
                    <a:pt x="766927" y="939317"/>
                  </a:lnTo>
                  <a:lnTo>
                    <a:pt x="718896" y="930300"/>
                  </a:lnTo>
                  <a:lnTo>
                    <a:pt x="672287" y="919226"/>
                  </a:lnTo>
                  <a:lnTo>
                    <a:pt x="627087" y="906106"/>
                  </a:lnTo>
                  <a:lnTo>
                    <a:pt x="583311" y="890905"/>
                  </a:lnTo>
                  <a:lnTo>
                    <a:pt x="540943" y="873607"/>
                  </a:lnTo>
                  <a:lnTo>
                    <a:pt x="499986" y="854227"/>
                  </a:lnTo>
                  <a:lnTo>
                    <a:pt x="460425" y="832713"/>
                  </a:lnTo>
                  <a:lnTo>
                    <a:pt x="422249" y="809078"/>
                  </a:lnTo>
                  <a:lnTo>
                    <a:pt x="385483" y="783297"/>
                  </a:lnTo>
                  <a:lnTo>
                    <a:pt x="350088" y="755345"/>
                  </a:lnTo>
                  <a:lnTo>
                    <a:pt x="316077" y="725233"/>
                  </a:lnTo>
                  <a:lnTo>
                    <a:pt x="283451" y="692924"/>
                  </a:lnTo>
                  <a:lnTo>
                    <a:pt x="252196" y="658418"/>
                  </a:lnTo>
                  <a:lnTo>
                    <a:pt x="222313" y="621703"/>
                  </a:lnTo>
                  <a:lnTo>
                    <a:pt x="193789" y="582739"/>
                  </a:lnTo>
                  <a:lnTo>
                    <a:pt x="166624" y="541540"/>
                  </a:lnTo>
                  <a:lnTo>
                    <a:pt x="140817" y="498081"/>
                  </a:lnTo>
                  <a:lnTo>
                    <a:pt x="116357" y="452348"/>
                  </a:lnTo>
                  <a:lnTo>
                    <a:pt x="93243" y="404317"/>
                  </a:lnTo>
                  <a:lnTo>
                    <a:pt x="71475" y="353999"/>
                  </a:lnTo>
                  <a:lnTo>
                    <a:pt x="53530" y="304990"/>
                  </a:lnTo>
                  <a:lnTo>
                    <a:pt x="38176" y="255460"/>
                  </a:lnTo>
                  <a:lnTo>
                    <a:pt x="25425" y="205409"/>
                  </a:lnTo>
                  <a:lnTo>
                    <a:pt x="15265" y="154838"/>
                  </a:lnTo>
                  <a:lnTo>
                    <a:pt x="7708" y="103746"/>
                  </a:lnTo>
                  <a:lnTo>
                    <a:pt x="2743" y="52133"/>
                  </a:lnTo>
                  <a:lnTo>
                    <a:pt x="368" y="0"/>
                  </a:lnTo>
                  <a:lnTo>
                    <a:pt x="0" y="52959"/>
                  </a:lnTo>
                  <a:lnTo>
                    <a:pt x="2311" y="105727"/>
                  </a:lnTo>
                  <a:lnTo>
                    <a:pt x="7327" y="158318"/>
                  </a:lnTo>
                  <a:lnTo>
                    <a:pt x="15011" y="210705"/>
                  </a:lnTo>
                  <a:lnTo>
                    <a:pt x="25349" y="262648"/>
                  </a:lnTo>
                  <a:lnTo>
                    <a:pt x="38277" y="313867"/>
                  </a:lnTo>
                  <a:lnTo>
                    <a:pt x="53797" y="364363"/>
                  </a:lnTo>
                  <a:lnTo>
                    <a:pt x="71920" y="414121"/>
                  </a:lnTo>
                  <a:lnTo>
                    <a:pt x="93637" y="464439"/>
                  </a:lnTo>
                  <a:lnTo>
                    <a:pt x="116713" y="512457"/>
                  </a:lnTo>
                  <a:lnTo>
                    <a:pt x="141135" y="558177"/>
                  </a:lnTo>
                  <a:lnTo>
                    <a:pt x="166916" y="601611"/>
                  </a:lnTo>
                  <a:lnTo>
                    <a:pt x="194056" y="642785"/>
                  </a:lnTo>
                  <a:lnTo>
                    <a:pt x="222567" y="681710"/>
                  </a:lnTo>
                  <a:lnTo>
                    <a:pt x="252450" y="718388"/>
                  </a:lnTo>
                  <a:lnTo>
                    <a:pt x="283705" y="752856"/>
                  </a:lnTo>
                  <a:lnTo>
                    <a:pt x="316331" y="785126"/>
                  </a:lnTo>
                  <a:lnTo>
                    <a:pt x="350342" y="815200"/>
                  </a:lnTo>
                  <a:lnTo>
                    <a:pt x="385749" y="843089"/>
                  </a:lnTo>
                  <a:lnTo>
                    <a:pt x="422541" y="868832"/>
                  </a:lnTo>
                  <a:lnTo>
                    <a:pt x="460717" y="892416"/>
                  </a:lnTo>
                  <a:lnTo>
                    <a:pt x="500303" y="913879"/>
                  </a:lnTo>
                  <a:lnTo>
                    <a:pt x="541274" y="933221"/>
                  </a:lnTo>
                  <a:lnTo>
                    <a:pt x="583666" y="950468"/>
                  </a:lnTo>
                  <a:lnTo>
                    <a:pt x="627456" y="965631"/>
                  </a:lnTo>
                  <a:lnTo>
                    <a:pt x="672668" y="978725"/>
                  </a:lnTo>
                  <a:lnTo>
                    <a:pt x="719302" y="989761"/>
                  </a:lnTo>
                  <a:lnTo>
                    <a:pt x="767346" y="998753"/>
                  </a:lnTo>
                  <a:lnTo>
                    <a:pt x="816813" y="1005725"/>
                  </a:lnTo>
                  <a:lnTo>
                    <a:pt x="867714" y="1010678"/>
                  </a:lnTo>
                  <a:lnTo>
                    <a:pt x="920051" y="1013650"/>
                  </a:lnTo>
                  <a:lnTo>
                    <a:pt x="973823" y="1014628"/>
                  </a:lnTo>
                  <a:lnTo>
                    <a:pt x="1055928" y="1011339"/>
                  </a:lnTo>
                  <a:lnTo>
                    <a:pt x="1127874" y="1002131"/>
                  </a:lnTo>
                  <a:lnTo>
                    <a:pt x="1189951" y="987945"/>
                  </a:lnTo>
                  <a:lnTo>
                    <a:pt x="1242479" y="969683"/>
                  </a:lnTo>
                  <a:lnTo>
                    <a:pt x="1285722" y="948283"/>
                  </a:lnTo>
                  <a:lnTo>
                    <a:pt x="1319987" y="924636"/>
                  </a:lnTo>
                  <a:lnTo>
                    <a:pt x="1362748" y="874293"/>
                  </a:lnTo>
                  <a:lnTo>
                    <a:pt x="1371841" y="849439"/>
                  </a:lnTo>
                  <a:lnTo>
                    <a:pt x="1373124" y="826020"/>
                  </a:lnTo>
                  <a:close/>
                </a:path>
              </a:pathLst>
            </a:custGeom>
            <a:solidFill>
              <a:srgbClr val="F5B6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267541" y="7218512"/>
              <a:ext cx="147904" cy="18390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536230" y="7205971"/>
              <a:ext cx="121285" cy="37465"/>
            </a:xfrm>
            <a:custGeom>
              <a:avLst/>
              <a:gdLst/>
              <a:ahLst/>
              <a:cxnLst/>
              <a:rect l="l" t="t" r="r" b="b"/>
              <a:pathLst>
                <a:path w="121285" h="37465">
                  <a:moveTo>
                    <a:pt x="55410" y="36958"/>
                  </a:moveTo>
                  <a:lnTo>
                    <a:pt x="12379" y="30067"/>
                  </a:lnTo>
                  <a:lnTo>
                    <a:pt x="0" y="15650"/>
                  </a:lnTo>
                  <a:lnTo>
                    <a:pt x="6982" y="3094"/>
                  </a:lnTo>
                  <a:lnTo>
                    <a:pt x="22040" y="1784"/>
                  </a:lnTo>
                  <a:lnTo>
                    <a:pt x="27580" y="3435"/>
                  </a:lnTo>
                  <a:lnTo>
                    <a:pt x="42802" y="6087"/>
                  </a:lnTo>
                  <a:lnTo>
                    <a:pt x="67635" y="6286"/>
                  </a:lnTo>
                  <a:lnTo>
                    <a:pt x="102008" y="581"/>
                  </a:lnTo>
                  <a:lnTo>
                    <a:pt x="103940" y="96"/>
                  </a:lnTo>
                  <a:lnTo>
                    <a:pt x="105892" y="0"/>
                  </a:lnTo>
                  <a:lnTo>
                    <a:pt x="120843" y="15368"/>
                  </a:lnTo>
                  <a:lnTo>
                    <a:pt x="120256" y="19311"/>
                  </a:lnTo>
                  <a:lnTo>
                    <a:pt x="82616" y="35028"/>
                  </a:lnTo>
                  <a:lnTo>
                    <a:pt x="69069" y="36412"/>
                  </a:lnTo>
                  <a:lnTo>
                    <a:pt x="55410" y="36958"/>
                  </a:lnTo>
                  <a:close/>
                </a:path>
              </a:pathLst>
            </a:custGeom>
            <a:solidFill>
              <a:srgbClr val="F590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297867" y="7357320"/>
              <a:ext cx="88265" cy="45720"/>
            </a:xfrm>
            <a:custGeom>
              <a:avLst/>
              <a:gdLst/>
              <a:ahLst/>
              <a:cxnLst/>
              <a:rect l="l" t="t" r="r" b="b"/>
              <a:pathLst>
                <a:path w="88264" h="45720">
                  <a:moveTo>
                    <a:pt x="83124" y="45094"/>
                  </a:moveTo>
                  <a:lnTo>
                    <a:pt x="2555" y="45094"/>
                  </a:lnTo>
                  <a:lnTo>
                    <a:pt x="2515" y="33144"/>
                  </a:lnTo>
                  <a:lnTo>
                    <a:pt x="2235" y="24463"/>
                  </a:lnTo>
                  <a:lnTo>
                    <a:pt x="1477" y="14824"/>
                  </a:lnTo>
                  <a:lnTo>
                    <a:pt x="0" y="0"/>
                  </a:lnTo>
                  <a:lnTo>
                    <a:pt x="88085" y="0"/>
                  </a:lnTo>
                  <a:lnTo>
                    <a:pt x="85327" y="11107"/>
                  </a:lnTo>
                  <a:lnTo>
                    <a:pt x="83581" y="22325"/>
                  </a:lnTo>
                  <a:lnTo>
                    <a:pt x="82847" y="33654"/>
                  </a:lnTo>
                  <a:lnTo>
                    <a:pt x="83124" y="45094"/>
                  </a:lnTo>
                  <a:close/>
                </a:path>
              </a:pathLst>
            </a:custGeom>
            <a:solidFill>
              <a:srgbClr val="CBA0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436117" y="8515507"/>
              <a:ext cx="92015" cy="148813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47471" y="6880366"/>
              <a:ext cx="1923228" cy="1905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4600" y="918939"/>
            <a:ext cx="12433596" cy="2609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87475" marR="5080" indent="-345440">
              <a:lnSpc>
                <a:spcPct val="125000"/>
              </a:lnSpc>
              <a:spcBef>
                <a:spcPts val="100"/>
              </a:spcBef>
            </a:pPr>
            <a:r>
              <a:rPr sz="6750" spc="100" dirty="0"/>
              <a:t>Психическое здоровье — основа качества жизни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30425" y="3543752"/>
            <a:ext cx="7152005" cy="5454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Психическое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5" dirty="0">
                <a:solidFill>
                  <a:srgbClr val="257353"/>
                </a:solidFill>
                <a:latin typeface="Century Gothic"/>
                <a:cs typeface="Century Gothic"/>
              </a:rPr>
              <a:t>здоровье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—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это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35" dirty="0">
                <a:solidFill>
                  <a:srgbClr val="257353"/>
                </a:solidFill>
                <a:latin typeface="Century Gothic"/>
                <a:cs typeface="Century Gothic"/>
              </a:rPr>
              <a:t>не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просто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отсутствие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болезней,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345" dirty="0">
                <a:solidFill>
                  <a:srgbClr val="257353"/>
                </a:solidFill>
                <a:latin typeface="Century Gothic"/>
                <a:cs typeface="Century Gothic"/>
              </a:rPr>
              <a:t>а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состояние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5" dirty="0">
                <a:solidFill>
                  <a:srgbClr val="257353"/>
                </a:solidFill>
                <a:latin typeface="Century Gothic"/>
                <a:cs typeface="Century Gothic"/>
              </a:rPr>
              <a:t>благополучия,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10" dirty="0">
                <a:solidFill>
                  <a:srgbClr val="257353"/>
                </a:solidFill>
                <a:latin typeface="Century Gothic"/>
                <a:cs typeface="Century Gothic"/>
              </a:rPr>
              <a:t>при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котором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35" dirty="0">
                <a:solidFill>
                  <a:srgbClr val="257353"/>
                </a:solidFill>
                <a:latin typeface="Century Gothic"/>
                <a:cs typeface="Century Gothic"/>
              </a:rPr>
              <a:t>человек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реализует</a:t>
            </a: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 свой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потенциал,</a:t>
            </a:r>
            <a:r>
              <a:rPr sz="2850" spc="1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справляется</a:t>
            </a:r>
            <a:r>
              <a:rPr sz="2850" spc="1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со </a:t>
            </a:r>
            <a:r>
              <a:rPr sz="2850" spc="-120" dirty="0">
                <a:solidFill>
                  <a:srgbClr val="257353"/>
                </a:solidFill>
                <a:latin typeface="Century Gothic"/>
                <a:cs typeface="Century Gothic"/>
              </a:rPr>
              <a:t>стрессами,</a:t>
            </a:r>
            <a:r>
              <a:rPr sz="2850" spc="-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35" dirty="0">
                <a:solidFill>
                  <a:srgbClr val="257353"/>
                </a:solidFill>
                <a:latin typeface="Century Gothic"/>
                <a:cs typeface="Century Gothic"/>
              </a:rPr>
              <a:t>продуктивно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работает</a:t>
            </a:r>
            <a:r>
              <a:rPr sz="2850" spc="-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и </a:t>
            </a:r>
            <a:r>
              <a:rPr sz="2850" spc="125" dirty="0">
                <a:solidFill>
                  <a:srgbClr val="257353"/>
                </a:solidFill>
                <a:latin typeface="Century Gothic"/>
                <a:cs typeface="Century Gothic"/>
              </a:rPr>
              <a:t>вносит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вклад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385" dirty="0">
                <a:solidFill>
                  <a:srgbClr val="257353"/>
                </a:solidFill>
                <a:latin typeface="Century Gothic"/>
                <a:cs typeface="Century Gothic"/>
              </a:rPr>
              <a:t>в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общество.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Оно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5" dirty="0">
                <a:solidFill>
                  <a:srgbClr val="257353"/>
                </a:solidFill>
                <a:latin typeface="Century Gothic"/>
                <a:cs typeface="Century Gothic"/>
              </a:rPr>
              <a:t>влияет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на</a:t>
            </a:r>
            <a:r>
              <a:rPr sz="2850" spc="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все</a:t>
            </a:r>
            <a:r>
              <a:rPr sz="2850" spc="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аспекты</a:t>
            </a:r>
            <a:r>
              <a:rPr sz="2850" spc="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45" dirty="0">
                <a:solidFill>
                  <a:srgbClr val="257353"/>
                </a:solidFill>
                <a:latin typeface="Century Gothic"/>
                <a:cs typeface="Century Gothic"/>
              </a:rPr>
              <a:t>жизни:</a:t>
            </a:r>
            <a:r>
              <a:rPr sz="2850" spc="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от</a:t>
            </a:r>
            <a:r>
              <a:rPr sz="2850" spc="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35" dirty="0">
                <a:solidFill>
                  <a:srgbClr val="257353"/>
                </a:solidFill>
                <a:latin typeface="Century Gothic"/>
                <a:cs typeface="Century Gothic"/>
              </a:rPr>
              <a:t>личных </a:t>
            </a: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отношений</a:t>
            </a:r>
            <a:r>
              <a:rPr sz="2850" spc="-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до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 профессиональной эффективности.</a:t>
            </a:r>
            <a:endParaRPr sz="285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40850" y="3553262"/>
            <a:ext cx="6702425" cy="3282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490" dirty="0">
                <a:solidFill>
                  <a:srgbClr val="257353"/>
                </a:solidFill>
                <a:latin typeface="Century Gothic"/>
                <a:cs typeface="Century Gothic"/>
              </a:rPr>
              <a:t>В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современном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мире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его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ценность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признана</a:t>
            </a:r>
            <a:r>
              <a:rPr sz="2850" spc="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наравне</a:t>
            </a:r>
            <a:r>
              <a:rPr sz="2850" spc="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60" dirty="0">
                <a:solidFill>
                  <a:srgbClr val="257353"/>
                </a:solidFill>
                <a:latin typeface="Century Gothic"/>
                <a:cs typeface="Century Gothic"/>
              </a:rPr>
              <a:t>с</a:t>
            </a:r>
            <a:r>
              <a:rPr sz="2850" spc="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физическим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здоровьем,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95" dirty="0">
                <a:solidFill>
                  <a:srgbClr val="257353"/>
                </a:solidFill>
                <a:latin typeface="Century Gothic"/>
                <a:cs typeface="Century Gothic"/>
              </a:rPr>
              <a:t>а</a:t>
            </a:r>
            <a:r>
              <a:rPr sz="2850" spc="1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игнорирование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проблем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приводит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25" dirty="0">
                <a:solidFill>
                  <a:srgbClr val="257353"/>
                </a:solidFill>
                <a:latin typeface="Century Gothic"/>
                <a:cs typeface="Century Gothic"/>
              </a:rPr>
              <a:t>к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серьезным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социальным</a:t>
            </a:r>
            <a:r>
              <a:rPr sz="2850" spc="1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1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экономическим </a:t>
            </a:r>
            <a:r>
              <a:rPr sz="2850" spc="35" dirty="0">
                <a:solidFill>
                  <a:srgbClr val="257353"/>
                </a:solidFill>
                <a:latin typeface="Century Gothic"/>
                <a:cs typeface="Century Gothic"/>
              </a:rPr>
              <a:t>последствиям.</a:t>
            </a:r>
            <a:endParaRPr sz="2850">
              <a:latin typeface="Century Gothic"/>
              <a:cs typeface="Century Gothic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4340681" y="7429167"/>
            <a:ext cx="1801495" cy="1790700"/>
            <a:chOff x="14340681" y="7429167"/>
            <a:chExt cx="1801495" cy="1790700"/>
          </a:xfrm>
        </p:grpSpPr>
        <p:sp>
          <p:nvSpPr>
            <p:cNvPr id="6" name="object 6"/>
            <p:cNvSpPr/>
            <p:nvPr/>
          </p:nvSpPr>
          <p:spPr>
            <a:xfrm>
              <a:off x="15679386" y="7794136"/>
              <a:ext cx="307340" cy="743585"/>
            </a:xfrm>
            <a:custGeom>
              <a:avLst/>
              <a:gdLst/>
              <a:ahLst/>
              <a:cxnLst/>
              <a:rect l="l" t="t" r="r" b="b"/>
              <a:pathLst>
                <a:path w="307340" h="743584">
                  <a:moveTo>
                    <a:pt x="160332" y="743296"/>
                  </a:moveTo>
                  <a:lnTo>
                    <a:pt x="173644" y="700125"/>
                  </a:lnTo>
                  <a:lnTo>
                    <a:pt x="183833" y="656113"/>
                  </a:lnTo>
                  <a:lnTo>
                    <a:pt x="190859" y="611488"/>
                  </a:lnTo>
                  <a:lnTo>
                    <a:pt x="194677" y="566474"/>
                  </a:lnTo>
                  <a:lnTo>
                    <a:pt x="195383" y="543880"/>
                  </a:lnTo>
                  <a:lnTo>
                    <a:pt x="195285" y="521303"/>
                  </a:lnTo>
                  <a:lnTo>
                    <a:pt x="192666" y="476204"/>
                  </a:lnTo>
                  <a:lnTo>
                    <a:pt x="186834" y="431406"/>
                  </a:lnTo>
                  <a:lnTo>
                    <a:pt x="177828" y="387139"/>
                  </a:lnTo>
                  <a:lnTo>
                    <a:pt x="165678" y="343626"/>
                  </a:lnTo>
                  <a:lnTo>
                    <a:pt x="150459" y="301091"/>
                  </a:lnTo>
                  <a:lnTo>
                    <a:pt x="132253" y="259750"/>
                  </a:lnTo>
                  <a:lnTo>
                    <a:pt x="111135" y="219816"/>
                  </a:lnTo>
                  <a:lnTo>
                    <a:pt x="87223" y="181485"/>
                  </a:lnTo>
                  <a:lnTo>
                    <a:pt x="60633" y="144961"/>
                  </a:lnTo>
                  <a:lnTo>
                    <a:pt x="31513" y="110425"/>
                  </a:lnTo>
                  <a:lnTo>
                    <a:pt x="0" y="78056"/>
                  </a:lnTo>
                  <a:lnTo>
                    <a:pt x="21404" y="58720"/>
                  </a:lnTo>
                  <a:lnTo>
                    <a:pt x="42122" y="39397"/>
                  </a:lnTo>
                  <a:lnTo>
                    <a:pt x="62102" y="19889"/>
                  </a:lnTo>
                  <a:lnTo>
                    <a:pt x="81291" y="0"/>
                  </a:lnTo>
                  <a:lnTo>
                    <a:pt x="96626" y="15332"/>
                  </a:lnTo>
                  <a:lnTo>
                    <a:pt x="125898" y="47277"/>
                  </a:lnTo>
                  <a:lnTo>
                    <a:pt x="153287" y="80897"/>
                  </a:lnTo>
                  <a:lnTo>
                    <a:pt x="178651" y="116022"/>
                  </a:lnTo>
                  <a:lnTo>
                    <a:pt x="201952" y="152594"/>
                  </a:lnTo>
                  <a:lnTo>
                    <a:pt x="223069" y="190427"/>
                  </a:lnTo>
                  <a:lnTo>
                    <a:pt x="241968" y="229455"/>
                  </a:lnTo>
                  <a:lnTo>
                    <a:pt x="258554" y="269483"/>
                  </a:lnTo>
                  <a:lnTo>
                    <a:pt x="272796" y="310441"/>
                  </a:lnTo>
                  <a:lnTo>
                    <a:pt x="284625" y="352123"/>
                  </a:lnTo>
                  <a:lnTo>
                    <a:pt x="294016" y="394458"/>
                  </a:lnTo>
                  <a:lnTo>
                    <a:pt x="300926" y="437231"/>
                  </a:lnTo>
                  <a:lnTo>
                    <a:pt x="305341" y="480369"/>
                  </a:lnTo>
                  <a:lnTo>
                    <a:pt x="307239" y="523655"/>
                  </a:lnTo>
                  <a:lnTo>
                    <a:pt x="307247" y="545339"/>
                  </a:lnTo>
                  <a:lnTo>
                    <a:pt x="306625" y="567014"/>
                  </a:lnTo>
                  <a:lnTo>
                    <a:pt x="303488" y="610228"/>
                  </a:lnTo>
                  <a:lnTo>
                    <a:pt x="269955" y="664874"/>
                  </a:lnTo>
                  <a:lnTo>
                    <a:pt x="236175" y="694499"/>
                  </a:lnTo>
                  <a:lnTo>
                    <a:pt x="199635" y="720639"/>
                  </a:lnTo>
                  <a:lnTo>
                    <a:pt x="160332" y="743296"/>
                  </a:lnTo>
                  <a:close/>
                </a:path>
              </a:pathLst>
            </a:custGeom>
            <a:solidFill>
              <a:srgbClr val="F5B6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95737" y="7584016"/>
              <a:ext cx="1490811" cy="149081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4495184" y="8301293"/>
              <a:ext cx="1492250" cy="774065"/>
            </a:xfrm>
            <a:custGeom>
              <a:avLst/>
              <a:gdLst/>
              <a:ahLst/>
              <a:cxnLst/>
              <a:rect l="l" t="t" r="r" b="b"/>
              <a:pathLst>
                <a:path w="1492250" h="774065">
                  <a:moveTo>
                    <a:pt x="745959" y="773534"/>
                  </a:moveTo>
                  <a:lnTo>
                    <a:pt x="696627" y="771939"/>
                  </a:lnTo>
                  <a:lnTo>
                    <a:pt x="648263" y="767227"/>
                  </a:lnTo>
                  <a:lnTo>
                    <a:pt x="600953" y="759505"/>
                  </a:lnTo>
                  <a:lnTo>
                    <a:pt x="554783" y="748882"/>
                  </a:lnTo>
                  <a:lnTo>
                    <a:pt x="509837" y="735466"/>
                  </a:lnTo>
                  <a:lnTo>
                    <a:pt x="466202" y="719365"/>
                  </a:lnTo>
                  <a:lnTo>
                    <a:pt x="423963" y="700687"/>
                  </a:lnTo>
                  <a:lnTo>
                    <a:pt x="383206" y="679540"/>
                  </a:lnTo>
                  <a:lnTo>
                    <a:pt x="344016" y="656033"/>
                  </a:lnTo>
                  <a:lnTo>
                    <a:pt x="306479" y="630273"/>
                  </a:lnTo>
                  <a:lnTo>
                    <a:pt x="270681" y="602369"/>
                  </a:lnTo>
                  <a:lnTo>
                    <a:pt x="236707" y="572428"/>
                  </a:lnTo>
                  <a:lnTo>
                    <a:pt x="204643" y="540559"/>
                  </a:lnTo>
                  <a:lnTo>
                    <a:pt x="174574" y="506871"/>
                  </a:lnTo>
                  <a:lnTo>
                    <a:pt x="146587" y="471470"/>
                  </a:lnTo>
                  <a:lnTo>
                    <a:pt x="120766" y="434466"/>
                  </a:lnTo>
                  <a:lnTo>
                    <a:pt x="97197" y="395965"/>
                  </a:lnTo>
                  <a:lnTo>
                    <a:pt x="75966" y="356078"/>
                  </a:lnTo>
                  <a:lnTo>
                    <a:pt x="57158" y="314911"/>
                  </a:lnTo>
                  <a:lnTo>
                    <a:pt x="40860" y="272572"/>
                  </a:lnTo>
                  <a:lnTo>
                    <a:pt x="27156" y="229171"/>
                  </a:lnTo>
                  <a:lnTo>
                    <a:pt x="16133" y="184814"/>
                  </a:lnTo>
                  <a:lnTo>
                    <a:pt x="7875" y="139610"/>
                  </a:lnTo>
                  <a:lnTo>
                    <a:pt x="2469" y="93668"/>
                  </a:lnTo>
                  <a:lnTo>
                    <a:pt x="0" y="47095"/>
                  </a:lnTo>
                  <a:lnTo>
                    <a:pt x="553" y="0"/>
                  </a:lnTo>
                  <a:lnTo>
                    <a:pt x="777" y="18298"/>
                  </a:lnTo>
                  <a:lnTo>
                    <a:pt x="1451" y="36575"/>
                  </a:lnTo>
                  <a:lnTo>
                    <a:pt x="6159" y="91251"/>
                  </a:lnTo>
                  <a:lnTo>
                    <a:pt x="14876" y="145421"/>
                  </a:lnTo>
                  <a:lnTo>
                    <a:pt x="27553" y="198803"/>
                  </a:lnTo>
                  <a:lnTo>
                    <a:pt x="44126" y="251119"/>
                  </a:lnTo>
                  <a:lnTo>
                    <a:pt x="64504" y="302074"/>
                  </a:lnTo>
                  <a:lnTo>
                    <a:pt x="88570" y="351381"/>
                  </a:lnTo>
                  <a:lnTo>
                    <a:pt x="116197" y="398785"/>
                  </a:lnTo>
                  <a:lnTo>
                    <a:pt x="147243" y="444037"/>
                  </a:lnTo>
                  <a:lnTo>
                    <a:pt x="181534" y="486882"/>
                  </a:lnTo>
                  <a:lnTo>
                    <a:pt x="218877" y="527082"/>
                  </a:lnTo>
                  <a:lnTo>
                    <a:pt x="259076" y="564424"/>
                  </a:lnTo>
                  <a:lnTo>
                    <a:pt x="301921" y="598720"/>
                  </a:lnTo>
                  <a:lnTo>
                    <a:pt x="347173" y="629762"/>
                  </a:lnTo>
                  <a:lnTo>
                    <a:pt x="394577" y="657391"/>
                  </a:lnTo>
                  <a:lnTo>
                    <a:pt x="443885" y="681455"/>
                  </a:lnTo>
                  <a:lnTo>
                    <a:pt x="494839" y="701834"/>
                  </a:lnTo>
                  <a:lnTo>
                    <a:pt x="547155" y="718408"/>
                  </a:lnTo>
                  <a:lnTo>
                    <a:pt x="600537" y="731088"/>
                  </a:lnTo>
                  <a:lnTo>
                    <a:pt x="654708" y="739802"/>
                  </a:lnTo>
                  <a:lnTo>
                    <a:pt x="709384" y="744509"/>
                  </a:lnTo>
                  <a:lnTo>
                    <a:pt x="745959" y="745405"/>
                  </a:lnTo>
                  <a:lnTo>
                    <a:pt x="764258" y="745181"/>
                  </a:lnTo>
                  <a:lnTo>
                    <a:pt x="819021" y="741819"/>
                  </a:lnTo>
                  <a:lnTo>
                    <a:pt x="873390" y="734434"/>
                  </a:lnTo>
                  <a:lnTo>
                    <a:pt x="927078" y="723070"/>
                  </a:lnTo>
                  <a:lnTo>
                    <a:pt x="979785" y="707784"/>
                  </a:lnTo>
                  <a:lnTo>
                    <a:pt x="1031213" y="688670"/>
                  </a:lnTo>
                  <a:lnTo>
                    <a:pt x="1081097" y="665817"/>
                  </a:lnTo>
                  <a:lnTo>
                    <a:pt x="1129174" y="639357"/>
                  </a:lnTo>
                  <a:lnTo>
                    <a:pt x="1175174" y="609433"/>
                  </a:lnTo>
                  <a:lnTo>
                    <a:pt x="1218839" y="576212"/>
                  </a:lnTo>
                  <a:lnTo>
                    <a:pt x="1259943" y="539861"/>
                  </a:lnTo>
                  <a:lnTo>
                    <a:pt x="1298268" y="500583"/>
                  </a:lnTo>
                  <a:lnTo>
                    <a:pt x="1333606" y="458592"/>
                  </a:lnTo>
                  <a:lnTo>
                    <a:pt x="1365743" y="414125"/>
                  </a:lnTo>
                  <a:lnTo>
                    <a:pt x="1394528" y="367414"/>
                  </a:lnTo>
                  <a:lnTo>
                    <a:pt x="1419797" y="318702"/>
                  </a:lnTo>
                  <a:lnTo>
                    <a:pt x="1441423" y="268262"/>
                  </a:lnTo>
                  <a:lnTo>
                    <a:pt x="1459270" y="216380"/>
                  </a:lnTo>
                  <a:lnTo>
                    <a:pt x="1473255" y="163324"/>
                  </a:lnTo>
                  <a:lnTo>
                    <a:pt x="1483299" y="109373"/>
                  </a:lnTo>
                  <a:lnTo>
                    <a:pt x="1489348" y="54830"/>
                  </a:lnTo>
                  <a:lnTo>
                    <a:pt x="1491365" y="0"/>
                  </a:lnTo>
                  <a:lnTo>
                    <a:pt x="1491904" y="47095"/>
                  </a:lnTo>
                  <a:lnTo>
                    <a:pt x="1489422" y="93668"/>
                  </a:lnTo>
                  <a:lnTo>
                    <a:pt x="1484005" y="139610"/>
                  </a:lnTo>
                  <a:lnTo>
                    <a:pt x="1475739" y="184814"/>
                  </a:lnTo>
                  <a:lnTo>
                    <a:pt x="1464709" y="229171"/>
                  </a:lnTo>
                  <a:lnTo>
                    <a:pt x="1451001" y="272572"/>
                  </a:lnTo>
                  <a:lnTo>
                    <a:pt x="1434699" y="314911"/>
                  </a:lnTo>
                  <a:lnTo>
                    <a:pt x="1415890" y="356078"/>
                  </a:lnTo>
                  <a:lnTo>
                    <a:pt x="1394659" y="395965"/>
                  </a:lnTo>
                  <a:lnTo>
                    <a:pt x="1371091" y="434466"/>
                  </a:lnTo>
                  <a:lnTo>
                    <a:pt x="1345272" y="471470"/>
                  </a:lnTo>
                  <a:lnTo>
                    <a:pt x="1317287" y="506871"/>
                  </a:lnTo>
                  <a:lnTo>
                    <a:pt x="1287222" y="540559"/>
                  </a:lnTo>
                  <a:lnTo>
                    <a:pt x="1255162" y="572428"/>
                  </a:lnTo>
                  <a:lnTo>
                    <a:pt x="1221193" y="602369"/>
                  </a:lnTo>
                  <a:lnTo>
                    <a:pt x="1185400" y="630273"/>
                  </a:lnTo>
                  <a:lnTo>
                    <a:pt x="1147869" y="656033"/>
                  </a:lnTo>
                  <a:lnTo>
                    <a:pt x="1108685" y="679540"/>
                  </a:lnTo>
                  <a:lnTo>
                    <a:pt x="1067933" y="700687"/>
                  </a:lnTo>
                  <a:lnTo>
                    <a:pt x="1025699" y="719365"/>
                  </a:lnTo>
                  <a:lnTo>
                    <a:pt x="982069" y="735466"/>
                  </a:lnTo>
                  <a:lnTo>
                    <a:pt x="937127" y="748882"/>
                  </a:lnTo>
                  <a:lnTo>
                    <a:pt x="890960" y="759505"/>
                  </a:lnTo>
                  <a:lnTo>
                    <a:pt x="843652" y="767227"/>
                  </a:lnTo>
                  <a:lnTo>
                    <a:pt x="795290" y="771939"/>
                  </a:lnTo>
                  <a:lnTo>
                    <a:pt x="745959" y="773534"/>
                  </a:lnTo>
                  <a:close/>
                </a:path>
              </a:pathLst>
            </a:custGeom>
            <a:solidFill>
              <a:srgbClr val="F5B6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608252" y="7696530"/>
              <a:ext cx="1265783" cy="126578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4524710" y="7872614"/>
              <a:ext cx="254000" cy="564515"/>
            </a:xfrm>
            <a:custGeom>
              <a:avLst/>
              <a:gdLst/>
              <a:ahLst/>
              <a:cxnLst/>
              <a:rect l="l" t="t" r="r" b="b"/>
              <a:pathLst>
                <a:path w="254000" h="564515">
                  <a:moveTo>
                    <a:pt x="92683" y="564117"/>
                  </a:moveTo>
                  <a:lnTo>
                    <a:pt x="68713" y="521657"/>
                  </a:lnTo>
                  <a:lnTo>
                    <a:pt x="51994" y="479277"/>
                  </a:lnTo>
                  <a:lnTo>
                    <a:pt x="40321" y="436457"/>
                  </a:lnTo>
                  <a:lnTo>
                    <a:pt x="31489" y="392676"/>
                  </a:lnTo>
                  <a:lnTo>
                    <a:pt x="23295" y="347411"/>
                  </a:lnTo>
                  <a:lnTo>
                    <a:pt x="13533" y="300140"/>
                  </a:lnTo>
                  <a:lnTo>
                    <a:pt x="0" y="250343"/>
                  </a:lnTo>
                  <a:lnTo>
                    <a:pt x="14539" y="205211"/>
                  </a:lnTo>
                  <a:lnTo>
                    <a:pt x="31758" y="161441"/>
                  </a:lnTo>
                  <a:lnTo>
                    <a:pt x="51655" y="119036"/>
                  </a:lnTo>
                  <a:lnTo>
                    <a:pt x="74232" y="77993"/>
                  </a:lnTo>
                  <a:lnTo>
                    <a:pt x="99487" y="38315"/>
                  </a:lnTo>
                  <a:lnTo>
                    <a:pt x="127422" y="0"/>
                  </a:lnTo>
                  <a:lnTo>
                    <a:pt x="159576" y="3631"/>
                  </a:lnTo>
                  <a:lnTo>
                    <a:pt x="191390" y="8991"/>
                  </a:lnTo>
                  <a:lnTo>
                    <a:pt x="222865" y="16078"/>
                  </a:lnTo>
                  <a:lnTo>
                    <a:pt x="254000" y="24893"/>
                  </a:lnTo>
                  <a:lnTo>
                    <a:pt x="241733" y="38386"/>
                  </a:lnTo>
                  <a:lnTo>
                    <a:pt x="229870" y="52216"/>
                  </a:lnTo>
                  <a:lnTo>
                    <a:pt x="196724" y="95702"/>
                  </a:lnTo>
                  <a:lnTo>
                    <a:pt x="167470" y="141877"/>
                  </a:lnTo>
                  <a:lnTo>
                    <a:pt x="142314" y="190408"/>
                  </a:lnTo>
                  <a:lnTo>
                    <a:pt x="121442" y="240945"/>
                  </a:lnTo>
                  <a:lnTo>
                    <a:pt x="105017" y="293098"/>
                  </a:lnTo>
                  <a:lnTo>
                    <a:pt x="93165" y="346460"/>
                  </a:lnTo>
                  <a:lnTo>
                    <a:pt x="85968" y="400646"/>
                  </a:lnTo>
                  <a:lnTo>
                    <a:pt x="83481" y="455267"/>
                  </a:lnTo>
                  <a:lnTo>
                    <a:pt x="83704" y="473487"/>
                  </a:lnTo>
                  <a:lnTo>
                    <a:pt x="84453" y="491707"/>
                  </a:lnTo>
                  <a:lnTo>
                    <a:pt x="85726" y="509899"/>
                  </a:lnTo>
                  <a:lnTo>
                    <a:pt x="87522" y="528031"/>
                  </a:lnTo>
                  <a:lnTo>
                    <a:pt x="89841" y="546104"/>
                  </a:lnTo>
                  <a:lnTo>
                    <a:pt x="92683" y="564117"/>
                  </a:lnTo>
                  <a:close/>
                </a:path>
              </a:pathLst>
            </a:custGeom>
            <a:solidFill>
              <a:srgbClr val="F5B6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165337" y="8957954"/>
              <a:ext cx="147674" cy="11696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4608087" y="7696542"/>
              <a:ext cx="1266190" cy="1266190"/>
            </a:xfrm>
            <a:custGeom>
              <a:avLst/>
              <a:gdLst/>
              <a:ahLst/>
              <a:cxnLst/>
              <a:rect l="l" t="t" r="r" b="b"/>
              <a:pathLst>
                <a:path w="1266190" h="1266190">
                  <a:moveTo>
                    <a:pt x="1265974" y="641477"/>
                  </a:moveTo>
                  <a:lnTo>
                    <a:pt x="1265897" y="627037"/>
                  </a:lnTo>
                  <a:lnTo>
                    <a:pt x="1265910" y="626541"/>
                  </a:lnTo>
                  <a:lnTo>
                    <a:pt x="1265897" y="626338"/>
                  </a:lnTo>
                  <a:lnTo>
                    <a:pt x="1265872" y="618909"/>
                  </a:lnTo>
                  <a:lnTo>
                    <a:pt x="1265580" y="611733"/>
                  </a:lnTo>
                  <a:lnTo>
                    <a:pt x="1265555" y="610336"/>
                  </a:lnTo>
                  <a:lnTo>
                    <a:pt x="1265402" y="607466"/>
                  </a:lnTo>
                  <a:lnTo>
                    <a:pt x="1264970" y="596341"/>
                  </a:lnTo>
                  <a:lnTo>
                    <a:pt x="1263256" y="573798"/>
                  </a:lnTo>
                  <a:lnTo>
                    <a:pt x="1262138" y="563880"/>
                  </a:lnTo>
                  <a:lnTo>
                    <a:pt x="1261948" y="561911"/>
                  </a:lnTo>
                  <a:lnTo>
                    <a:pt x="1261732" y="560222"/>
                  </a:lnTo>
                  <a:lnTo>
                    <a:pt x="1260741" y="551345"/>
                  </a:lnTo>
                  <a:lnTo>
                    <a:pt x="1259941" y="545985"/>
                  </a:lnTo>
                  <a:lnTo>
                    <a:pt x="1259928" y="545846"/>
                  </a:lnTo>
                  <a:lnTo>
                    <a:pt x="1259801" y="545033"/>
                  </a:lnTo>
                  <a:lnTo>
                    <a:pt x="1257427" y="529005"/>
                  </a:lnTo>
                  <a:lnTo>
                    <a:pt x="1255407" y="518160"/>
                  </a:lnTo>
                  <a:lnTo>
                    <a:pt x="1254658" y="513892"/>
                  </a:lnTo>
                  <a:lnTo>
                    <a:pt x="1254315" y="512229"/>
                  </a:lnTo>
                  <a:lnTo>
                    <a:pt x="1253312" y="506806"/>
                  </a:lnTo>
                  <a:lnTo>
                    <a:pt x="1251889" y="500392"/>
                  </a:lnTo>
                  <a:lnTo>
                    <a:pt x="1251407" y="498030"/>
                  </a:lnTo>
                  <a:lnTo>
                    <a:pt x="1250442" y="493877"/>
                  </a:lnTo>
                  <a:lnTo>
                    <a:pt x="1248422" y="484733"/>
                  </a:lnTo>
                  <a:lnTo>
                    <a:pt x="1247762" y="482244"/>
                  </a:lnTo>
                  <a:lnTo>
                    <a:pt x="1243825" y="467067"/>
                  </a:lnTo>
                  <a:lnTo>
                    <a:pt x="1243698" y="466572"/>
                  </a:lnTo>
                  <a:lnTo>
                    <a:pt x="1242733" y="462864"/>
                  </a:lnTo>
                  <a:lnTo>
                    <a:pt x="1240409" y="455091"/>
                  </a:lnTo>
                  <a:lnTo>
                    <a:pt x="1239240" y="451002"/>
                  </a:lnTo>
                  <a:lnTo>
                    <a:pt x="1238148" y="447535"/>
                  </a:lnTo>
                  <a:lnTo>
                    <a:pt x="1236268" y="441223"/>
                  </a:lnTo>
                  <a:lnTo>
                    <a:pt x="1234998" y="437476"/>
                  </a:lnTo>
                  <a:lnTo>
                    <a:pt x="1234401" y="435559"/>
                  </a:lnTo>
                  <a:lnTo>
                    <a:pt x="1230871" y="425284"/>
                  </a:lnTo>
                  <a:lnTo>
                    <a:pt x="1229042" y="419836"/>
                  </a:lnTo>
                  <a:lnTo>
                    <a:pt x="1226921" y="414248"/>
                  </a:lnTo>
                  <a:lnTo>
                    <a:pt x="1223518" y="405053"/>
                  </a:lnTo>
                  <a:lnTo>
                    <a:pt x="1222463" y="402437"/>
                  </a:lnTo>
                  <a:lnTo>
                    <a:pt x="1221054" y="398691"/>
                  </a:lnTo>
                  <a:lnTo>
                    <a:pt x="1219111" y="394093"/>
                  </a:lnTo>
                  <a:lnTo>
                    <a:pt x="1217498" y="390029"/>
                  </a:lnTo>
                  <a:lnTo>
                    <a:pt x="1214780" y="383755"/>
                  </a:lnTo>
                  <a:lnTo>
                    <a:pt x="1212316" y="377850"/>
                  </a:lnTo>
                  <a:lnTo>
                    <a:pt x="1211249" y="375564"/>
                  </a:lnTo>
                  <a:lnTo>
                    <a:pt x="1211084" y="375158"/>
                  </a:lnTo>
                  <a:lnTo>
                    <a:pt x="1204302" y="360451"/>
                  </a:lnTo>
                  <a:lnTo>
                    <a:pt x="1203845" y="359537"/>
                  </a:lnTo>
                  <a:lnTo>
                    <a:pt x="1202842" y="357352"/>
                  </a:lnTo>
                  <a:lnTo>
                    <a:pt x="1200277" y="352298"/>
                  </a:lnTo>
                  <a:lnTo>
                    <a:pt x="1197140" y="345922"/>
                  </a:lnTo>
                  <a:lnTo>
                    <a:pt x="1194676" y="341236"/>
                  </a:lnTo>
                  <a:lnTo>
                    <a:pt x="1192644" y="337210"/>
                  </a:lnTo>
                  <a:lnTo>
                    <a:pt x="1191171" y="334556"/>
                  </a:lnTo>
                  <a:lnTo>
                    <a:pt x="1189621" y="331584"/>
                  </a:lnTo>
                  <a:lnTo>
                    <a:pt x="1182458" y="318770"/>
                  </a:lnTo>
                  <a:lnTo>
                    <a:pt x="1181735" y="317449"/>
                  </a:lnTo>
                  <a:lnTo>
                    <a:pt x="1180884" y="316026"/>
                  </a:lnTo>
                  <a:lnTo>
                    <a:pt x="1173480" y="303517"/>
                  </a:lnTo>
                  <a:lnTo>
                    <a:pt x="1171397" y="300202"/>
                  </a:lnTo>
                  <a:lnTo>
                    <a:pt x="1170101" y="298030"/>
                  </a:lnTo>
                  <a:lnTo>
                    <a:pt x="1168425" y="295465"/>
                  </a:lnTo>
                  <a:lnTo>
                    <a:pt x="1164882" y="289788"/>
                  </a:lnTo>
                  <a:lnTo>
                    <a:pt x="1159230" y="281305"/>
                  </a:lnTo>
                  <a:lnTo>
                    <a:pt x="1157808" y="279082"/>
                  </a:lnTo>
                  <a:lnTo>
                    <a:pt x="1157173" y="278193"/>
                  </a:lnTo>
                  <a:lnTo>
                    <a:pt x="1155928" y="276301"/>
                  </a:lnTo>
                  <a:lnTo>
                    <a:pt x="1146644" y="263042"/>
                  </a:lnTo>
                  <a:lnTo>
                    <a:pt x="1145108" y="260985"/>
                  </a:lnTo>
                  <a:lnTo>
                    <a:pt x="1144854" y="260604"/>
                  </a:lnTo>
                  <a:lnTo>
                    <a:pt x="1144079" y="259588"/>
                  </a:lnTo>
                  <a:lnTo>
                    <a:pt x="1137005" y="250024"/>
                  </a:lnTo>
                  <a:lnTo>
                    <a:pt x="1132674" y="244487"/>
                  </a:lnTo>
                  <a:lnTo>
                    <a:pt x="1131227" y="242557"/>
                  </a:lnTo>
                  <a:lnTo>
                    <a:pt x="1130020" y="241084"/>
                  </a:lnTo>
                  <a:lnTo>
                    <a:pt x="1127036" y="237248"/>
                  </a:lnTo>
                  <a:lnTo>
                    <a:pt x="1116761" y="224739"/>
                  </a:lnTo>
                  <a:lnTo>
                    <a:pt x="1106170" y="212509"/>
                  </a:lnTo>
                  <a:lnTo>
                    <a:pt x="1102664" y="208686"/>
                  </a:lnTo>
                  <a:lnTo>
                    <a:pt x="1102106" y="208026"/>
                  </a:lnTo>
                  <a:lnTo>
                    <a:pt x="1101255" y="207124"/>
                  </a:lnTo>
                  <a:lnTo>
                    <a:pt x="1095248" y="200533"/>
                  </a:lnTo>
                  <a:lnTo>
                    <a:pt x="1086993" y="191947"/>
                  </a:lnTo>
                  <a:lnTo>
                    <a:pt x="1086650" y="191566"/>
                  </a:lnTo>
                  <a:lnTo>
                    <a:pt x="1086485" y="191414"/>
                  </a:lnTo>
                  <a:lnTo>
                    <a:pt x="1084033" y="188849"/>
                  </a:lnTo>
                  <a:lnTo>
                    <a:pt x="1072527" y="177457"/>
                  </a:lnTo>
                  <a:lnTo>
                    <a:pt x="1070584" y="175653"/>
                  </a:lnTo>
                  <a:lnTo>
                    <a:pt x="1060742" y="166370"/>
                  </a:lnTo>
                  <a:lnTo>
                    <a:pt x="1048664" y="155575"/>
                  </a:lnTo>
                  <a:lnTo>
                    <a:pt x="1036307" y="145097"/>
                  </a:lnTo>
                  <a:lnTo>
                    <a:pt x="1023708" y="134950"/>
                  </a:lnTo>
                  <a:lnTo>
                    <a:pt x="1022070" y="133705"/>
                  </a:lnTo>
                  <a:lnTo>
                    <a:pt x="1022070" y="218071"/>
                  </a:lnTo>
                  <a:lnTo>
                    <a:pt x="991793" y="244284"/>
                  </a:lnTo>
                  <a:lnTo>
                    <a:pt x="948753" y="282067"/>
                  </a:lnTo>
                  <a:lnTo>
                    <a:pt x="903084" y="323469"/>
                  </a:lnTo>
                  <a:lnTo>
                    <a:pt x="863155" y="363512"/>
                  </a:lnTo>
                  <a:lnTo>
                    <a:pt x="829195" y="403936"/>
                  </a:lnTo>
                  <a:lnTo>
                    <a:pt x="800722" y="444817"/>
                  </a:lnTo>
                  <a:lnTo>
                    <a:pt x="777278" y="486194"/>
                  </a:lnTo>
                  <a:lnTo>
                    <a:pt x="758393" y="528154"/>
                  </a:lnTo>
                  <a:lnTo>
                    <a:pt x="743597" y="570750"/>
                  </a:lnTo>
                  <a:lnTo>
                    <a:pt x="732409" y="614057"/>
                  </a:lnTo>
                  <a:lnTo>
                    <a:pt x="724395" y="658126"/>
                  </a:lnTo>
                  <a:lnTo>
                    <a:pt x="719048" y="703033"/>
                  </a:lnTo>
                  <a:lnTo>
                    <a:pt x="715911" y="748830"/>
                  </a:lnTo>
                  <a:lnTo>
                    <a:pt x="714540" y="795604"/>
                  </a:lnTo>
                  <a:lnTo>
                    <a:pt x="714425" y="843394"/>
                  </a:lnTo>
                  <a:lnTo>
                    <a:pt x="715124" y="892263"/>
                  </a:lnTo>
                  <a:lnTo>
                    <a:pt x="716165" y="942301"/>
                  </a:lnTo>
                  <a:lnTo>
                    <a:pt x="693686" y="992149"/>
                  </a:lnTo>
                  <a:lnTo>
                    <a:pt x="673696" y="1042835"/>
                  </a:lnTo>
                  <a:lnTo>
                    <a:pt x="656170" y="1094371"/>
                  </a:lnTo>
                  <a:lnTo>
                    <a:pt x="641121" y="1146746"/>
                  </a:lnTo>
                  <a:lnTo>
                    <a:pt x="628548" y="1199959"/>
                  </a:lnTo>
                  <a:lnTo>
                    <a:pt x="605345" y="1116596"/>
                  </a:lnTo>
                  <a:lnTo>
                    <a:pt x="581228" y="1044359"/>
                  </a:lnTo>
                  <a:lnTo>
                    <a:pt x="557885" y="983805"/>
                  </a:lnTo>
                  <a:lnTo>
                    <a:pt x="537044" y="935469"/>
                  </a:lnTo>
                  <a:lnTo>
                    <a:pt x="520395" y="899922"/>
                  </a:lnTo>
                  <a:lnTo>
                    <a:pt x="509638" y="877735"/>
                  </a:lnTo>
                  <a:lnTo>
                    <a:pt x="506476" y="869442"/>
                  </a:lnTo>
                  <a:lnTo>
                    <a:pt x="512305" y="835139"/>
                  </a:lnTo>
                  <a:lnTo>
                    <a:pt x="517220" y="798449"/>
                  </a:lnTo>
                  <a:lnTo>
                    <a:pt x="520585" y="759574"/>
                  </a:lnTo>
                  <a:lnTo>
                    <a:pt x="521830" y="718731"/>
                  </a:lnTo>
                  <a:lnTo>
                    <a:pt x="520331" y="676135"/>
                  </a:lnTo>
                  <a:lnTo>
                    <a:pt x="515493" y="632002"/>
                  </a:lnTo>
                  <a:lnTo>
                    <a:pt x="506730" y="586524"/>
                  </a:lnTo>
                  <a:lnTo>
                    <a:pt x="493407" y="539940"/>
                  </a:lnTo>
                  <a:lnTo>
                    <a:pt x="474954" y="492442"/>
                  </a:lnTo>
                  <a:lnTo>
                    <a:pt x="450761" y="444246"/>
                  </a:lnTo>
                  <a:lnTo>
                    <a:pt x="420217" y="395566"/>
                  </a:lnTo>
                  <a:lnTo>
                    <a:pt x="382739" y="346608"/>
                  </a:lnTo>
                  <a:lnTo>
                    <a:pt x="337705" y="297599"/>
                  </a:lnTo>
                  <a:lnTo>
                    <a:pt x="300355" y="265722"/>
                  </a:lnTo>
                  <a:lnTo>
                    <a:pt x="260032" y="239001"/>
                  </a:lnTo>
                  <a:lnTo>
                    <a:pt x="233997" y="226034"/>
                  </a:lnTo>
                  <a:lnTo>
                    <a:pt x="234327" y="225755"/>
                  </a:lnTo>
                  <a:lnTo>
                    <a:pt x="269938" y="198882"/>
                  </a:lnTo>
                  <a:lnTo>
                    <a:pt x="307365" y="174586"/>
                  </a:lnTo>
                  <a:lnTo>
                    <a:pt x="346405" y="152996"/>
                  </a:lnTo>
                  <a:lnTo>
                    <a:pt x="386854" y="134200"/>
                  </a:lnTo>
                  <a:lnTo>
                    <a:pt x="428548" y="118300"/>
                  </a:lnTo>
                  <a:lnTo>
                    <a:pt x="471258" y="105384"/>
                  </a:lnTo>
                  <a:lnTo>
                    <a:pt x="514756" y="95504"/>
                  </a:lnTo>
                  <a:lnTo>
                    <a:pt x="558850" y="88722"/>
                  </a:lnTo>
                  <a:lnTo>
                    <a:pt x="603313" y="85051"/>
                  </a:lnTo>
                  <a:lnTo>
                    <a:pt x="633056" y="84353"/>
                  </a:lnTo>
                  <a:lnTo>
                    <a:pt x="647928" y="84531"/>
                  </a:lnTo>
                  <a:lnTo>
                    <a:pt x="692454" y="87147"/>
                  </a:lnTo>
                  <a:lnTo>
                    <a:pt x="736701" y="92900"/>
                  </a:lnTo>
                  <a:lnTo>
                    <a:pt x="780427" y="101752"/>
                  </a:lnTo>
                  <a:lnTo>
                    <a:pt x="823429" y="113665"/>
                  </a:lnTo>
                  <a:lnTo>
                    <a:pt x="865466" y="128574"/>
                  </a:lnTo>
                  <a:lnTo>
                    <a:pt x="906360" y="146405"/>
                  </a:lnTo>
                  <a:lnTo>
                    <a:pt x="945896" y="167081"/>
                  </a:lnTo>
                  <a:lnTo>
                    <a:pt x="983881" y="190487"/>
                  </a:lnTo>
                  <a:lnTo>
                    <a:pt x="1020114" y="216509"/>
                  </a:lnTo>
                  <a:lnTo>
                    <a:pt x="1022070" y="218071"/>
                  </a:lnTo>
                  <a:lnTo>
                    <a:pt x="1022070" y="133705"/>
                  </a:lnTo>
                  <a:lnTo>
                    <a:pt x="984364" y="106451"/>
                  </a:lnTo>
                  <a:lnTo>
                    <a:pt x="942962" y="81064"/>
                  </a:lnTo>
                  <a:lnTo>
                    <a:pt x="899744" y="58928"/>
                  </a:lnTo>
                  <a:lnTo>
                    <a:pt x="854938" y="40170"/>
                  </a:lnTo>
                  <a:lnTo>
                    <a:pt x="808824" y="24892"/>
                  </a:lnTo>
                  <a:lnTo>
                    <a:pt x="761695" y="13208"/>
                  </a:lnTo>
                  <a:lnTo>
                    <a:pt x="713803" y="5168"/>
                  </a:lnTo>
                  <a:lnTo>
                    <a:pt x="665429" y="825"/>
                  </a:lnTo>
                  <a:lnTo>
                    <a:pt x="633056" y="0"/>
                  </a:lnTo>
                  <a:lnTo>
                    <a:pt x="616851" y="203"/>
                  </a:lnTo>
                  <a:lnTo>
                    <a:pt x="568388" y="3302"/>
                  </a:lnTo>
                  <a:lnTo>
                    <a:pt x="520306" y="10121"/>
                  </a:lnTo>
                  <a:lnTo>
                    <a:pt x="472884" y="20599"/>
                  </a:lnTo>
                  <a:lnTo>
                    <a:pt x="426389" y="34683"/>
                  </a:lnTo>
                  <a:lnTo>
                    <a:pt x="381139" y="52285"/>
                  </a:lnTo>
                  <a:lnTo>
                    <a:pt x="337362" y="73317"/>
                  </a:lnTo>
                  <a:lnTo>
                    <a:pt x="295313" y="97637"/>
                  </a:lnTo>
                  <a:lnTo>
                    <a:pt x="255257" y="125120"/>
                  </a:lnTo>
                  <a:lnTo>
                    <a:pt x="217436" y="155575"/>
                  </a:lnTo>
                  <a:lnTo>
                    <a:pt x="182067" y="188849"/>
                  </a:lnTo>
                  <a:lnTo>
                    <a:pt x="158915" y="213677"/>
                  </a:lnTo>
                  <a:lnTo>
                    <a:pt x="158203" y="214464"/>
                  </a:lnTo>
                  <a:lnTo>
                    <a:pt x="154089" y="219252"/>
                  </a:lnTo>
                  <a:lnTo>
                    <a:pt x="149339" y="224751"/>
                  </a:lnTo>
                  <a:lnTo>
                    <a:pt x="148399" y="225894"/>
                  </a:lnTo>
                  <a:lnTo>
                    <a:pt x="146329" y="228307"/>
                  </a:lnTo>
                  <a:lnTo>
                    <a:pt x="140957" y="234950"/>
                  </a:lnTo>
                  <a:lnTo>
                    <a:pt x="139065" y="237248"/>
                  </a:lnTo>
                  <a:lnTo>
                    <a:pt x="138239" y="238302"/>
                  </a:lnTo>
                  <a:lnTo>
                    <a:pt x="134861" y="242481"/>
                  </a:lnTo>
                  <a:lnTo>
                    <a:pt x="129628" y="249339"/>
                  </a:lnTo>
                  <a:lnTo>
                    <a:pt x="129095" y="250024"/>
                  </a:lnTo>
                  <a:lnTo>
                    <a:pt x="128701" y="250558"/>
                  </a:lnTo>
                  <a:lnTo>
                    <a:pt x="123799" y="256984"/>
                  </a:lnTo>
                  <a:lnTo>
                    <a:pt x="93205" y="302323"/>
                  </a:lnTo>
                  <a:lnTo>
                    <a:pt x="66649" y="350139"/>
                  </a:lnTo>
                  <a:lnTo>
                    <a:pt x="44323" y="400088"/>
                  </a:lnTo>
                  <a:lnTo>
                    <a:pt x="26416" y="451764"/>
                  </a:lnTo>
                  <a:lnTo>
                    <a:pt x="13042" y="504786"/>
                  </a:lnTo>
                  <a:lnTo>
                    <a:pt x="4305" y="558800"/>
                  </a:lnTo>
                  <a:lnTo>
                    <a:pt x="279" y="613359"/>
                  </a:lnTo>
                  <a:lnTo>
                    <a:pt x="0" y="631583"/>
                  </a:lnTo>
                  <a:lnTo>
                    <a:pt x="228" y="649808"/>
                  </a:lnTo>
                  <a:lnTo>
                    <a:pt x="4102" y="704380"/>
                  </a:lnTo>
                  <a:lnTo>
                    <a:pt x="35674" y="775246"/>
                  </a:lnTo>
                  <a:lnTo>
                    <a:pt x="66382" y="806272"/>
                  </a:lnTo>
                  <a:lnTo>
                    <a:pt x="101358" y="833653"/>
                  </a:lnTo>
                  <a:lnTo>
                    <a:pt x="140563" y="857478"/>
                  </a:lnTo>
                  <a:lnTo>
                    <a:pt x="183908" y="877849"/>
                  </a:lnTo>
                  <a:lnTo>
                    <a:pt x="231343" y="894854"/>
                  </a:lnTo>
                  <a:lnTo>
                    <a:pt x="282790" y="908583"/>
                  </a:lnTo>
                  <a:lnTo>
                    <a:pt x="338201" y="919124"/>
                  </a:lnTo>
                  <a:lnTo>
                    <a:pt x="397497" y="926592"/>
                  </a:lnTo>
                  <a:lnTo>
                    <a:pt x="460629" y="931049"/>
                  </a:lnTo>
                  <a:lnTo>
                    <a:pt x="478116" y="977188"/>
                  </a:lnTo>
                  <a:lnTo>
                    <a:pt x="494372" y="1023683"/>
                  </a:lnTo>
                  <a:lnTo>
                    <a:pt x="509397" y="1070533"/>
                  </a:lnTo>
                  <a:lnTo>
                    <a:pt x="523201" y="1117752"/>
                  </a:lnTo>
                  <a:lnTo>
                    <a:pt x="535774" y="1165326"/>
                  </a:lnTo>
                  <a:lnTo>
                    <a:pt x="547128" y="1213269"/>
                  </a:lnTo>
                  <a:lnTo>
                    <a:pt x="557250" y="1261554"/>
                  </a:lnTo>
                  <a:lnTo>
                    <a:pt x="594169" y="1264805"/>
                  </a:lnTo>
                  <a:lnTo>
                    <a:pt x="631075" y="1265897"/>
                  </a:lnTo>
                  <a:lnTo>
                    <a:pt x="667994" y="1264805"/>
                  </a:lnTo>
                  <a:lnTo>
                    <a:pt x="704913" y="1261554"/>
                  </a:lnTo>
                  <a:lnTo>
                    <a:pt x="715683" y="1208722"/>
                  </a:lnTo>
                  <a:lnTo>
                    <a:pt x="728827" y="1156677"/>
                  </a:lnTo>
                  <a:lnTo>
                    <a:pt x="744372" y="1105420"/>
                  </a:lnTo>
                  <a:lnTo>
                    <a:pt x="762304" y="1054950"/>
                  </a:lnTo>
                  <a:lnTo>
                    <a:pt x="782624" y="1005268"/>
                  </a:lnTo>
                  <a:lnTo>
                    <a:pt x="805332" y="956360"/>
                  </a:lnTo>
                  <a:lnTo>
                    <a:pt x="842403" y="943838"/>
                  </a:lnTo>
                  <a:lnTo>
                    <a:pt x="883729" y="933691"/>
                  </a:lnTo>
                  <a:lnTo>
                    <a:pt x="928585" y="924864"/>
                  </a:lnTo>
                  <a:lnTo>
                    <a:pt x="976236" y="916317"/>
                  </a:lnTo>
                  <a:lnTo>
                    <a:pt x="1025956" y="906983"/>
                  </a:lnTo>
                  <a:lnTo>
                    <a:pt x="1077023" y="895832"/>
                  </a:lnTo>
                  <a:lnTo>
                    <a:pt x="1128687" y="881799"/>
                  </a:lnTo>
                  <a:lnTo>
                    <a:pt x="1180236" y="863841"/>
                  </a:lnTo>
                  <a:lnTo>
                    <a:pt x="1230922" y="840892"/>
                  </a:lnTo>
                  <a:lnTo>
                    <a:pt x="1244231" y="797725"/>
                  </a:lnTo>
                  <a:lnTo>
                    <a:pt x="1254429" y="753719"/>
                  </a:lnTo>
                  <a:lnTo>
                    <a:pt x="1261452" y="709091"/>
                  </a:lnTo>
                  <a:lnTo>
                    <a:pt x="1264526" y="675030"/>
                  </a:lnTo>
                  <a:lnTo>
                    <a:pt x="1264564" y="674497"/>
                  </a:lnTo>
                  <a:lnTo>
                    <a:pt x="1265262" y="664070"/>
                  </a:lnTo>
                  <a:lnTo>
                    <a:pt x="1265974" y="641477"/>
                  </a:lnTo>
                  <a:close/>
                </a:path>
              </a:pathLst>
            </a:custGeom>
            <a:solidFill>
              <a:srgbClr val="C7CC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322542" y="7443373"/>
              <a:ext cx="804217" cy="112514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355095" y="7784715"/>
              <a:ext cx="774824" cy="75763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4355090" y="7811566"/>
              <a:ext cx="1772285" cy="757555"/>
            </a:xfrm>
            <a:custGeom>
              <a:avLst/>
              <a:gdLst/>
              <a:ahLst/>
              <a:cxnLst/>
              <a:rect l="l" t="t" r="r" b="b"/>
              <a:pathLst>
                <a:path w="1772284" h="757554">
                  <a:moveTo>
                    <a:pt x="774611" y="526389"/>
                  </a:moveTo>
                  <a:lnTo>
                    <a:pt x="773531" y="478066"/>
                  </a:lnTo>
                  <a:lnTo>
                    <a:pt x="771271" y="505117"/>
                  </a:lnTo>
                  <a:lnTo>
                    <a:pt x="768172" y="532079"/>
                  </a:lnTo>
                  <a:lnTo>
                    <a:pt x="764247" y="558914"/>
                  </a:lnTo>
                  <a:lnTo>
                    <a:pt x="759472" y="585647"/>
                  </a:lnTo>
                  <a:lnTo>
                    <a:pt x="713765" y="647534"/>
                  </a:lnTo>
                  <a:lnTo>
                    <a:pt x="653630" y="643369"/>
                  </a:lnTo>
                  <a:lnTo>
                    <a:pt x="596950" y="636498"/>
                  </a:lnTo>
                  <a:lnTo>
                    <a:pt x="543788" y="626846"/>
                  </a:lnTo>
                  <a:lnTo>
                    <a:pt x="494195" y="614311"/>
                  </a:lnTo>
                  <a:lnTo>
                    <a:pt x="448221" y="598830"/>
                  </a:lnTo>
                  <a:lnTo>
                    <a:pt x="405917" y="580326"/>
                  </a:lnTo>
                  <a:lnTo>
                    <a:pt x="367360" y="558723"/>
                  </a:lnTo>
                  <a:lnTo>
                    <a:pt x="332587" y="533920"/>
                  </a:lnTo>
                  <a:lnTo>
                    <a:pt x="301650" y="505853"/>
                  </a:lnTo>
                  <a:lnTo>
                    <a:pt x="274624" y="474446"/>
                  </a:lnTo>
                  <a:lnTo>
                    <a:pt x="251548" y="439623"/>
                  </a:lnTo>
                  <a:lnTo>
                    <a:pt x="232486" y="401281"/>
                  </a:lnTo>
                  <a:lnTo>
                    <a:pt x="217487" y="359371"/>
                  </a:lnTo>
                  <a:lnTo>
                    <a:pt x="206603" y="313791"/>
                  </a:lnTo>
                  <a:lnTo>
                    <a:pt x="195173" y="250786"/>
                  </a:lnTo>
                  <a:lnTo>
                    <a:pt x="183756" y="195072"/>
                  </a:lnTo>
                  <a:lnTo>
                    <a:pt x="170395" y="145059"/>
                  </a:lnTo>
                  <a:lnTo>
                    <a:pt x="153200" y="99136"/>
                  </a:lnTo>
                  <a:lnTo>
                    <a:pt x="130238" y="55714"/>
                  </a:lnTo>
                  <a:lnTo>
                    <a:pt x="98272" y="21780"/>
                  </a:lnTo>
                  <a:lnTo>
                    <a:pt x="55740" y="2844"/>
                  </a:lnTo>
                  <a:lnTo>
                    <a:pt x="27774" y="0"/>
                  </a:lnTo>
                  <a:lnTo>
                    <a:pt x="18440" y="520"/>
                  </a:lnTo>
                  <a:lnTo>
                    <a:pt x="9182" y="1803"/>
                  </a:lnTo>
                  <a:lnTo>
                    <a:pt x="0" y="3810"/>
                  </a:lnTo>
                  <a:lnTo>
                    <a:pt x="49276" y="45021"/>
                  </a:lnTo>
                  <a:lnTo>
                    <a:pt x="88493" y="84162"/>
                  </a:lnTo>
                  <a:lnTo>
                    <a:pt x="119138" y="122415"/>
                  </a:lnTo>
                  <a:lnTo>
                    <a:pt x="142697" y="160909"/>
                  </a:lnTo>
                  <a:lnTo>
                    <a:pt x="160680" y="200825"/>
                  </a:lnTo>
                  <a:lnTo>
                    <a:pt x="174574" y="243293"/>
                  </a:lnTo>
                  <a:lnTo>
                    <a:pt x="185864" y="289471"/>
                  </a:lnTo>
                  <a:lnTo>
                    <a:pt x="196037" y="340537"/>
                  </a:lnTo>
                  <a:lnTo>
                    <a:pt x="206603" y="397611"/>
                  </a:lnTo>
                  <a:lnTo>
                    <a:pt x="217487" y="443166"/>
                  </a:lnTo>
                  <a:lnTo>
                    <a:pt x="232486" y="485063"/>
                  </a:lnTo>
                  <a:lnTo>
                    <a:pt x="251548" y="523392"/>
                  </a:lnTo>
                  <a:lnTo>
                    <a:pt x="274624" y="558215"/>
                  </a:lnTo>
                  <a:lnTo>
                    <a:pt x="301650" y="589622"/>
                  </a:lnTo>
                  <a:lnTo>
                    <a:pt x="332587" y="617689"/>
                  </a:lnTo>
                  <a:lnTo>
                    <a:pt x="367360" y="642493"/>
                  </a:lnTo>
                  <a:lnTo>
                    <a:pt x="405917" y="664108"/>
                  </a:lnTo>
                  <a:lnTo>
                    <a:pt x="448221" y="682625"/>
                  </a:lnTo>
                  <a:lnTo>
                    <a:pt x="494195" y="698106"/>
                  </a:lnTo>
                  <a:lnTo>
                    <a:pt x="543788" y="710653"/>
                  </a:lnTo>
                  <a:lnTo>
                    <a:pt x="596950" y="720318"/>
                  </a:lnTo>
                  <a:lnTo>
                    <a:pt x="653630" y="727189"/>
                  </a:lnTo>
                  <a:lnTo>
                    <a:pt x="713765" y="731354"/>
                  </a:lnTo>
                  <a:lnTo>
                    <a:pt x="759472" y="670039"/>
                  </a:lnTo>
                  <a:lnTo>
                    <a:pt x="767588" y="622376"/>
                  </a:lnTo>
                  <a:lnTo>
                    <a:pt x="772629" y="574497"/>
                  </a:lnTo>
                  <a:lnTo>
                    <a:pt x="774611" y="526389"/>
                  </a:lnTo>
                  <a:close/>
                </a:path>
                <a:path w="1772284" h="757554">
                  <a:moveTo>
                    <a:pt x="1771764" y="101549"/>
                  </a:moveTo>
                  <a:lnTo>
                    <a:pt x="1770684" y="50507"/>
                  </a:lnTo>
                  <a:lnTo>
                    <a:pt x="1765185" y="105244"/>
                  </a:lnTo>
                  <a:lnTo>
                    <a:pt x="1755902" y="159181"/>
                  </a:lnTo>
                  <a:lnTo>
                    <a:pt x="1742821" y="212344"/>
                  </a:lnTo>
                  <a:lnTo>
                    <a:pt x="1725968" y="264706"/>
                  </a:lnTo>
                  <a:lnTo>
                    <a:pt x="1702193" y="323469"/>
                  </a:lnTo>
                  <a:lnTo>
                    <a:pt x="1675180" y="375196"/>
                  </a:lnTo>
                  <a:lnTo>
                    <a:pt x="1645259" y="420420"/>
                  </a:lnTo>
                  <a:lnTo>
                    <a:pt x="1612785" y="459625"/>
                  </a:lnTo>
                  <a:lnTo>
                    <a:pt x="1578127" y="493331"/>
                  </a:lnTo>
                  <a:lnTo>
                    <a:pt x="1541602" y="522046"/>
                  </a:lnTo>
                  <a:lnTo>
                    <a:pt x="1503591" y="546277"/>
                  </a:lnTo>
                  <a:lnTo>
                    <a:pt x="1464437" y="566534"/>
                  </a:lnTo>
                  <a:lnTo>
                    <a:pt x="1424482" y="583323"/>
                  </a:lnTo>
                  <a:lnTo>
                    <a:pt x="1384084" y="597154"/>
                  </a:lnTo>
                  <a:lnTo>
                    <a:pt x="1343583" y="608533"/>
                  </a:lnTo>
                  <a:lnTo>
                    <a:pt x="1303337" y="617982"/>
                  </a:lnTo>
                  <a:lnTo>
                    <a:pt x="1263700" y="626008"/>
                  </a:lnTo>
                  <a:lnTo>
                    <a:pt x="1187640" y="639787"/>
                  </a:lnTo>
                  <a:lnTo>
                    <a:pt x="1151915" y="646557"/>
                  </a:lnTo>
                  <a:lnTo>
                    <a:pt x="1118209" y="653948"/>
                  </a:lnTo>
                  <a:lnTo>
                    <a:pt x="1086840" y="662444"/>
                  </a:lnTo>
                  <a:lnTo>
                    <a:pt x="1058189" y="672566"/>
                  </a:lnTo>
                  <a:lnTo>
                    <a:pt x="969162" y="658507"/>
                  </a:lnTo>
                  <a:lnTo>
                    <a:pt x="967257" y="589026"/>
                  </a:lnTo>
                  <a:lnTo>
                    <a:pt x="966927" y="588733"/>
                  </a:lnTo>
                  <a:lnTo>
                    <a:pt x="967371" y="641096"/>
                  </a:lnTo>
                  <a:lnTo>
                    <a:pt x="969162" y="742886"/>
                  </a:lnTo>
                  <a:lnTo>
                    <a:pt x="1058189" y="756958"/>
                  </a:lnTo>
                  <a:lnTo>
                    <a:pt x="1086840" y="746836"/>
                  </a:lnTo>
                  <a:lnTo>
                    <a:pt x="1118209" y="738339"/>
                  </a:lnTo>
                  <a:lnTo>
                    <a:pt x="1151915" y="730961"/>
                  </a:lnTo>
                  <a:lnTo>
                    <a:pt x="1187640" y="724179"/>
                  </a:lnTo>
                  <a:lnTo>
                    <a:pt x="1263700" y="710412"/>
                  </a:lnTo>
                  <a:lnTo>
                    <a:pt x="1303337" y="702411"/>
                  </a:lnTo>
                  <a:lnTo>
                    <a:pt x="1343583" y="692962"/>
                  </a:lnTo>
                  <a:lnTo>
                    <a:pt x="1384084" y="681583"/>
                  </a:lnTo>
                  <a:lnTo>
                    <a:pt x="1424482" y="667766"/>
                  </a:lnTo>
                  <a:lnTo>
                    <a:pt x="1464437" y="650976"/>
                  </a:lnTo>
                  <a:lnTo>
                    <a:pt x="1503591" y="630720"/>
                  </a:lnTo>
                  <a:lnTo>
                    <a:pt x="1541602" y="606488"/>
                  </a:lnTo>
                  <a:lnTo>
                    <a:pt x="1578127" y="577773"/>
                  </a:lnTo>
                  <a:lnTo>
                    <a:pt x="1612785" y="544068"/>
                  </a:lnTo>
                  <a:lnTo>
                    <a:pt x="1645259" y="504850"/>
                  </a:lnTo>
                  <a:lnTo>
                    <a:pt x="1675180" y="459625"/>
                  </a:lnTo>
                  <a:lnTo>
                    <a:pt x="1702193" y="407873"/>
                  </a:lnTo>
                  <a:lnTo>
                    <a:pt x="1725968" y="349084"/>
                  </a:lnTo>
                  <a:lnTo>
                    <a:pt x="1741957" y="300609"/>
                  </a:lnTo>
                  <a:lnTo>
                    <a:pt x="1754530" y="251612"/>
                  </a:lnTo>
                  <a:lnTo>
                    <a:pt x="1763687" y="202095"/>
                  </a:lnTo>
                  <a:lnTo>
                    <a:pt x="1769427" y="152082"/>
                  </a:lnTo>
                  <a:lnTo>
                    <a:pt x="1771764" y="101549"/>
                  </a:lnTo>
                  <a:close/>
                </a:path>
              </a:pathLst>
            </a:custGeom>
            <a:solidFill>
              <a:srgbClr val="7DCD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760989" y="7752787"/>
              <a:ext cx="1169302" cy="146268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4340681" y="7429167"/>
              <a:ext cx="1800977" cy="17907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918939"/>
            <a:ext cx="14490004" cy="2482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2870" marR="5080" indent="54610" algn="ctr">
              <a:lnSpc>
                <a:spcPct val="125000"/>
              </a:lnSpc>
              <a:spcBef>
                <a:spcPts val="100"/>
              </a:spcBef>
            </a:pPr>
            <a:r>
              <a:rPr sz="6750" spc="100" dirty="0"/>
              <a:t>Рост осведомленности: почему именно сейчас?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466975" y="3855537"/>
            <a:ext cx="7324725" cy="2838450"/>
            <a:chOff x="2466975" y="3855537"/>
            <a:chExt cx="7324725" cy="28384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66975" y="3855537"/>
              <a:ext cx="114300" cy="114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66975" y="6570162"/>
              <a:ext cx="114300" cy="1143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77400" y="3865046"/>
              <a:ext cx="114300" cy="114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77400" y="6579671"/>
              <a:ext cx="114300" cy="11430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6530">
              <a:lnSpc>
                <a:spcPct val="125000"/>
              </a:lnSpc>
              <a:spcBef>
                <a:spcPts val="100"/>
              </a:spcBef>
            </a:pPr>
            <a:r>
              <a:rPr spc="55" dirty="0"/>
              <a:t>Глобальные</a:t>
            </a:r>
            <a:r>
              <a:rPr spc="-15" dirty="0"/>
              <a:t> </a:t>
            </a:r>
            <a:r>
              <a:rPr spc="200" dirty="0"/>
              <a:t>вызовы:</a:t>
            </a:r>
            <a:r>
              <a:rPr spc="-10" dirty="0"/>
              <a:t> </a:t>
            </a:r>
            <a:r>
              <a:rPr spc="50" dirty="0"/>
              <a:t>Пандемия, </a:t>
            </a:r>
            <a:r>
              <a:rPr dirty="0"/>
              <a:t>экономическая</a:t>
            </a:r>
            <a:r>
              <a:rPr spc="210" dirty="0"/>
              <a:t> </a:t>
            </a:r>
            <a:r>
              <a:rPr spc="55" dirty="0"/>
              <a:t>нестабильность</a:t>
            </a:r>
            <a:r>
              <a:rPr spc="204" dirty="0"/>
              <a:t> </a:t>
            </a:r>
            <a:r>
              <a:rPr spc="160" dirty="0"/>
              <a:t>и </a:t>
            </a:r>
            <a:r>
              <a:rPr spc="-10" dirty="0"/>
              <a:t>информационная</a:t>
            </a:r>
            <a:r>
              <a:rPr spc="-105" dirty="0"/>
              <a:t> </a:t>
            </a:r>
            <a:r>
              <a:rPr spc="40" dirty="0"/>
              <a:t>перегрузка </a:t>
            </a:r>
            <a:r>
              <a:rPr spc="50" dirty="0"/>
              <a:t>обострили</a:t>
            </a:r>
            <a:r>
              <a:rPr spc="-45" dirty="0"/>
              <a:t> </a:t>
            </a:r>
            <a:r>
              <a:rPr spc="-10" dirty="0"/>
              <a:t>проблемы </a:t>
            </a:r>
            <a:r>
              <a:rPr spc="70" dirty="0"/>
              <a:t>психического</a:t>
            </a:r>
            <a:r>
              <a:rPr spc="-15" dirty="0"/>
              <a:t> </a:t>
            </a:r>
            <a:r>
              <a:rPr spc="110" dirty="0"/>
              <a:t>здоровья.</a:t>
            </a:r>
          </a:p>
          <a:p>
            <a:pPr marL="12700" marR="5080">
              <a:lnSpc>
                <a:spcPct val="125000"/>
              </a:lnSpc>
            </a:pPr>
            <a:r>
              <a:rPr spc="180" dirty="0"/>
              <a:t>Научный</a:t>
            </a:r>
            <a:r>
              <a:rPr spc="-70" dirty="0"/>
              <a:t> </a:t>
            </a:r>
            <a:r>
              <a:rPr spc="-30" dirty="0"/>
              <a:t>прогресс:</a:t>
            </a:r>
            <a:r>
              <a:rPr spc="-70" dirty="0"/>
              <a:t> </a:t>
            </a:r>
            <a:r>
              <a:rPr spc="50" dirty="0"/>
              <a:t>Исследования </a:t>
            </a:r>
            <a:r>
              <a:rPr spc="385" dirty="0"/>
              <a:t>в</a:t>
            </a:r>
            <a:r>
              <a:rPr spc="-50" dirty="0"/>
              <a:t> </a:t>
            </a:r>
            <a:r>
              <a:rPr dirty="0"/>
              <a:t>области</a:t>
            </a:r>
            <a:r>
              <a:rPr spc="-45" dirty="0"/>
              <a:t> </a:t>
            </a:r>
            <a:r>
              <a:rPr spc="100" dirty="0"/>
              <a:t>нейробиологии</a:t>
            </a:r>
            <a:r>
              <a:rPr spc="-45" dirty="0"/>
              <a:t> </a:t>
            </a:r>
            <a:r>
              <a:rPr spc="160" dirty="0"/>
              <a:t>и </a:t>
            </a:r>
            <a:r>
              <a:rPr spc="105" dirty="0"/>
              <a:t>психологии</a:t>
            </a:r>
            <a:r>
              <a:rPr spc="-25" dirty="0"/>
              <a:t> </a:t>
            </a:r>
            <a:r>
              <a:rPr spc="45" dirty="0"/>
              <a:t>доказали</a:t>
            </a:r>
            <a:r>
              <a:rPr spc="-20" dirty="0"/>
              <a:t> </a:t>
            </a:r>
            <a:r>
              <a:rPr spc="220" dirty="0"/>
              <a:t>связь</a:t>
            </a:r>
            <a:r>
              <a:rPr spc="-20" dirty="0"/>
              <a:t> </a:t>
            </a:r>
            <a:r>
              <a:rPr spc="-10" dirty="0"/>
              <a:t>между </a:t>
            </a:r>
            <a:r>
              <a:rPr spc="65" dirty="0"/>
              <a:t>психическим</a:t>
            </a:r>
            <a:r>
              <a:rPr spc="-35" dirty="0"/>
              <a:t> </a:t>
            </a:r>
            <a:r>
              <a:rPr spc="210" dirty="0"/>
              <a:t>и</a:t>
            </a:r>
            <a:r>
              <a:rPr spc="-30" dirty="0"/>
              <a:t> </a:t>
            </a:r>
            <a:r>
              <a:rPr spc="-10" dirty="0"/>
              <a:t>физическим здоровьем.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956104" y="3553262"/>
            <a:ext cx="6210300" cy="4911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125" dirty="0">
                <a:solidFill>
                  <a:srgbClr val="257353"/>
                </a:solidFill>
                <a:latin typeface="Century Gothic"/>
                <a:cs typeface="Century Gothic"/>
              </a:rPr>
              <a:t>Культурные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изменения: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Общественные</a:t>
            </a:r>
            <a:r>
              <a:rPr sz="2850" spc="19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деятели</a:t>
            </a:r>
            <a:r>
              <a:rPr sz="2850" spc="20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и </a:t>
            </a: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знаменитости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10" dirty="0">
                <a:solidFill>
                  <a:srgbClr val="257353"/>
                </a:solidFill>
                <a:latin typeface="Century Gothic"/>
                <a:cs typeface="Century Gothic"/>
              </a:rPr>
              <a:t>открыто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5" dirty="0">
                <a:solidFill>
                  <a:srgbClr val="257353"/>
                </a:solidFill>
                <a:latin typeface="Century Gothic"/>
                <a:cs typeface="Century Gothic"/>
              </a:rPr>
              <a:t>говорят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50" dirty="0">
                <a:solidFill>
                  <a:srgbClr val="257353"/>
                </a:solidFill>
                <a:latin typeface="Century Gothic"/>
                <a:cs typeface="Century Gothic"/>
              </a:rPr>
              <a:t>о 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своем</a:t>
            </a:r>
            <a:r>
              <a:rPr sz="2850" spc="-9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опыте,</a:t>
            </a:r>
            <a:r>
              <a:rPr sz="2850" spc="-9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снижая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стигматизацию.</a:t>
            </a:r>
            <a:endParaRPr sz="2850">
              <a:latin typeface="Century Gothic"/>
              <a:cs typeface="Century Gothic"/>
            </a:endParaRPr>
          </a:p>
          <a:p>
            <a:pPr marL="12700" marR="183515">
              <a:lnSpc>
                <a:spcPct val="125000"/>
              </a:lnSpc>
            </a:pP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Доступность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информации: 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Соцсети</a:t>
            </a:r>
            <a:r>
              <a:rPr sz="2850" spc="-9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90" dirty="0">
                <a:solidFill>
                  <a:srgbClr val="257353"/>
                </a:solidFill>
                <a:latin typeface="Century Gothic"/>
                <a:cs typeface="Century Gothic"/>
              </a:rPr>
              <a:t>онлайн-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ресурсы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делают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85" dirty="0">
                <a:solidFill>
                  <a:srgbClr val="257353"/>
                </a:solidFill>
                <a:latin typeface="Century Gothic"/>
                <a:cs typeface="Century Gothic"/>
              </a:rPr>
              <a:t>знания</a:t>
            </a:r>
            <a:r>
              <a:rPr sz="2850" spc="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о</a:t>
            </a:r>
            <a:r>
              <a:rPr sz="2850" spc="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психическом </a:t>
            </a:r>
            <a:r>
              <a:rPr sz="2850" spc="105" dirty="0">
                <a:solidFill>
                  <a:srgbClr val="257353"/>
                </a:solidFill>
                <a:latin typeface="Century Gothic"/>
                <a:cs typeface="Century Gothic"/>
              </a:rPr>
              <a:t>здоровье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доступными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65" dirty="0">
                <a:solidFill>
                  <a:srgbClr val="257353"/>
                </a:solidFill>
                <a:latin typeface="Century Gothic"/>
                <a:cs typeface="Century Gothic"/>
              </a:rPr>
              <a:t>для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всех.</a:t>
            </a:r>
            <a:endParaRPr sz="28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799" y="918939"/>
            <a:ext cx="14003533" cy="2609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3940" marR="5080" indent="-513715">
              <a:lnSpc>
                <a:spcPct val="125000"/>
              </a:lnSpc>
              <a:spcBef>
                <a:spcPts val="100"/>
              </a:spcBef>
            </a:pPr>
            <a:r>
              <a:rPr sz="6750" spc="100" dirty="0"/>
              <a:t>Экономические последствия игнорирования проблемы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466975" y="3855537"/>
            <a:ext cx="7324725" cy="2828925"/>
            <a:chOff x="2466975" y="3855537"/>
            <a:chExt cx="7324725" cy="28289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66975" y="3855537"/>
              <a:ext cx="114300" cy="114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66975" y="6570162"/>
              <a:ext cx="114300" cy="1143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77400" y="3865046"/>
              <a:ext cx="114300" cy="114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77400" y="6036746"/>
              <a:ext cx="114300" cy="11430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2745680" y="3543752"/>
            <a:ext cx="6294755" cy="4911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Снижение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90" dirty="0">
                <a:solidFill>
                  <a:srgbClr val="257353"/>
                </a:solidFill>
                <a:latin typeface="Century Gothic"/>
                <a:cs typeface="Century Gothic"/>
              </a:rPr>
              <a:t>продуктивности: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Депрессия</a:t>
            </a: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тревожность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ежегодно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95" dirty="0">
                <a:solidFill>
                  <a:srgbClr val="257353"/>
                </a:solidFill>
                <a:latin typeface="Century Gothic"/>
                <a:cs typeface="Century Gothic"/>
              </a:rPr>
              <a:t>приводят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25" dirty="0">
                <a:solidFill>
                  <a:srgbClr val="257353"/>
                </a:solidFill>
                <a:latin typeface="Century Gothic"/>
                <a:cs typeface="Century Gothic"/>
              </a:rPr>
              <a:t>к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 потерям </a:t>
            </a:r>
            <a:r>
              <a:rPr sz="2850" spc="335" dirty="0">
                <a:solidFill>
                  <a:srgbClr val="257353"/>
                </a:solidFill>
                <a:latin typeface="Century Gothic"/>
                <a:cs typeface="Century Gothic"/>
              </a:rPr>
              <a:t>в </a:t>
            </a:r>
            <a:r>
              <a:rPr sz="2850" spc="175" dirty="0">
                <a:solidFill>
                  <a:srgbClr val="257353"/>
                </a:solidFill>
                <a:latin typeface="Century Gothic"/>
                <a:cs typeface="Century Gothic"/>
              </a:rPr>
              <a:t>триллионы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долларов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85" dirty="0">
                <a:solidFill>
                  <a:srgbClr val="257353"/>
                </a:solidFill>
                <a:latin typeface="Century Gothic"/>
                <a:cs typeface="Century Gothic"/>
              </a:rPr>
              <a:t>из-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за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снижения</a:t>
            </a:r>
            <a:r>
              <a:rPr sz="2850" spc="-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45" dirty="0">
                <a:solidFill>
                  <a:srgbClr val="257353"/>
                </a:solidFill>
                <a:latin typeface="Century Gothic"/>
                <a:cs typeface="Century Gothic"/>
              </a:rPr>
              <a:t>эффективности</a:t>
            </a:r>
            <a:r>
              <a:rPr sz="2850" spc="-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труда.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Рост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затрат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на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здравоохранение: </a:t>
            </a:r>
            <a:r>
              <a:rPr sz="2850" spc="170" dirty="0">
                <a:solidFill>
                  <a:srgbClr val="257353"/>
                </a:solidFill>
                <a:latin typeface="Century Gothic"/>
                <a:cs typeface="Century Gothic"/>
              </a:rPr>
              <a:t>Невылеченные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психические 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расстройства</a:t>
            </a:r>
            <a:r>
              <a:rPr sz="2850" spc="-10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90" dirty="0">
                <a:solidFill>
                  <a:srgbClr val="257353"/>
                </a:solidFill>
                <a:latin typeface="Century Gothic"/>
                <a:cs typeface="Century Gothic"/>
              </a:rPr>
              <a:t>усугубляют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физические</a:t>
            </a:r>
            <a:r>
              <a:rPr sz="2850" spc="1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заболевания.</a:t>
            </a:r>
            <a:endParaRPr sz="285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56104" y="3553262"/>
            <a:ext cx="6092825" cy="436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5000"/>
              </a:lnSpc>
              <a:spcBef>
                <a:spcPts val="100"/>
              </a:spcBef>
            </a:pP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Увеличение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числа</a:t>
            </a: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35" dirty="0">
                <a:solidFill>
                  <a:srgbClr val="257353"/>
                </a:solidFill>
                <a:latin typeface="Century Gothic"/>
                <a:cs typeface="Century Gothic"/>
              </a:rPr>
              <a:t>больничных: </a:t>
            </a:r>
            <a:r>
              <a:rPr sz="2850" spc="95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Психические</a:t>
            </a: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проблемы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—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одна </a:t>
            </a:r>
            <a:r>
              <a:rPr sz="2850" spc="240" dirty="0">
                <a:solidFill>
                  <a:srgbClr val="257353"/>
                </a:solidFill>
                <a:latin typeface="Century Gothic"/>
                <a:cs typeface="Century Gothic"/>
              </a:rPr>
              <a:t>из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10" dirty="0">
                <a:solidFill>
                  <a:srgbClr val="257353"/>
                </a:solidFill>
                <a:latin typeface="Century Gothic"/>
                <a:cs typeface="Century Gothic"/>
              </a:rPr>
              <a:t>основных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04" dirty="0">
                <a:solidFill>
                  <a:srgbClr val="257353"/>
                </a:solidFill>
                <a:latin typeface="Century Gothic"/>
                <a:cs typeface="Century Gothic"/>
              </a:rPr>
              <a:t>причин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пропусков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работы.</a:t>
            </a:r>
            <a:endParaRPr sz="2850">
              <a:latin typeface="Century Gothic"/>
              <a:cs typeface="Century Gothic"/>
            </a:endParaRPr>
          </a:p>
          <a:p>
            <a:pPr marL="12700" marR="316230">
              <a:lnSpc>
                <a:spcPct val="125000"/>
              </a:lnSpc>
            </a:pP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Текучесть</a:t>
            </a: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кадров:</a:t>
            </a: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Нездоровая </a:t>
            </a:r>
            <a:r>
              <a:rPr sz="2850" spc="-220" dirty="0">
                <a:solidFill>
                  <a:srgbClr val="257353"/>
                </a:solidFill>
                <a:latin typeface="Century Gothic"/>
                <a:cs typeface="Century Gothic"/>
              </a:rPr>
              <a:t>атмосфера</a:t>
            </a:r>
            <a:r>
              <a:rPr sz="2850" spc="-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385" dirty="0">
                <a:solidFill>
                  <a:srgbClr val="257353"/>
                </a:solidFill>
                <a:latin typeface="Century Gothic"/>
                <a:cs typeface="Century Gothic"/>
              </a:rPr>
              <a:t>в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коллективе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повышает</a:t>
            </a:r>
            <a:r>
              <a:rPr sz="2850" spc="-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затраты</a:t>
            </a:r>
            <a:r>
              <a:rPr sz="2850" spc="-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на</a:t>
            </a:r>
            <a:r>
              <a:rPr sz="2850" spc="-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найм</a:t>
            </a:r>
            <a:r>
              <a:rPr sz="2850" spc="-7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и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обучение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95" dirty="0">
                <a:solidFill>
                  <a:srgbClr val="257353"/>
                </a:solidFill>
                <a:latin typeface="Century Gothic"/>
                <a:cs typeface="Century Gothic"/>
              </a:rPr>
              <a:t>новых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0" dirty="0">
                <a:solidFill>
                  <a:srgbClr val="257353"/>
                </a:solidFill>
                <a:latin typeface="Century Gothic"/>
                <a:cs typeface="Century Gothic"/>
              </a:rPr>
              <a:t>сотрудников.</a:t>
            </a:r>
            <a:endParaRPr sz="28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1" y="918939"/>
            <a:ext cx="14782800" cy="2609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135" marR="5080" indent="1515110">
              <a:lnSpc>
                <a:spcPct val="125000"/>
              </a:lnSpc>
              <a:spcBef>
                <a:spcPts val="100"/>
              </a:spcBef>
            </a:pPr>
            <a:r>
              <a:rPr sz="6750" spc="100" dirty="0"/>
              <a:t>Социальные аспекты: почему это важно для общества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466975" y="3855537"/>
            <a:ext cx="7324725" cy="2838450"/>
            <a:chOff x="2466975" y="3855537"/>
            <a:chExt cx="7324725" cy="28384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66975" y="3855537"/>
              <a:ext cx="114300" cy="114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66975" y="6027237"/>
              <a:ext cx="114300" cy="1143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77400" y="3865046"/>
              <a:ext cx="114300" cy="114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77400" y="6579671"/>
              <a:ext cx="114300" cy="11430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2745680" y="3543752"/>
            <a:ext cx="6347460" cy="4911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68655">
              <a:lnSpc>
                <a:spcPct val="125000"/>
              </a:lnSpc>
              <a:spcBef>
                <a:spcPts val="100"/>
              </a:spcBef>
            </a:pP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Снижение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стигмы: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Открытые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обсуждения</a:t>
            </a:r>
            <a:r>
              <a:rPr sz="2850" spc="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помогают</a:t>
            </a:r>
            <a:r>
              <a:rPr sz="2850" spc="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людям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своевременно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обращаться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за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помощью.</a:t>
            </a:r>
            <a:endParaRPr sz="2850">
              <a:latin typeface="Century Gothic"/>
              <a:cs typeface="Century Gothic"/>
            </a:endParaRPr>
          </a:p>
          <a:p>
            <a:pPr marL="12700" marR="5080">
              <a:lnSpc>
                <a:spcPct val="125000"/>
              </a:lnSpc>
            </a:pP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Поддержка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85" dirty="0">
                <a:solidFill>
                  <a:srgbClr val="257353"/>
                </a:solidFill>
                <a:latin typeface="Century Gothic"/>
                <a:cs typeface="Century Gothic"/>
              </a:rPr>
              <a:t>уязвимых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групп: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Фокус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на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психическом</a:t>
            </a: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95" dirty="0">
                <a:solidFill>
                  <a:srgbClr val="257353"/>
                </a:solidFill>
                <a:latin typeface="Century Gothic"/>
                <a:cs typeface="Century Gothic"/>
              </a:rPr>
              <a:t>здоровье 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улучшает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качество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жизни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детей, </a:t>
            </a:r>
            <a:r>
              <a:rPr sz="2850" spc="155" dirty="0">
                <a:solidFill>
                  <a:srgbClr val="257353"/>
                </a:solidFill>
                <a:latin typeface="Century Gothic"/>
                <a:cs typeface="Century Gothic"/>
              </a:rPr>
              <a:t>пожилых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людей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тех,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кто 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сталкивается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60" dirty="0">
                <a:solidFill>
                  <a:srgbClr val="257353"/>
                </a:solidFill>
                <a:latin typeface="Century Gothic"/>
                <a:cs typeface="Century Gothic"/>
              </a:rPr>
              <a:t>с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дискриминацией.</a:t>
            </a:r>
            <a:endParaRPr sz="285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56104" y="3553262"/>
            <a:ext cx="6421120" cy="436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83845">
              <a:lnSpc>
                <a:spcPct val="125000"/>
              </a:lnSpc>
              <a:spcBef>
                <a:spcPts val="100"/>
              </a:spcBef>
            </a:pP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Укрепление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отношений: Здоровое</a:t>
            </a:r>
            <a:r>
              <a:rPr sz="2850" spc="-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общество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строится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на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эмпатии,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взаимопомощи</a:t>
            </a:r>
            <a:r>
              <a:rPr sz="2850" spc="-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и </a:t>
            </a: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уважении</a:t>
            </a:r>
            <a:r>
              <a:rPr sz="2850" spc="-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25" dirty="0">
                <a:solidFill>
                  <a:srgbClr val="257353"/>
                </a:solidFill>
                <a:latin typeface="Century Gothic"/>
                <a:cs typeface="Century Gothic"/>
              </a:rPr>
              <a:t>к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психологическим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границам.</a:t>
            </a:r>
            <a:endParaRPr sz="2850" dirty="0">
              <a:latin typeface="Century Gothic"/>
              <a:cs typeface="Century Gothic"/>
            </a:endParaRPr>
          </a:p>
          <a:p>
            <a:pPr marL="12700" marR="5080" algn="just">
              <a:lnSpc>
                <a:spcPct val="125000"/>
              </a:lnSpc>
            </a:pP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Профилактика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кризисов: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Ранняя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помощь</a:t>
            </a:r>
            <a:r>
              <a:rPr sz="2850" spc="-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снижает</a:t>
            </a:r>
            <a:r>
              <a:rPr sz="2850" spc="-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риски</a:t>
            </a:r>
            <a:r>
              <a:rPr sz="2850" spc="-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75" dirty="0">
                <a:solidFill>
                  <a:srgbClr val="257353"/>
                </a:solidFill>
                <a:latin typeface="Century Gothic"/>
                <a:cs typeface="Century Gothic"/>
              </a:rPr>
              <a:t>развития </a:t>
            </a:r>
            <a:r>
              <a:rPr sz="2850" spc="185" dirty="0">
                <a:solidFill>
                  <a:srgbClr val="257353"/>
                </a:solidFill>
                <a:latin typeface="Century Gothic"/>
                <a:cs typeface="Century Gothic"/>
              </a:rPr>
              <a:t>тяжелых</a:t>
            </a:r>
            <a:r>
              <a:rPr sz="2850" spc="-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расстройств</a:t>
            </a:r>
            <a:r>
              <a:rPr sz="2850" spc="-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суицидов.</a:t>
            </a:r>
            <a:endParaRPr sz="285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1176114"/>
            <a:ext cx="14706600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750" spc="100" dirty="0"/>
              <a:t>Корпоративная ответственность</a:t>
            </a:r>
            <a:r>
              <a:rPr sz="6750" spc="-1220" dirty="0"/>
              <a:t>:</a:t>
            </a:r>
            <a:endParaRPr sz="6750" dirty="0"/>
          </a:p>
        </p:txBody>
      </p:sp>
      <p:sp>
        <p:nvSpPr>
          <p:cNvPr id="3" name="object 3"/>
          <p:cNvSpPr txBox="1"/>
          <p:nvPr/>
        </p:nvSpPr>
        <p:spPr>
          <a:xfrm>
            <a:off x="6400800" y="2247900"/>
            <a:ext cx="6327033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750" b="1" spc="100" dirty="0">
                <a:solidFill>
                  <a:srgbClr val="257353"/>
                </a:solidFill>
                <a:latin typeface="Arial"/>
                <a:cs typeface="Arial"/>
              </a:rPr>
              <a:t>роль бизнеса</a:t>
            </a:r>
            <a:endParaRPr sz="6750" spc="100" dirty="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466975" y="3855537"/>
            <a:ext cx="7324725" cy="2828925"/>
            <a:chOff x="2466975" y="3855537"/>
            <a:chExt cx="7324725" cy="282892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66975" y="3855537"/>
              <a:ext cx="114300" cy="1143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66975" y="6570162"/>
              <a:ext cx="114300" cy="114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77400" y="3865046"/>
              <a:ext cx="114300" cy="1143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77400" y="6036746"/>
              <a:ext cx="114300" cy="11430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745680" y="3543752"/>
            <a:ext cx="6457950" cy="4911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Программы</a:t>
            </a:r>
            <a:r>
              <a:rPr sz="2850" spc="1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поддержки </a:t>
            </a: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сотрудников:</a:t>
            </a:r>
            <a:r>
              <a:rPr sz="2850" spc="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0" dirty="0">
                <a:solidFill>
                  <a:srgbClr val="257353"/>
                </a:solidFill>
                <a:latin typeface="Century Gothic"/>
                <a:cs typeface="Century Gothic"/>
              </a:rPr>
              <a:t>Конфиденциальные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консультации</a:t>
            </a:r>
            <a:r>
              <a:rPr sz="2850" spc="-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90" dirty="0">
                <a:solidFill>
                  <a:srgbClr val="257353"/>
                </a:solidFill>
                <a:latin typeface="Century Gothic"/>
                <a:cs typeface="Century Gothic"/>
              </a:rPr>
              <a:t>психологов</a:t>
            </a:r>
            <a:r>
              <a:rPr sz="2850" spc="-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и </a:t>
            </a:r>
            <a:r>
              <a:rPr sz="2850" spc="165" dirty="0">
                <a:solidFill>
                  <a:srgbClr val="257353"/>
                </a:solidFill>
                <a:latin typeface="Century Gothic"/>
                <a:cs typeface="Century Gothic"/>
              </a:rPr>
              <a:t>тренинги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по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управлению 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стрессом.</a:t>
            </a:r>
            <a:endParaRPr sz="2850">
              <a:latin typeface="Century Gothic"/>
              <a:cs typeface="Century Gothic"/>
            </a:endParaRPr>
          </a:p>
          <a:p>
            <a:pPr marL="12700" marR="826135">
              <a:lnSpc>
                <a:spcPct val="125000"/>
              </a:lnSpc>
            </a:pP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Создание</a:t>
            </a:r>
            <a:r>
              <a:rPr sz="2850" spc="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безопасной</a:t>
            </a:r>
            <a:r>
              <a:rPr sz="2850" spc="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среды: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Борьба</a:t>
            </a: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60" dirty="0">
                <a:solidFill>
                  <a:srgbClr val="257353"/>
                </a:solidFill>
                <a:latin typeface="Century Gothic"/>
                <a:cs typeface="Century Gothic"/>
              </a:rPr>
              <a:t>с</a:t>
            </a: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0" dirty="0">
                <a:solidFill>
                  <a:srgbClr val="257353"/>
                </a:solidFill>
                <a:latin typeface="Century Gothic"/>
                <a:cs typeface="Century Gothic"/>
              </a:rPr>
              <a:t>буллингом,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поддержание</a:t>
            </a:r>
            <a:r>
              <a:rPr sz="2850" spc="1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5" dirty="0">
                <a:solidFill>
                  <a:srgbClr val="257353"/>
                </a:solidFill>
                <a:latin typeface="Century Gothic"/>
                <a:cs typeface="Century Gothic"/>
              </a:rPr>
              <a:t>баланса</a:t>
            </a:r>
            <a:r>
              <a:rPr sz="2850" spc="1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между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работой</a:t>
            </a:r>
            <a:r>
              <a:rPr sz="2850" spc="-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00" dirty="0">
                <a:solidFill>
                  <a:srgbClr val="257353"/>
                </a:solidFill>
                <a:latin typeface="Century Gothic"/>
                <a:cs typeface="Century Gothic"/>
              </a:rPr>
              <a:t>личной</a:t>
            </a:r>
            <a:r>
              <a:rPr sz="2850" spc="-8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25" dirty="0">
                <a:solidFill>
                  <a:srgbClr val="257353"/>
                </a:solidFill>
                <a:latin typeface="Century Gothic"/>
                <a:cs typeface="Century Gothic"/>
              </a:rPr>
              <a:t>жизнью.</a:t>
            </a:r>
            <a:endParaRPr sz="285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56104" y="3553262"/>
            <a:ext cx="6485255" cy="3825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Обучение</a:t>
            </a:r>
            <a:r>
              <a:rPr sz="2850" spc="-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руководителей: </a:t>
            </a:r>
            <a:r>
              <a:rPr sz="2850" spc="150" dirty="0">
                <a:solidFill>
                  <a:srgbClr val="257353"/>
                </a:solidFill>
                <a:latin typeface="Century Gothic"/>
                <a:cs typeface="Century Gothic"/>
              </a:rPr>
              <a:t>Развитие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эмоционального </a:t>
            </a:r>
            <a:r>
              <a:rPr sz="2850" spc="95" dirty="0">
                <a:solidFill>
                  <a:srgbClr val="257353"/>
                </a:solidFill>
                <a:latin typeface="Century Gothic"/>
                <a:cs typeface="Century Gothic"/>
              </a:rPr>
              <a:t>интеллекта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навыков</a:t>
            </a:r>
            <a:r>
              <a:rPr sz="2850" spc="-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поддержки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команд.</a:t>
            </a:r>
            <a:endParaRPr sz="2850">
              <a:latin typeface="Century Gothic"/>
              <a:cs typeface="Century Gothic"/>
            </a:endParaRPr>
          </a:p>
          <a:p>
            <a:pPr marL="12700" marR="554355">
              <a:lnSpc>
                <a:spcPct val="125000"/>
              </a:lnSpc>
            </a:pPr>
            <a:r>
              <a:rPr sz="2850" spc="145" dirty="0">
                <a:solidFill>
                  <a:srgbClr val="257353"/>
                </a:solidFill>
                <a:latin typeface="Century Gothic"/>
                <a:cs typeface="Century Gothic"/>
              </a:rPr>
              <a:t>Инклюзивность: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Учет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потребностей</a:t>
            </a:r>
            <a:r>
              <a:rPr sz="2850" spc="1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сотрудников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310" dirty="0">
                <a:solidFill>
                  <a:srgbClr val="257353"/>
                </a:solidFill>
                <a:latin typeface="Century Gothic"/>
                <a:cs typeface="Century Gothic"/>
              </a:rPr>
              <a:t>с 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психическими</a:t>
            </a:r>
            <a:r>
              <a:rPr sz="2850" spc="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особенностями.</a:t>
            </a:r>
            <a:endParaRPr sz="28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5679" y="918939"/>
            <a:ext cx="13561121" cy="2482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ctr">
              <a:lnSpc>
                <a:spcPct val="125000"/>
              </a:lnSpc>
              <a:spcBef>
                <a:spcPts val="100"/>
              </a:spcBef>
            </a:pPr>
            <a:r>
              <a:rPr sz="6750" spc="100" dirty="0"/>
              <a:t>Личная ответственность: что может сделать каждый?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466975" y="3855537"/>
            <a:ext cx="7324725" cy="2286000"/>
            <a:chOff x="2466975" y="3855537"/>
            <a:chExt cx="7324725" cy="2286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66975" y="3855537"/>
              <a:ext cx="114300" cy="114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66975" y="6027237"/>
              <a:ext cx="114300" cy="1143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77400" y="3865046"/>
              <a:ext cx="114300" cy="114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77400" y="5493821"/>
              <a:ext cx="114300" cy="11430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2745680" y="3543752"/>
            <a:ext cx="5800725" cy="4911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-50" dirty="0">
                <a:solidFill>
                  <a:srgbClr val="257353"/>
                </a:solidFill>
                <a:latin typeface="Century Gothic"/>
                <a:cs typeface="Century Gothic"/>
              </a:rPr>
              <a:t>Самообразование:</a:t>
            </a:r>
            <a:r>
              <a:rPr sz="2850" spc="-8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45" dirty="0">
                <a:solidFill>
                  <a:srgbClr val="257353"/>
                </a:solidFill>
                <a:latin typeface="Century Gothic"/>
                <a:cs typeface="Century Gothic"/>
              </a:rPr>
              <a:t>Изучение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основ</a:t>
            </a:r>
            <a:r>
              <a:rPr sz="2850" spc="1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психологической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грамотности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распознавание </a:t>
            </a:r>
            <a:r>
              <a:rPr sz="2850" spc="95" dirty="0">
                <a:solidFill>
                  <a:srgbClr val="257353"/>
                </a:solidFill>
                <a:latin typeface="Century Gothic"/>
                <a:cs typeface="Century Gothic"/>
              </a:rPr>
              <a:t>сигналов</a:t>
            </a:r>
            <a:r>
              <a:rPr sz="2850" spc="-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стресса.</a:t>
            </a:r>
            <a:endParaRPr sz="2850">
              <a:latin typeface="Century Gothic"/>
              <a:cs typeface="Century Gothic"/>
            </a:endParaRPr>
          </a:p>
          <a:p>
            <a:pPr marL="12700" marR="233045">
              <a:lnSpc>
                <a:spcPct val="125000"/>
              </a:lnSpc>
            </a:pP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Практика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самопомощи: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Регулярные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10" dirty="0">
                <a:solidFill>
                  <a:srgbClr val="257353"/>
                </a:solidFill>
                <a:latin typeface="Century Gothic"/>
                <a:cs typeface="Century Gothic"/>
              </a:rPr>
              <a:t>упражнения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40" dirty="0">
                <a:solidFill>
                  <a:srgbClr val="257353"/>
                </a:solidFill>
                <a:latin typeface="Century Gothic"/>
                <a:cs typeface="Century Gothic"/>
              </a:rPr>
              <a:t>для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снижения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тревожности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(медитация,</a:t>
            </a:r>
            <a:r>
              <a:rPr sz="2850" spc="30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физическая </a:t>
            </a: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активность).</a:t>
            </a:r>
            <a:endParaRPr sz="285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56104" y="3553262"/>
            <a:ext cx="6529070" cy="3825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Поддержка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25" dirty="0">
                <a:solidFill>
                  <a:srgbClr val="257353"/>
                </a:solidFill>
                <a:latin typeface="Century Gothic"/>
                <a:cs typeface="Century Gothic"/>
              </a:rPr>
              <a:t>близких: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Умение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слушать</a:t>
            </a:r>
            <a:r>
              <a:rPr sz="2850" spc="-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предлагать</a:t>
            </a:r>
            <a:r>
              <a:rPr sz="2850" spc="-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помощь</a:t>
            </a:r>
            <a:r>
              <a:rPr sz="2850" spc="-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без </a:t>
            </a:r>
            <a:r>
              <a:rPr sz="2850" spc="40" dirty="0">
                <a:solidFill>
                  <a:srgbClr val="257353"/>
                </a:solidFill>
                <a:latin typeface="Century Gothic"/>
                <a:cs typeface="Century Gothic"/>
              </a:rPr>
              <a:t>осуждения.</a:t>
            </a:r>
            <a:endParaRPr sz="2850">
              <a:latin typeface="Century Gothic"/>
              <a:cs typeface="Century Gothic"/>
            </a:endParaRPr>
          </a:p>
          <a:p>
            <a:pPr marL="12700" marR="641350">
              <a:lnSpc>
                <a:spcPct val="125000"/>
              </a:lnSpc>
            </a:pP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Обращение</a:t>
            </a:r>
            <a:r>
              <a:rPr sz="2850" spc="-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25" dirty="0">
                <a:solidFill>
                  <a:srgbClr val="257353"/>
                </a:solidFill>
                <a:latin typeface="Century Gothic"/>
                <a:cs typeface="Century Gothic"/>
              </a:rPr>
              <a:t>к</a:t>
            </a:r>
            <a:r>
              <a:rPr sz="2850" spc="-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специалистам: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Своевременный</a:t>
            </a: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поход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75" dirty="0">
                <a:solidFill>
                  <a:srgbClr val="257353"/>
                </a:solidFill>
                <a:latin typeface="Century Gothic"/>
                <a:cs typeface="Century Gothic"/>
              </a:rPr>
              <a:t>к 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психологу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или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0" dirty="0">
                <a:solidFill>
                  <a:srgbClr val="257353"/>
                </a:solidFill>
                <a:latin typeface="Century Gothic"/>
                <a:cs typeface="Century Gothic"/>
              </a:rPr>
              <a:t>психотерапевту </a:t>
            </a:r>
            <a:r>
              <a:rPr sz="2850" spc="135" dirty="0">
                <a:solidFill>
                  <a:srgbClr val="257353"/>
                </a:solidFill>
                <a:latin typeface="Century Gothic"/>
                <a:cs typeface="Century Gothic"/>
              </a:rPr>
              <a:t>при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необходимости.</a:t>
            </a:r>
            <a:endParaRPr sz="28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918939"/>
            <a:ext cx="14909104" cy="2609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54455" marR="5080" indent="-1342390">
              <a:lnSpc>
                <a:spcPct val="125000"/>
              </a:lnSpc>
              <a:spcBef>
                <a:spcPts val="100"/>
              </a:spcBef>
            </a:pPr>
            <a:r>
              <a:rPr sz="6750" spc="100" dirty="0"/>
              <a:t>Технологии и инновации в сфере психического здоровья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466975" y="3855537"/>
            <a:ext cx="7324725" cy="2295525"/>
            <a:chOff x="2466975" y="3855537"/>
            <a:chExt cx="7324725" cy="22955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66975" y="3855537"/>
              <a:ext cx="114300" cy="114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66975" y="4941387"/>
              <a:ext cx="114300" cy="1143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77400" y="3865046"/>
              <a:ext cx="114300" cy="114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77400" y="6036746"/>
              <a:ext cx="114300" cy="11430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2745680" y="3543752"/>
            <a:ext cx="6604000" cy="3282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39750">
              <a:lnSpc>
                <a:spcPct val="125000"/>
              </a:lnSpc>
              <a:spcBef>
                <a:spcPts val="100"/>
              </a:spcBef>
            </a:pPr>
            <a:r>
              <a:rPr sz="2850" spc="90" dirty="0">
                <a:solidFill>
                  <a:srgbClr val="257353"/>
                </a:solidFill>
                <a:latin typeface="Century Gothic"/>
                <a:cs typeface="Century Gothic"/>
              </a:rPr>
              <a:t>Онлайн-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консультации:</a:t>
            </a:r>
            <a:r>
              <a:rPr sz="2850" spc="9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Доступ</a:t>
            </a:r>
            <a:r>
              <a:rPr sz="2850" spc="9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75" dirty="0">
                <a:solidFill>
                  <a:srgbClr val="257353"/>
                </a:solidFill>
                <a:latin typeface="Century Gothic"/>
                <a:cs typeface="Century Gothic"/>
              </a:rPr>
              <a:t>к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помощи</a:t>
            </a:r>
            <a:r>
              <a:rPr sz="2850" spc="-7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40" dirty="0">
                <a:solidFill>
                  <a:srgbClr val="257353"/>
                </a:solidFill>
                <a:latin typeface="Century Gothic"/>
                <a:cs typeface="Century Gothic"/>
              </a:rPr>
              <a:t>из</a:t>
            </a:r>
            <a:r>
              <a:rPr sz="2850" spc="-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любой</a:t>
            </a:r>
            <a:r>
              <a:rPr sz="2850" spc="-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90" dirty="0">
                <a:solidFill>
                  <a:srgbClr val="257353"/>
                </a:solidFill>
                <a:latin typeface="Century Gothic"/>
                <a:cs typeface="Century Gothic"/>
              </a:rPr>
              <a:t>точки</a:t>
            </a:r>
            <a:r>
              <a:rPr sz="2850" spc="-7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мира.</a:t>
            </a:r>
            <a:endParaRPr sz="2850">
              <a:latin typeface="Century Gothic"/>
              <a:cs typeface="Century Gothic"/>
            </a:endParaRPr>
          </a:p>
          <a:p>
            <a:pPr marL="12700" marR="5080">
              <a:lnSpc>
                <a:spcPct val="125000"/>
              </a:lnSpc>
            </a:pPr>
            <a:r>
              <a:rPr sz="2850" spc="125" dirty="0">
                <a:solidFill>
                  <a:srgbClr val="257353"/>
                </a:solidFill>
                <a:latin typeface="Century Gothic"/>
                <a:cs typeface="Century Gothic"/>
              </a:rPr>
              <a:t>Мобильные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10" dirty="0">
                <a:solidFill>
                  <a:srgbClr val="257353"/>
                </a:solidFill>
                <a:latin typeface="Century Gothic"/>
                <a:cs typeface="Century Gothic"/>
              </a:rPr>
              <a:t>приложения: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90" dirty="0">
                <a:solidFill>
                  <a:srgbClr val="257353"/>
                </a:solidFill>
                <a:latin typeface="Century Gothic"/>
                <a:cs typeface="Century Gothic"/>
              </a:rPr>
              <a:t>Трекеры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настроения,</a:t>
            </a:r>
            <a:r>
              <a:rPr sz="2850" spc="16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программы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40" dirty="0">
                <a:solidFill>
                  <a:srgbClr val="257353"/>
                </a:solidFill>
                <a:latin typeface="Century Gothic"/>
                <a:cs typeface="Century Gothic"/>
              </a:rPr>
              <a:t>для 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медитации</a:t>
            </a:r>
            <a:r>
              <a:rPr sz="2850" spc="-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75" dirty="0">
                <a:solidFill>
                  <a:srgbClr val="257353"/>
                </a:solidFill>
                <a:latin typeface="Century Gothic"/>
                <a:cs typeface="Century Gothic"/>
              </a:rPr>
              <a:t>когнитивно- 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поведенческой</a:t>
            </a:r>
            <a:r>
              <a:rPr sz="2850" spc="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терапии.</a:t>
            </a:r>
            <a:endParaRPr sz="285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56104" y="3553262"/>
            <a:ext cx="6553200" cy="436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Искусственный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5" dirty="0">
                <a:solidFill>
                  <a:srgbClr val="257353"/>
                </a:solidFill>
                <a:latin typeface="Century Gothic"/>
                <a:cs typeface="Century Gothic"/>
              </a:rPr>
              <a:t>интеллект: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95" dirty="0">
                <a:solidFill>
                  <a:srgbClr val="257353"/>
                </a:solidFill>
                <a:latin typeface="Century Gothic"/>
                <a:cs typeface="Century Gothic"/>
              </a:rPr>
              <a:t>Анализ </a:t>
            </a:r>
            <a:r>
              <a:rPr sz="2850" spc="114" dirty="0">
                <a:solidFill>
                  <a:srgbClr val="257353"/>
                </a:solidFill>
                <a:latin typeface="Century Gothic"/>
                <a:cs typeface="Century Gothic"/>
              </a:rPr>
              <a:t>данных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65" dirty="0">
                <a:solidFill>
                  <a:srgbClr val="257353"/>
                </a:solidFill>
                <a:latin typeface="Century Gothic"/>
                <a:cs typeface="Century Gothic"/>
              </a:rPr>
              <a:t>для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25" dirty="0">
                <a:solidFill>
                  <a:srgbClr val="257353"/>
                </a:solidFill>
                <a:latin typeface="Century Gothic"/>
                <a:cs typeface="Century Gothic"/>
              </a:rPr>
              <a:t>прогнозирования </a:t>
            </a:r>
            <a:r>
              <a:rPr sz="2850" spc="120" dirty="0">
                <a:solidFill>
                  <a:srgbClr val="257353"/>
                </a:solidFill>
                <a:latin typeface="Century Gothic"/>
                <a:cs typeface="Century Gothic"/>
              </a:rPr>
              <a:t>кризисов</a:t>
            </a:r>
            <a:r>
              <a:rPr sz="2850" spc="-4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персонализации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лечения.</a:t>
            </a:r>
            <a:endParaRPr sz="2850">
              <a:latin typeface="Century Gothic"/>
              <a:cs typeface="Century Gothic"/>
            </a:endParaRPr>
          </a:p>
          <a:p>
            <a:pPr marL="12700" marR="72390">
              <a:lnSpc>
                <a:spcPct val="125000"/>
              </a:lnSpc>
            </a:pP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Виртуальная</a:t>
            </a:r>
            <a:r>
              <a:rPr sz="2850" spc="9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реальность:</a:t>
            </a:r>
            <a:r>
              <a:rPr sz="2850" spc="9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Терапия </a:t>
            </a:r>
            <a:r>
              <a:rPr sz="2850" spc="-100" dirty="0">
                <a:solidFill>
                  <a:srgbClr val="257353"/>
                </a:solidFill>
                <a:latin typeface="Century Gothic"/>
                <a:cs typeface="Century Gothic"/>
              </a:rPr>
              <a:t>фобий</a:t>
            </a:r>
            <a:r>
              <a:rPr sz="2850" spc="-6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0" dirty="0">
                <a:solidFill>
                  <a:srgbClr val="257353"/>
                </a:solidFill>
                <a:latin typeface="Century Gothic"/>
                <a:cs typeface="Century Gothic"/>
              </a:rPr>
              <a:t>и</a:t>
            </a:r>
            <a:r>
              <a:rPr sz="2850" spc="-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215" dirty="0">
                <a:solidFill>
                  <a:srgbClr val="257353"/>
                </a:solidFill>
                <a:latin typeface="Century Gothic"/>
                <a:cs typeface="Century Gothic"/>
              </a:rPr>
              <a:t>ПТСР</a:t>
            </a:r>
            <a:r>
              <a:rPr sz="2850" spc="-5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5" dirty="0">
                <a:solidFill>
                  <a:srgbClr val="257353"/>
                </a:solidFill>
                <a:latin typeface="Century Gothic"/>
                <a:cs typeface="Century Gothic"/>
              </a:rPr>
              <a:t>через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контролируемое</a:t>
            </a:r>
            <a:r>
              <a:rPr sz="2850" spc="19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погружение</a:t>
            </a:r>
            <a:r>
              <a:rPr sz="2850" spc="19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335" dirty="0">
                <a:solidFill>
                  <a:srgbClr val="257353"/>
                </a:solidFill>
                <a:latin typeface="Century Gothic"/>
                <a:cs typeface="Century Gothic"/>
              </a:rPr>
              <a:t>в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стрессовые</a:t>
            </a:r>
            <a:r>
              <a:rPr sz="2850" spc="-1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ситуации.</a:t>
            </a:r>
            <a:endParaRPr sz="28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5503" y="1176114"/>
            <a:ext cx="10795635" cy="20903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6750" spc="100" dirty="0"/>
              <a:t>Глобальные инициативы и будущее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466975" y="3855537"/>
            <a:ext cx="7324725" cy="2295525"/>
            <a:chOff x="2466975" y="3855537"/>
            <a:chExt cx="7324725" cy="22955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66975" y="3855537"/>
              <a:ext cx="114300" cy="114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66975" y="6027237"/>
              <a:ext cx="114300" cy="1143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77400" y="3865046"/>
              <a:ext cx="114300" cy="114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77400" y="6036746"/>
              <a:ext cx="114300" cy="11430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2745680" y="3543752"/>
            <a:ext cx="6390640" cy="436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08940">
              <a:lnSpc>
                <a:spcPct val="125000"/>
              </a:lnSpc>
              <a:spcBef>
                <a:spcPts val="100"/>
              </a:spcBef>
            </a:pPr>
            <a:r>
              <a:rPr sz="2850" spc="85" dirty="0">
                <a:solidFill>
                  <a:srgbClr val="257353"/>
                </a:solidFill>
                <a:latin typeface="Century Gothic"/>
                <a:cs typeface="Century Gothic"/>
              </a:rPr>
              <a:t>Всемирный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25" dirty="0">
                <a:solidFill>
                  <a:srgbClr val="257353"/>
                </a:solidFill>
                <a:latin typeface="Century Gothic"/>
                <a:cs typeface="Century Gothic"/>
              </a:rPr>
              <a:t>день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психического </a:t>
            </a:r>
            <a:r>
              <a:rPr sz="2850" spc="120" dirty="0">
                <a:solidFill>
                  <a:srgbClr val="257353"/>
                </a:solidFill>
                <a:latin typeface="Century Gothic"/>
                <a:cs typeface="Century Gothic"/>
              </a:rPr>
              <a:t>здоровья:</a:t>
            </a:r>
            <a:r>
              <a:rPr sz="2850" spc="-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20" dirty="0">
                <a:solidFill>
                  <a:srgbClr val="257353"/>
                </a:solidFill>
                <a:latin typeface="Century Gothic"/>
                <a:cs typeface="Century Gothic"/>
              </a:rPr>
              <a:t>Повышение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осведомленности</a:t>
            </a:r>
            <a:r>
              <a:rPr sz="2850" spc="40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на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международном</a:t>
            </a:r>
            <a:r>
              <a:rPr sz="2850" spc="-7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35" dirty="0">
                <a:solidFill>
                  <a:srgbClr val="257353"/>
                </a:solidFill>
                <a:latin typeface="Century Gothic"/>
                <a:cs typeface="Century Gothic"/>
              </a:rPr>
              <a:t>уровне.</a:t>
            </a:r>
            <a:endParaRPr sz="2850">
              <a:latin typeface="Century Gothic"/>
              <a:cs typeface="Century Gothic"/>
            </a:endParaRPr>
          </a:p>
          <a:p>
            <a:pPr marL="12700" marR="5080">
              <a:lnSpc>
                <a:spcPct val="125000"/>
              </a:lnSpc>
            </a:pPr>
            <a:r>
              <a:rPr sz="2850" spc="140" dirty="0">
                <a:solidFill>
                  <a:srgbClr val="257353"/>
                </a:solidFill>
                <a:latin typeface="Century Gothic"/>
                <a:cs typeface="Century Gothic"/>
              </a:rPr>
              <a:t>Политика</a:t>
            </a:r>
            <a:r>
              <a:rPr sz="2850" spc="-10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государств:</a:t>
            </a:r>
            <a:r>
              <a:rPr sz="2850" spc="-9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70" dirty="0">
                <a:solidFill>
                  <a:srgbClr val="257353"/>
                </a:solidFill>
                <a:latin typeface="Century Gothic"/>
                <a:cs typeface="Century Gothic"/>
              </a:rPr>
              <a:t>Включение </a:t>
            </a:r>
            <a:r>
              <a:rPr sz="2850" spc="70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психического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здоровья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335" dirty="0">
                <a:solidFill>
                  <a:srgbClr val="257353"/>
                </a:solidFill>
                <a:latin typeface="Century Gothic"/>
                <a:cs typeface="Century Gothic"/>
              </a:rPr>
              <a:t>в </a:t>
            </a:r>
            <a:r>
              <a:rPr sz="2850" spc="80" dirty="0">
                <a:solidFill>
                  <a:srgbClr val="257353"/>
                </a:solidFill>
                <a:latin typeface="Century Gothic"/>
                <a:cs typeface="Century Gothic"/>
              </a:rPr>
              <a:t>национальные</a:t>
            </a:r>
            <a:r>
              <a:rPr sz="2850" spc="-1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0" dirty="0">
                <a:solidFill>
                  <a:srgbClr val="257353"/>
                </a:solidFill>
                <a:latin typeface="Century Gothic"/>
                <a:cs typeface="Century Gothic"/>
              </a:rPr>
              <a:t>стратегии </a:t>
            </a:r>
            <a:r>
              <a:rPr sz="2850" spc="50" dirty="0">
                <a:solidFill>
                  <a:srgbClr val="257353"/>
                </a:solidFill>
                <a:latin typeface="Century Gothic"/>
                <a:cs typeface="Century Gothic"/>
              </a:rPr>
              <a:t>здравоохранения.</a:t>
            </a:r>
            <a:endParaRPr sz="285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56104" y="3553262"/>
            <a:ext cx="5828030" cy="436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850" spc="55" dirty="0">
                <a:solidFill>
                  <a:srgbClr val="257353"/>
                </a:solidFill>
                <a:latin typeface="Century Gothic"/>
                <a:cs typeface="Century Gothic"/>
              </a:rPr>
              <a:t>Образовательные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 программы: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Интеграция</a:t>
            </a:r>
            <a:r>
              <a:rPr sz="2850" spc="-1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тем</a:t>
            </a:r>
            <a:r>
              <a:rPr sz="2850" spc="-11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психического </a:t>
            </a:r>
            <a:r>
              <a:rPr sz="2850" spc="130" dirty="0">
                <a:solidFill>
                  <a:srgbClr val="257353"/>
                </a:solidFill>
                <a:latin typeface="Century Gothic"/>
                <a:cs typeface="Century Gothic"/>
              </a:rPr>
              <a:t>благополучия</a:t>
            </a:r>
            <a:r>
              <a:rPr sz="2850" spc="-4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385" dirty="0">
                <a:solidFill>
                  <a:srgbClr val="257353"/>
                </a:solidFill>
                <a:latin typeface="Century Gothic"/>
                <a:cs typeface="Century Gothic"/>
              </a:rPr>
              <a:t>в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14" dirty="0">
                <a:solidFill>
                  <a:srgbClr val="257353"/>
                </a:solidFill>
                <a:latin typeface="Century Gothic"/>
                <a:cs typeface="Century Gothic"/>
              </a:rPr>
              <a:t>школьные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и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университетские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курсы.</a:t>
            </a:r>
            <a:endParaRPr sz="2850">
              <a:latin typeface="Century Gothic"/>
              <a:cs typeface="Century Gothic"/>
            </a:endParaRPr>
          </a:p>
          <a:p>
            <a:pPr marL="12700" marR="24765">
              <a:lnSpc>
                <a:spcPct val="125000"/>
              </a:lnSpc>
            </a:pPr>
            <a:r>
              <a:rPr sz="2850" spc="100" dirty="0">
                <a:solidFill>
                  <a:srgbClr val="257353"/>
                </a:solidFill>
                <a:latin typeface="Century Gothic"/>
                <a:cs typeface="Century Gothic"/>
              </a:rPr>
              <a:t>Междисциплинарный</a:t>
            </a:r>
            <a:r>
              <a:rPr sz="2850" spc="3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подход: 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Сотрудничество</a:t>
            </a:r>
            <a:r>
              <a:rPr sz="285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45" dirty="0">
                <a:solidFill>
                  <a:srgbClr val="257353"/>
                </a:solidFill>
                <a:latin typeface="Century Gothic"/>
                <a:cs typeface="Century Gothic"/>
              </a:rPr>
              <a:t>врачей, </a:t>
            </a:r>
            <a:r>
              <a:rPr sz="2850" spc="65" dirty="0">
                <a:solidFill>
                  <a:srgbClr val="257353"/>
                </a:solidFill>
                <a:latin typeface="Century Gothic"/>
                <a:cs typeface="Century Gothic"/>
              </a:rPr>
              <a:t>психологов,</a:t>
            </a:r>
            <a:r>
              <a:rPr sz="2850" spc="-2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60" dirty="0">
                <a:solidFill>
                  <a:srgbClr val="257353"/>
                </a:solidFill>
                <a:latin typeface="Century Gothic"/>
                <a:cs typeface="Century Gothic"/>
              </a:rPr>
              <a:t>социологов</a:t>
            </a:r>
            <a:r>
              <a:rPr sz="2850" spc="-20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160" dirty="0">
                <a:solidFill>
                  <a:srgbClr val="257353"/>
                </a:solidFill>
                <a:latin typeface="Century Gothic"/>
                <a:cs typeface="Century Gothic"/>
              </a:rPr>
              <a:t>и </a:t>
            </a:r>
            <a:r>
              <a:rPr sz="2850" spc="110" dirty="0">
                <a:solidFill>
                  <a:srgbClr val="257353"/>
                </a:solidFill>
                <a:latin typeface="Century Gothic"/>
                <a:cs typeface="Century Gothic"/>
              </a:rPr>
              <a:t>технологических</a:t>
            </a:r>
            <a:r>
              <a:rPr sz="2850" spc="-35" dirty="0">
                <a:solidFill>
                  <a:srgbClr val="257353"/>
                </a:solidFill>
                <a:latin typeface="Century Gothic"/>
                <a:cs typeface="Century Gothic"/>
              </a:rPr>
              <a:t> </a:t>
            </a:r>
            <a:r>
              <a:rPr sz="2850" spc="-10" dirty="0">
                <a:solidFill>
                  <a:srgbClr val="257353"/>
                </a:solidFill>
                <a:latin typeface="Century Gothic"/>
                <a:cs typeface="Century Gothic"/>
              </a:rPr>
              <a:t>компаний.</a:t>
            </a:r>
            <a:endParaRPr sz="28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562</Words>
  <Application>Microsoft Office PowerPoint</Application>
  <PresentationFormat>Произвольный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Gothic</vt:lpstr>
      <vt:lpstr>Office Theme</vt:lpstr>
      <vt:lpstr>Почему психическое здоровье привлекает все больше внимания</vt:lpstr>
      <vt:lpstr>Психическое здоровье — основа качества жизни</vt:lpstr>
      <vt:lpstr>Рост осведомленности: почему именно сейчас?</vt:lpstr>
      <vt:lpstr>Экономические последствия игнорирования проблемы</vt:lpstr>
      <vt:lpstr>Социальные аспекты: почему это важно для общества</vt:lpstr>
      <vt:lpstr>Корпоративная ответственность:</vt:lpstr>
      <vt:lpstr>Личная ответственность: что может сделать каждый?</vt:lpstr>
      <vt:lpstr>Технологии и инновации в сфере психического здоровья</vt:lpstr>
      <vt:lpstr>Глобальные инициативы и будущее</vt:lpstr>
      <vt:lpstr>Заключение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Flyvi</dc:title>
  <dc:subject>Flyvi</dc:subject>
  <dc:creator>Flyvi</dc:creator>
  <cp:lastModifiedBy>admin</cp:lastModifiedBy>
  <cp:revision>1</cp:revision>
  <dcterms:created xsi:type="dcterms:W3CDTF">2025-08-24T19:45:13Z</dcterms:created>
  <dcterms:modified xsi:type="dcterms:W3CDTF">2025-09-12T19:42:43Z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2025-08-24T00:00:00Z</vt:filetime>
  </property>
  <property fmtid="{D5CDD505-2E9C-101B-9397-08002B2CF9AE}" pid="3" name="Creator">
    <vt:lpwstr>pdf-lib (https://github.com/Hopding/pdf-lib)</vt:lpwstr>
  </property>
  <property fmtid="{D5CDD505-2E9C-101B-9397-08002B2CF9AE}" pid="4" name="LastSaved">
    <vt:filetime>2025-08-24T00:00:00Z</vt:filetime>
  </property>
  <property fmtid="{D5CDD505-2E9C-101B-9397-08002B2CF9AE}" pid="5" name="Producer">
    <vt:lpwstr>3-Heights(TM) PDF Security Shell 4.8.25.2 (http://www.pdf-tools.com)</vt:lpwstr>
  </property>
</Properties>
</file>