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12192000" cy="6858000"/>
  <p:notesSz cx="12192000" cy="6858000"/>
  <p:defaultTextStyle>
    <a:defPPr lvl="0">
      <a:defRPr kern="0"/>
    </a:defPPr>
    <a:lvl1pPr lvl="1"/>
    <a:lvl2pPr lvl="2"/>
    <a:lvl3pPr lvl="3"/>
    <a:lvl4pPr lvl="4"/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3A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93" y="166623"/>
            <a:ext cx="11673346" cy="65427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4" y="2758440"/>
            <a:ext cx="736092" cy="8092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83685" y="458216"/>
            <a:ext cx="50133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2853" y="2637536"/>
            <a:ext cx="5403215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49212" y="1877059"/>
            <a:ext cx="3884929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3A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3685" y="458216"/>
            <a:ext cx="50133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853" y="3102355"/>
            <a:ext cx="6431915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3A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71" y="171827"/>
            <a:ext cx="11756453" cy="6700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A30CA6-FCE3-481D-BA9F-4DFDDFE7DFB6}"/>
              </a:ext>
            </a:extLst>
          </p:cNvPr>
          <p:cNvSpPr txBox="1"/>
          <p:nvPr/>
        </p:nvSpPr>
        <p:spPr>
          <a:xfrm>
            <a:off x="2133600" y="171827"/>
            <a:ext cx="807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профилактики безнадзорности и правонарушений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B4B05-2A68-4440-9A6F-DC6BE3B15DE8}"/>
              </a:ext>
            </a:extLst>
          </p:cNvPr>
          <p:cNvSpPr txBox="1"/>
          <p:nvPr/>
        </p:nvSpPr>
        <p:spPr>
          <a:xfrm>
            <a:off x="685800" y="1618377"/>
            <a:ext cx="746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3" name="object 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4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273" y="3086100"/>
            <a:ext cx="11773877" cy="378180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8962" y="1312621"/>
            <a:ext cx="2942590" cy="1426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545"/>
              </a:lnSpc>
              <a:spcBef>
                <a:spcPts val="100"/>
              </a:spcBef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#4</a:t>
            </a:r>
          </a:p>
          <a:p>
            <a:pPr marL="23495">
              <a:lnSpc>
                <a:spcPts val="278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3055" y="1038891"/>
            <a:ext cx="6136641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анонимную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вызывает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1938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сообщением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доставки,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отчитался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просьбой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продиктовать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«код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подтверждения»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3757" y="4560478"/>
            <a:ext cx="6248400" cy="19660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25"/>
              </a:spcBef>
            </a:pPr>
            <a:r>
              <a:rPr sz="32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32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sz="32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32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sz="32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курьеров </a:t>
            </a:r>
            <a:r>
              <a:rPr sz="32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заказы,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32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sz="32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sz="32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</a:t>
            </a:r>
            <a:r>
              <a:rPr sz="3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3200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32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z="32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3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уведомлены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1435" y="2717291"/>
            <a:ext cx="4535805" cy="3996054"/>
            <a:chOff x="821435" y="2717291"/>
            <a:chExt cx="4535805" cy="3996054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5" y="2717291"/>
              <a:ext cx="3616452" cy="39959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84455" y="5570712"/>
              <a:ext cx="572770" cy="621665"/>
            </a:xfrm>
            <a:custGeom>
              <a:avLst/>
              <a:gdLst/>
              <a:ahLst/>
              <a:cxnLst/>
              <a:rect l="l" t="t" r="r" b="b"/>
              <a:pathLst>
                <a:path w="572770" h="621664">
                  <a:moveTo>
                    <a:pt x="39861" y="0"/>
                  </a:moveTo>
                  <a:lnTo>
                    <a:pt x="14715" y="9736"/>
                  </a:lnTo>
                  <a:lnTo>
                    <a:pt x="0" y="32342"/>
                  </a:lnTo>
                  <a:lnTo>
                    <a:pt x="143" y="64200"/>
                  </a:lnTo>
                  <a:lnTo>
                    <a:pt x="128285" y="564682"/>
                  </a:lnTo>
                  <a:lnTo>
                    <a:pt x="147726" y="599716"/>
                  </a:lnTo>
                  <a:lnTo>
                    <a:pt x="178466" y="619598"/>
                  </a:lnTo>
                  <a:lnTo>
                    <a:pt x="211135" y="621177"/>
                  </a:lnTo>
                  <a:lnTo>
                    <a:pt x="236362" y="601296"/>
                  </a:lnTo>
                  <a:lnTo>
                    <a:pt x="343043" y="417794"/>
                  </a:lnTo>
                  <a:lnTo>
                    <a:pt x="347807" y="411145"/>
                  </a:lnTo>
                  <a:lnTo>
                    <a:pt x="353631" y="405610"/>
                  </a:lnTo>
                  <a:lnTo>
                    <a:pt x="360384" y="401286"/>
                  </a:lnTo>
                  <a:lnTo>
                    <a:pt x="367934" y="398274"/>
                  </a:lnTo>
                  <a:lnTo>
                    <a:pt x="541162" y="346775"/>
                  </a:lnTo>
                  <a:lnTo>
                    <a:pt x="566635" y="326641"/>
                  </a:lnTo>
                  <a:lnTo>
                    <a:pt x="572356" y="294226"/>
                  </a:lnTo>
                  <a:lnTo>
                    <a:pt x="559432" y="259654"/>
                  </a:lnTo>
                  <a:lnTo>
                    <a:pt x="528969" y="233047"/>
                  </a:lnTo>
                  <a:lnTo>
                    <a:pt x="71008" y="6746"/>
                  </a:lnTo>
                  <a:lnTo>
                    <a:pt x="398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713" y="5669048"/>
              <a:ext cx="128984" cy="1135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02658" y="5549011"/>
              <a:ext cx="152400" cy="57150"/>
            </a:xfrm>
            <a:custGeom>
              <a:avLst/>
              <a:gdLst/>
              <a:ahLst/>
              <a:cxnLst/>
              <a:rect l="l" t="t" r="r" b="b"/>
              <a:pathLst>
                <a:path w="152400" h="57150">
                  <a:moveTo>
                    <a:pt x="25653" y="0"/>
                  </a:moveTo>
                  <a:lnTo>
                    <a:pt x="16269" y="1127"/>
                  </a:lnTo>
                  <a:lnTo>
                    <a:pt x="8302" y="5587"/>
                  </a:lnTo>
                  <a:lnTo>
                    <a:pt x="2597" y="12715"/>
                  </a:lnTo>
                  <a:lnTo>
                    <a:pt x="0" y="21843"/>
                  </a:lnTo>
                  <a:lnTo>
                    <a:pt x="1124" y="31228"/>
                  </a:lnTo>
                  <a:lnTo>
                    <a:pt x="5571" y="39196"/>
                  </a:lnTo>
                  <a:lnTo>
                    <a:pt x="12662" y="44905"/>
                  </a:lnTo>
                  <a:lnTo>
                    <a:pt x="21716" y="47510"/>
                  </a:lnTo>
                  <a:lnTo>
                    <a:pt x="132969" y="56641"/>
                  </a:lnTo>
                  <a:lnTo>
                    <a:pt x="138937" y="54622"/>
                  </a:lnTo>
                  <a:lnTo>
                    <a:pt x="143509" y="50914"/>
                  </a:lnTo>
                  <a:lnTo>
                    <a:pt x="148335" y="46951"/>
                  </a:lnTo>
                  <a:lnTo>
                    <a:pt x="151764" y="41147"/>
                  </a:lnTo>
                  <a:lnTo>
                    <a:pt x="152272" y="34416"/>
                  </a:lnTo>
                  <a:lnTo>
                    <a:pt x="151128" y="25012"/>
                  </a:lnTo>
                  <a:lnTo>
                    <a:pt x="146637" y="17002"/>
                  </a:lnTo>
                  <a:lnTo>
                    <a:pt x="139503" y="11253"/>
                  </a:lnTo>
                  <a:lnTo>
                    <a:pt x="130428" y="8635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7223" y="5372369"/>
              <a:ext cx="117284" cy="12625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66309" y="5303392"/>
              <a:ext cx="52069" cy="153035"/>
            </a:xfrm>
            <a:custGeom>
              <a:avLst/>
              <a:gdLst/>
              <a:ahLst/>
              <a:cxnLst/>
              <a:rect l="l" t="t" r="r" b="b"/>
              <a:pathLst>
                <a:path w="52070" h="153035">
                  <a:moveTo>
                    <a:pt x="28702" y="0"/>
                  </a:moveTo>
                  <a:lnTo>
                    <a:pt x="0" y="128016"/>
                  </a:lnTo>
                  <a:lnTo>
                    <a:pt x="1591" y="137312"/>
                  </a:lnTo>
                  <a:lnTo>
                    <a:pt x="6445" y="145049"/>
                  </a:lnTo>
                  <a:lnTo>
                    <a:pt x="13823" y="150429"/>
                  </a:lnTo>
                  <a:lnTo>
                    <a:pt x="22987" y="152654"/>
                  </a:lnTo>
                  <a:lnTo>
                    <a:pt x="29083" y="152908"/>
                  </a:lnTo>
                  <a:lnTo>
                    <a:pt x="34671" y="150876"/>
                  </a:lnTo>
                  <a:lnTo>
                    <a:pt x="38861" y="147319"/>
                  </a:lnTo>
                  <a:lnTo>
                    <a:pt x="43942" y="143256"/>
                  </a:lnTo>
                  <a:lnTo>
                    <a:pt x="47498" y="136906"/>
                  </a:lnTo>
                  <a:lnTo>
                    <a:pt x="47625" y="129667"/>
                  </a:lnTo>
                  <a:lnTo>
                    <a:pt x="51561" y="24765"/>
                  </a:lnTo>
                  <a:lnTo>
                    <a:pt x="49989" y="15448"/>
                  </a:lnTo>
                  <a:lnTo>
                    <a:pt x="45180" y="7667"/>
                  </a:lnTo>
                  <a:lnTo>
                    <a:pt x="37846" y="2244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5053" y="5380132"/>
              <a:ext cx="123047" cy="12069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D3B2E5-9084-4CAB-9FF2-96A87A920927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67" y="890010"/>
            <a:ext cx="11939937" cy="59778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4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3534" y="1312621"/>
            <a:ext cx="4337050" cy="1432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545"/>
              </a:lnSpc>
              <a:spcBef>
                <a:spcPts val="100"/>
              </a:spcBef>
            </a:pP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#5</a:t>
            </a:r>
          </a:p>
          <a:p>
            <a:pPr marL="19050">
              <a:lnSpc>
                <a:spcPts val="2785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 покупка/продажа на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200" y="2944439"/>
            <a:ext cx="7772400" cy="352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из Москвы решила сдать свою квартиру на время летних каникул.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арендаторов она решила обновить квартиру и купить компактный шкаф на сервисе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Найдя подходящий вариант, она связалась с продавцом и договорилась о цене в размере 5000 рублей.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предложил ей самостоятельно оформить доставку, отправив фишинговую ссылку якобы на сервис «Яндекс-доставка». Студентка перешла по ссылке (важно отметить, что страница сервиса выглядела как оригинал), ввела адрес для доставки и данные своей карты для оплаты.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момент со стипендиальной карты студентки была списана сумма 5000 рублей, но на сайте якобы произошел сбой, и сервис попросил повторно ввести данные карты для "возврата денежных средств". После повторного ввода данных с ее карты вновь была списана сумма в том же размере 5000 рублей.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160AB-259B-4343-B1F1-9D43E888D5B4}"/>
              </a:ext>
            </a:extLst>
          </p:cNvPr>
          <p:cNvSpPr txBox="1"/>
          <p:nvPr/>
        </p:nvSpPr>
        <p:spPr>
          <a:xfrm>
            <a:off x="1470865" y="366144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DC62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4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37" y="2169911"/>
            <a:ext cx="11662282" cy="435128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173206" y="462534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40">
                <a:moveTo>
                  <a:pt x="0" y="0"/>
                </a:moveTo>
                <a:lnTo>
                  <a:pt x="205485" y="205486"/>
                </a:lnTo>
              </a:path>
              <a:path w="205740" h="205740">
                <a:moveTo>
                  <a:pt x="205485" y="0"/>
                </a:moveTo>
                <a:lnTo>
                  <a:pt x="0" y="20548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97339" y="1177587"/>
            <a:ext cx="8782686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простое правило финансовой безопасности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4890" y="2251837"/>
            <a:ext cx="6446267" cy="296427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8895" marR="5080" indent="-36830" algn="ctr">
              <a:lnSpc>
                <a:spcPts val="5650"/>
              </a:lnSpc>
              <a:spcBef>
                <a:spcPts val="315"/>
              </a:spcBef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ОТВЕЧАЙТЕ НА ЗВОНКИ С НЕЗНАКОМЫХ НОМЕРОВ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41927" y="3228837"/>
            <a:ext cx="3119755" cy="3623310"/>
            <a:chOff x="8541927" y="3228837"/>
            <a:chExt cx="3119755" cy="3623310"/>
          </a:xfrm>
        </p:grpSpPr>
        <p:sp>
          <p:nvSpPr>
            <p:cNvPr id="14" name="object 14"/>
            <p:cNvSpPr/>
            <p:nvPr/>
          </p:nvSpPr>
          <p:spPr>
            <a:xfrm>
              <a:off x="8789821" y="3332098"/>
              <a:ext cx="2871470" cy="3152775"/>
            </a:xfrm>
            <a:custGeom>
              <a:avLst/>
              <a:gdLst/>
              <a:ahLst/>
              <a:cxnLst/>
              <a:rect l="l" t="t" r="r" b="b"/>
              <a:pathLst>
                <a:path w="2871470" h="3152775">
                  <a:moveTo>
                    <a:pt x="1394975" y="0"/>
                  </a:moveTo>
                  <a:lnTo>
                    <a:pt x="1354565" y="9570"/>
                  </a:lnTo>
                  <a:lnTo>
                    <a:pt x="1318647" y="31150"/>
                  </a:lnTo>
                  <a:lnTo>
                    <a:pt x="1290295" y="64008"/>
                  </a:lnTo>
                  <a:lnTo>
                    <a:pt x="19658" y="2126996"/>
                  </a:lnTo>
                  <a:lnTo>
                    <a:pt x="3093" y="2167102"/>
                  </a:lnTo>
                  <a:lnTo>
                    <a:pt x="0" y="2208873"/>
                  </a:lnTo>
                  <a:lnTo>
                    <a:pt x="9646" y="2249247"/>
                  </a:lnTo>
                  <a:lnTo>
                    <a:pt x="31302" y="2285163"/>
                  </a:lnTo>
                  <a:lnTo>
                    <a:pt x="64236" y="2313559"/>
                  </a:lnTo>
                  <a:lnTo>
                    <a:pt x="1394435" y="3132772"/>
                  </a:lnTo>
                  <a:lnTo>
                    <a:pt x="1434613" y="3149420"/>
                  </a:lnTo>
                  <a:lnTo>
                    <a:pt x="1476444" y="3152601"/>
                  </a:lnTo>
                  <a:lnTo>
                    <a:pt x="1516854" y="3143044"/>
                  </a:lnTo>
                  <a:lnTo>
                    <a:pt x="1552772" y="3121473"/>
                  </a:lnTo>
                  <a:lnTo>
                    <a:pt x="1581124" y="3088614"/>
                  </a:lnTo>
                  <a:lnTo>
                    <a:pt x="2851758" y="1025651"/>
                  </a:lnTo>
                  <a:lnTo>
                    <a:pt x="2868324" y="985535"/>
                  </a:lnTo>
                  <a:lnTo>
                    <a:pt x="2871410" y="943742"/>
                  </a:lnTo>
                  <a:lnTo>
                    <a:pt x="2861744" y="903351"/>
                  </a:lnTo>
                  <a:lnTo>
                    <a:pt x="2840050" y="867440"/>
                  </a:lnTo>
                  <a:lnTo>
                    <a:pt x="2807055" y="839089"/>
                  </a:lnTo>
                  <a:lnTo>
                    <a:pt x="1476985" y="19812"/>
                  </a:lnTo>
                  <a:lnTo>
                    <a:pt x="1436806" y="3170"/>
                  </a:lnTo>
                  <a:lnTo>
                    <a:pt x="1394975" y="0"/>
                  </a:lnTo>
                  <a:close/>
                </a:path>
              </a:pathLst>
            </a:custGeom>
            <a:solidFill>
              <a:srgbClr val="7D7D7D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764803" y="3244424"/>
              <a:ext cx="2871470" cy="3152775"/>
            </a:xfrm>
            <a:custGeom>
              <a:avLst/>
              <a:gdLst/>
              <a:ahLst/>
              <a:cxnLst/>
              <a:rect l="l" t="t" r="r" b="b"/>
              <a:pathLst>
                <a:path w="2871470" h="3152775">
                  <a:moveTo>
                    <a:pt x="1394975" y="0"/>
                  </a:moveTo>
                  <a:lnTo>
                    <a:pt x="1354565" y="9533"/>
                  </a:lnTo>
                  <a:lnTo>
                    <a:pt x="1318647" y="31081"/>
                  </a:lnTo>
                  <a:lnTo>
                    <a:pt x="1290294" y="63925"/>
                  </a:lnTo>
                  <a:lnTo>
                    <a:pt x="19659" y="2126913"/>
                  </a:lnTo>
                  <a:lnTo>
                    <a:pt x="3093" y="2167031"/>
                  </a:lnTo>
                  <a:lnTo>
                    <a:pt x="0" y="2208831"/>
                  </a:lnTo>
                  <a:lnTo>
                    <a:pt x="9646" y="2249242"/>
                  </a:lnTo>
                  <a:lnTo>
                    <a:pt x="31303" y="2285190"/>
                  </a:lnTo>
                  <a:lnTo>
                    <a:pt x="64237" y="2313603"/>
                  </a:lnTo>
                  <a:lnTo>
                    <a:pt x="1394309" y="3132766"/>
                  </a:lnTo>
                  <a:lnTo>
                    <a:pt x="1434537" y="3149408"/>
                  </a:lnTo>
                  <a:lnTo>
                    <a:pt x="1476380" y="3152589"/>
                  </a:lnTo>
                  <a:lnTo>
                    <a:pt x="1516791" y="3143031"/>
                  </a:lnTo>
                  <a:lnTo>
                    <a:pt x="1552722" y="3121459"/>
                  </a:lnTo>
                  <a:lnTo>
                    <a:pt x="1581124" y="3088595"/>
                  </a:lnTo>
                  <a:lnTo>
                    <a:pt x="2851632" y="1025696"/>
                  </a:lnTo>
                  <a:lnTo>
                    <a:pt x="2868198" y="985530"/>
                  </a:lnTo>
                  <a:lnTo>
                    <a:pt x="2871292" y="943723"/>
                  </a:lnTo>
                  <a:lnTo>
                    <a:pt x="2861645" y="903331"/>
                  </a:lnTo>
                  <a:lnTo>
                    <a:pt x="2839989" y="867407"/>
                  </a:lnTo>
                  <a:lnTo>
                    <a:pt x="2807054" y="839006"/>
                  </a:lnTo>
                  <a:lnTo>
                    <a:pt x="1476984" y="19856"/>
                  </a:lnTo>
                  <a:lnTo>
                    <a:pt x="1436806" y="3201"/>
                  </a:lnTo>
                  <a:lnTo>
                    <a:pt x="1394975" y="0"/>
                  </a:lnTo>
                  <a:close/>
                </a:path>
              </a:pathLst>
            </a:custGeom>
            <a:solidFill>
              <a:srgbClr val="EDE6F6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764803" y="3244424"/>
              <a:ext cx="2871470" cy="3152775"/>
            </a:xfrm>
            <a:custGeom>
              <a:avLst/>
              <a:gdLst/>
              <a:ahLst/>
              <a:cxnLst/>
              <a:rect l="l" t="t" r="r" b="b"/>
              <a:pathLst>
                <a:path w="2871470" h="3152775">
                  <a:moveTo>
                    <a:pt x="1394309" y="3132766"/>
                  </a:moveTo>
                  <a:lnTo>
                    <a:pt x="64237" y="2313603"/>
                  </a:lnTo>
                  <a:lnTo>
                    <a:pt x="31303" y="2285190"/>
                  </a:lnTo>
                  <a:lnTo>
                    <a:pt x="9646" y="2249242"/>
                  </a:lnTo>
                  <a:lnTo>
                    <a:pt x="0" y="2208831"/>
                  </a:lnTo>
                  <a:lnTo>
                    <a:pt x="3093" y="2167031"/>
                  </a:lnTo>
                  <a:lnTo>
                    <a:pt x="19659" y="2126913"/>
                  </a:lnTo>
                  <a:lnTo>
                    <a:pt x="1290294" y="63925"/>
                  </a:lnTo>
                  <a:lnTo>
                    <a:pt x="1318647" y="31081"/>
                  </a:lnTo>
                  <a:lnTo>
                    <a:pt x="1354565" y="9533"/>
                  </a:lnTo>
                  <a:lnTo>
                    <a:pt x="1394975" y="0"/>
                  </a:lnTo>
                  <a:lnTo>
                    <a:pt x="1436806" y="3201"/>
                  </a:lnTo>
                  <a:lnTo>
                    <a:pt x="1476984" y="19856"/>
                  </a:lnTo>
                  <a:lnTo>
                    <a:pt x="2807054" y="839006"/>
                  </a:lnTo>
                  <a:lnTo>
                    <a:pt x="2839989" y="867407"/>
                  </a:lnTo>
                  <a:lnTo>
                    <a:pt x="2861645" y="903331"/>
                  </a:lnTo>
                  <a:lnTo>
                    <a:pt x="2871292" y="943723"/>
                  </a:lnTo>
                  <a:lnTo>
                    <a:pt x="2868198" y="985530"/>
                  </a:lnTo>
                  <a:lnTo>
                    <a:pt x="2851632" y="1025696"/>
                  </a:lnTo>
                  <a:lnTo>
                    <a:pt x="1581124" y="3088595"/>
                  </a:lnTo>
                  <a:lnTo>
                    <a:pt x="1552722" y="3121459"/>
                  </a:lnTo>
                  <a:lnTo>
                    <a:pt x="1516791" y="3143031"/>
                  </a:lnTo>
                  <a:lnTo>
                    <a:pt x="1476380" y="3152589"/>
                  </a:lnTo>
                  <a:lnTo>
                    <a:pt x="1434537" y="3149408"/>
                  </a:lnTo>
                  <a:lnTo>
                    <a:pt x="1394309" y="3132766"/>
                  </a:lnTo>
                  <a:close/>
                </a:path>
              </a:pathLst>
            </a:custGeom>
            <a:ln w="31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009173" y="3543889"/>
              <a:ext cx="2382520" cy="2553970"/>
            </a:xfrm>
            <a:custGeom>
              <a:avLst/>
              <a:gdLst/>
              <a:ahLst/>
              <a:cxnLst/>
              <a:rect l="l" t="t" r="r" b="b"/>
              <a:pathLst>
                <a:path w="2382520" h="2553970">
                  <a:moveTo>
                    <a:pt x="1121352" y="0"/>
                  </a:moveTo>
                  <a:lnTo>
                    <a:pt x="1078357" y="1744"/>
                  </a:lnTo>
                  <a:lnTo>
                    <a:pt x="1039147" y="19467"/>
                  </a:lnTo>
                  <a:lnTo>
                    <a:pt x="1008713" y="51989"/>
                  </a:lnTo>
                  <a:lnTo>
                    <a:pt x="15319" y="1665015"/>
                  </a:lnTo>
                  <a:lnTo>
                    <a:pt x="0" y="1706735"/>
                  </a:lnTo>
                  <a:lnTo>
                    <a:pt x="1825" y="1749693"/>
                  </a:lnTo>
                  <a:lnTo>
                    <a:pt x="19606" y="1788888"/>
                  </a:lnTo>
                  <a:lnTo>
                    <a:pt x="52150" y="1819320"/>
                  </a:lnTo>
                  <a:lnTo>
                    <a:pt x="1219406" y="2538178"/>
                  </a:lnTo>
                  <a:lnTo>
                    <a:pt x="1261231" y="2553563"/>
                  </a:lnTo>
                  <a:lnTo>
                    <a:pt x="1304163" y="2551774"/>
                  </a:lnTo>
                  <a:lnTo>
                    <a:pt x="1343261" y="2534021"/>
                  </a:lnTo>
                  <a:lnTo>
                    <a:pt x="1373584" y="2501513"/>
                  </a:lnTo>
                  <a:lnTo>
                    <a:pt x="2366978" y="888537"/>
                  </a:lnTo>
                  <a:lnTo>
                    <a:pt x="2382351" y="846764"/>
                  </a:lnTo>
                  <a:lnTo>
                    <a:pt x="2380519" y="803813"/>
                  </a:lnTo>
                  <a:lnTo>
                    <a:pt x="2362709" y="764647"/>
                  </a:lnTo>
                  <a:lnTo>
                    <a:pt x="2330147" y="734232"/>
                  </a:lnTo>
                  <a:lnTo>
                    <a:pt x="1163145" y="15412"/>
                  </a:lnTo>
                  <a:lnTo>
                    <a:pt x="11213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009173" y="3543889"/>
              <a:ext cx="2382520" cy="2553970"/>
            </a:xfrm>
            <a:custGeom>
              <a:avLst/>
              <a:gdLst/>
              <a:ahLst/>
              <a:cxnLst/>
              <a:rect l="l" t="t" r="r" b="b"/>
              <a:pathLst>
                <a:path w="2382520" h="2553970">
                  <a:moveTo>
                    <a:pt x="1219406" y="2538178"/>
                  </a:moveTo>
                  <a:lnTo>
                    <a:pt x="52150" y="1819320"/>
                  </a:lnTo>
                  <a:lnTo>
                    <a:pt x="19606" y="1788888"/>
                  </a:lnTo>
                  <a:lnTo>
                    <a:pt x="1825" y="1749693"/>
                  </a:lnTo>
                  <a:lnTo>
                    <a:pt x="0" y="1706735"/>
                  </a:lnTo>
                  <a:lnTo>
                    <a:pt x="15319" y="1665015"/>
                  </a:lnTo>
                  <a:lnTo>
                    <a:pt x="1008713" y="51989"/>
                  </a:lnTo>
                  <a:lnTo>
                    <a:pt x="1039147" y="19467"/>
                  </a:lnTo>
                  <a:lnTo>
                    <a:pt x="1078357" y="1744"/>
                  </a:lnTo>
                  <a:lnTo>
                    <a:pt x="1121352" y="0"/>
                  </a:lnTo>
                  <a:lnTo>
                    <a:pt x="1163145" y="15412"/>
                  </a:lnTo>
                  <a:lnTo>
                    <a:pt x="2330147" y="734232"/>
                  </a:lnTo>
                  <a:lnTo>
                    <a:pt x="2362709" y="764647"/>
                  </a:lnTo>
                  <a:lnTo>
                    <a:pt x="2380519" y="803813"/>
                  </a:lnTo>
                  <a:lnTo>
                    <a:pt x="2382351" y="846764"/>
                  </a:lnTo>
                  <a:lnTo>
                    <a:pt x="2366978" y="888537"/>
                  </a:lnTo>
                  <a:lnTo>
                    <a:pt x="1373584" y="2501513"/>
                  </a:lnTo>
                  <a:lnTo>
                    <a:pt x="1343261" y="2534021"/>
                  </a:lnTo>
                  <a:lnTo>
                    <a:pt x="1304163" y="2551774"/>
                  </a:lnTo>
                  <a:lnTo>
                    <a:pt x="1261231" y="2553563"/>
                  </a:lnTo>
                  <a:lnTo>
                    <a:pt x="1219406" y="2538178"/>
                  </a:lnTo>
                  <a:close/>
                </a:path>
              </a:pathLst>
            </a:custGeom>
            <a:ln w="31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44123" y="3713479"/>
              <a:ext cx="356870" cy="219710"/>
            </a:xfrm>
            <a:custGeom>
              <a:avLst/>
              <a:gdLst/>
              <a:ahLst/>
              <a:cxnLst/>
              <a:rect l="l" t="t" r="r" b="b"/>
              <a:pathLst>
                <a:path w="356870" h="219710">
                  <a:moveTo>
                    <a:pt x="356616" y="219583"/>
                  </a:moveTo>
                  <a:lnTo>
                    <a:pt x="0" y="0"/>
                  </a:lnTo>
                </a:path>
              </a:pathLst>
            </a:custGeom>
            <a:ln w="31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557514" y="4606163"/>
              <a:ext cx="277495" cy="276860"/>
            </a:xfrm>
            <a:custGeom>
              <a:avLst/>
              <a:gdLst/>
              <a:ahLst/>
              <a:cxnLst/>
              <a:rect l="l" t="t" r="r" b="b"/>
              <a:pathLst>
                <a:path w="277495" h="276860">
                  <a:moveTo>
                    <a:pt x="223648" y="0"/>
                  </a:moveTo>
                  <a:lnTo>
                    <a:pt x="196312" y="33044"/>
                  </a:lnTo>
                  <a:lnTo>
                    <a:pt x="161854" y="57131"/>
                  </a:lnTo>
                  <a:lnTo>
                    <a:pt x="122634" y="71707"/>
                  </a:lnTo>
                  <a:lnTo>
                    <a:pt x="81011" y="76218"/>
                  </a:lnTo>
                  <a:lnTo>
                    <a:pt x="39347" y="70111"/>
                  </a:lnTo>
                  <a:lnTo>
                    <a:pt x="0" y="52831"/>
                  </a:lnTo>
                  <a:lnTo>
                    <a:pt x="33126" y="80210"/>
                  </a:lnTo>
                  <a:lnTo>
                    <a:pt x="57323" y="114676"/>
                  </a:lnTo>
                  <a:lnTo>
                    <a:pt x="72024" y="153876"/>
                  </a:lnTo>
                  <a:lnTo>
                    <a:pt x="76660" y="195457"/>
                  </a:lnTo>
                  <a:lnTo>
                    <a:pt x="70663" y="237067"/>
                  </a:lnTo>
                  <a:lnTo>
                    <a:pt x="53467" y="276351"/>
                  </a:lnTo>
                  <a:lnTo>
                    <a:pt x="80792" y="243307"/>
                  </a:lnTo>
                  <a:lnTo>
                    <a:pt x="115226" y="219220"/>
                  </a:lnTo>
                  <a:lnTo>
                    <a:pt x="154415" y="204644"/>
                  </a:lnTo>
                  <a:lnTo>
                    <a:pt x="196007" y="200133"/>
                  </a:lnTo>
                  <a:lnTo>
                    <a:pt x="237649" y="206240"/>
                  </a:lnTo>
                  <a:lnTo>
                    <a:pt x="276986" y="223520"/>
                  </a:lnTo>
                  <a:lnTo>
                    <a:pt x="243869" y="196141"/>
                  </a:lnTo>
                  <a:lnTo>
                    <a:pt x="219695" y="161675"/>
                  </a:lnTo>
                  <a:lnTo>
                    <a:pt x="205025" y="122475"/>
                  </a:lnTo>
                  <a:lnTo>
                    <a:pt x="200420" y="80894"/>
                  </a:lnTo>
                  <a:lnTo>
                    <a:pt x="206440" y="39284"/>
                  </a:lnTo>
                  <a:lnTo>
                    <a:pt x="223648" y="0"/>
                  </a:lnTo>
                  <a:close/>
                </a:path>
              </a:pathLst>
            </a:custGeom>
            <a:solidFill>
              <a:srgbClr val="FDDC62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557514" y="4606163"/>
              <a:ext cx="1257300" cy="1386840"/>
            </a:xfrm>
            <a:custGeom>
              <a:avLst/>
              <a:gdLst/>
              <a:ahLst/>
              <a:cxnLst/>
              <a:rect l="l" t="t" r="r" b="b"/>
              <a:pathLst>
                <a:path w="1257300" h="1386839">
                  <a:moveTo>
                    <a:pt x="53467" y="276351"/>
                  </a:moveTo>
                  <a:lnTo>
                    <a:pt x="70663" y="237067"/>
                  </a:lnTo>
                  <a:lnTo>
                    <a:pt x="76660" y="195457"/>
                  </a:lnTo>
                  <a:lnTo>
                    <a:pt x="72024" y="153876"/>
                  </a:lnTo>
                  <a:lnTo>
                    <a:pt x="57323" y="114676"/>
                  </a:lnTo>
                  <a:lnTo>
                    <a:pt x="33126" y="80210"/>
                  </a:lnTo>
                  <a:lnTo>
                    <a:pt x="0" y="52831"/>
                  </a:lnTo>
                  <a:lnTo>
                    <a:pt x="39347" y="70111"/>
                  </a:lnTo>
                  <a:lnTo>
                    <a:pt x="81011" y="76218"/>
                  </a:lnTo>
                  <a:lnTo>
                    <a:pt x="122634" y="71707"/>
                  </a:lnTo>
                  <a:lnTo>
                    <a:pt x="161854" y="57131"/>
                  </a:lnTo>
                  <a:lnTo>
                    <a:pt x="196312" y="33044"/>
                  </a:lnTo>
                  <a:lnTo>
                    <a:pt x="223648" y="0"/>
                  </a:lnTo>
                  <a:lnTo>
                    <a:pt x="206440" y="39284"/>
                  </a:lnTo>
                  <a:lnTo>
                    <a:pt x="200420" y="80894"/>
                  </a:lnTo>
                  <a:lnTo>
                    <a:pt x="205025" y="122475"/>
                  </a:lnTo>
                  <a:lnTo>
                    <a:pt x="219695" y="161675"/>
                  </a:lnTo>
                  <a:lnTo>
                    <a:pt x="243869" y="196141"/>
                  </a:lnTo>
                  <a:lnTo>
                    <a:pt x="276986" y="223520"/>
                  </a:lnTo>
                  <a:lnTo>
                    <a:pt x="237649" y="206240"/>
                  </a:lnTo>
                  <a:lnTo>
                    <a:pt x="196007" y="200133"/>
                  </a:lnTo>
                  <a:lnTo>
                    <a:pt x="154415" y="204644"/>
                  </a:lnTo>
                  <a:lnTo>
                    <a:pt x="115226" y="219220"/>
                  </a:lnTo>
                  <a:lnTo>
                    <a:pt x="80792" y="243307"/>
                  </a:lnTo>
                  <a:lnTo>
                    <a:pt x="53467" y="276351"/>
                  </a:lnTo>
                  <a:close/>
                </a:path>
                <a:path w="1257300" h="1386839">
                  <a:moveTo>
                    <a:pt x="1196340" y="1381061"/>
                  </a:moveTo>
                  <a:lnTo>
                    <a:pt x="788671" y="1130020"/>
                  </a:lnTo>
                  <a:lnTo>
                    <a:pt x="777125" y="1119208"/>
                  </a:lnTo>
                  <a:lnTo>
                    <a:pt x="770795" y="1105287"/>
                  </a:lnTo>
                  <a:lnTo>
                    <a:pt x="770132" y="1090022"/>
                  </a:lnTo>
                  <a:lnTo>
                    <a:pt x="775588" y="1075181"/>
                  </a:lnTo>
                  <a:lnTo>
                    <a:pt x="786411" y="1063626"/>
                  </a:lnTo>
                  <a:lnTo>
                    <a:pt x="800353" y="1057333"/>
                  </a:lnTo>
                  <a:lnTo>
                    <a:pt x="815629" y="1056720"/>
                  </a:lnTo>
                  <a:lnTo>
                    <a:pt x="830453" y="1062202"/>
                  </a:lnTo>
                  <a:lnTo>
                    <a:pt x="1238122" y="1313243"/>
                  </a:lnTo>
                  <a:lnTo>
                    <a:pt x="1249722" y="1324055"/>
                  </a:lnTo>
                  <a:lnTo>
                    <a:pt x="1256046" y="1337978"/>
                  </a:lnTo>
                  <a:lnTo>
                    <a:pt x="1256678" y="1353246"/>
                  </a:lnTo>
                  <a:lnTo>
                    <a:pt x="1251203" y="1368094"/>
                  </a:lnTo>
                  <a:lnTo>
                    <a:pt x="1240399" y="1379645"/>
                  </a:lnTo>
                  <a:lnTo>
                    <a:pt x="1226487" y="1385936"/>
                  </a:lnTo>
                  <a:lnTo>
                    <a:pt x="1211217" y="1386548"/>
                  </a:lnTo>
                  <a:lnTo>
                    <a:pt x="1196340" y="1381061"/>
                  </a:lnTo>
                  <a:close/>
                </a:path>
              </a:pathLst>
            </a:custGeom>
            <a:ln w="31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0165969" y="6473367"/>
              <a:ext cx="550545" cy="363220"/>
            </a:xfrm>
            <a:custGeom>
              <a:avLst/>
              <a:gdLst/>
              <a:ahLst/>
              <a:cxnLst/>
              <a:rect l="l" t="t" r="r" b="b"/>
              <a:pathLst>
                <a:path w="550545" h="363220">
                  <a:moveTo>
                    <a:pt x="49656" y="149047"/>
                  </a:moveTo>
                  <a:lnTo>
                    <a:pt x="98119" y="160962"/>
                  </a:lnTo>
                  <a:lnTo>
                    <a:pt x="146466" y="162952"/>
                  </a:lnTo>
                  <a:lnTo>
                    <a:pt x="193438" y="155615"/>
                  </a:lnTo>
                  <a:lnTo>
                    <a:pt x="237775" y="139550"/>
                  </a:lnTo>
                  <a:lnTo>
                    <a:pt x="278219" y="115357"/>
                  </a:lnTo>
                  <a:lnTo>
                    <a:pt x="313510" y="83635"/>
                  </a:lnTo>
                  <a:lnTo>
                    <a:pt x="342390" y="44983"/>
                  </a:lnTo>
                  <a:lnTo>
                    <a:pt x="363600" y="0"/>
                  </a:lnTo>
                </a:path>
                <a:path w="550545" h="363220">
                  <a:moveTo>
                    <a:pt x="17651" y="248056"/>
                  </a:moveTo>
                  <a:lnTo>
                    <a:pt x="65080" y="261400"/>
                  </a:lnTo>
                  <a:lnTo>
                    <a:pt x="112702" y="268127"/>
                  </a:lnTo>
                  <a:lnTo>
                    <a:pt x="159973" y="268499"/>
                  </a:lnTo>
                  <a:lnTo>
                    <a:pt x="206346" y="262776"/>
                  </a:lnTo>
                  <a:lnTo>
                    <a:pt x="251274" y="251217"/>
                  </a:lnTo>
                  <a:lnTo>
                    <a:pt x="294211" y="234084"/>
                  </a:lnTo>
                  <a:lnTo>
                    <a:pt x="334610" y="211637"/>
                  </a:lnTo>
                  <a:lnTo>
                    <a:pt x="371926" y="184136"/>
                  </a:lnTo>
                  <a:lnTo>
                    <a:pt x="405612" y="151842"/>
                  </a:lnTo>
                  <a:lnTo>
                    <a:pt x="435121" y="115015"/>
                  </a:lnTo>
                  <a:lnTo>
                    <a:pt x="459907" y="73915"/>
                  </a:lnTo>
                  <a:lnTo>
                    <a:pt x="479425" y="28803"/>
                  </a:lnTo>
                </a:path>
                <a:path w="550545" h="363220">
                  <a:moveTo>
                    <a:pt x="0" y="338062"/>
                  </a:moveTo>
                  <a:lnTo>
                    <a:pt x="45184" y="351426"/>
                  </a:lnTo>
                  <a:lnTo>
                    <a:pt x="90602" y="359702"/>
                  </a:lnTo>
                  <a:lnTo>
                    <a:pt x="135917" y="363049"/>
                  </a:lnTo>
                  <a:lnTo>
                    <a:pt x="180798" y="361626"/>
                  </a:lnTo>
                  <a:lnTo>
                    <a:pt x="224911" y="355592"/>
                  </a:lnTo>
                  <a:lnTo>
                    <a:pt x="267922" y="345107"/>
                  </a:lnTo>
                  <a:lnTo>
                    <a:pt x="309498" y="330329"/>
                  </a:lnTo>
                  <a:lnTo>
                    <a:pt x="349305" y="311418"/>
                  </a:lnTo>
                  <a:lnTo>
                    <a:pt x="387009" y="288532"/>
                  </a:lnTo>
                  <a:lnTo>
                    <a:pt x="422278" y="261832"/>
                  </a:lnTo>
                  <a:lnTo>
                    <a:pt x="454778" y="231475"/>
                  </a:lnTo>
                  <a:lnTo>
                    <a:pt x="484176" y="197621"/>
                  </a:lnTo>
                  <a:lnTo>
                    <a:pt x="510137" y="160430"/>
                  </a:lnTo>
                  <a:lnTo>
                    <a:pt x="532329" y="120059"/>
                  </a:lnTo>
                  <a:lnTo>
                    <a:pt x="550417" y="76669"/>
                  </a:lnTo>
                </a:path>
              </a:pathLst>
            </a:custGeom>
            <a:ln w="31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EB4EA9-25C8-4CF2-A4A8-79C643F76992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1" y="164472"/>
            <a:ext cx="11915880" cy="67083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09800" y="1981200"/>
            <a:ext cx="76200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ИСКУССТВЕННОГО ИНТЕЛЛЕКТА В РЕАЛИЗАЦИИ ПРЕСТУПНЫХ СХЕМ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8AB97-D09C-42D6-90E7-E73B70E8A58E}"/>
              </a:ext>
            </a:extLst>
          </p:cNvPr>
          <p:cNvSpPr txBox="1"/>
          <p:nvPr/>
        </p:nvSpPr>
        <p:spPr>
          <a:xfrm>
            <a:off x="1524000" y="361844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DC62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6421" y="2208061"/>
            <a:ext cx="2818765" cy="4437380"/>
            <a:chOff x="426421" y="2208061"/>
            <a:chExt cx="2818765" cy="4437380"/>
          </a:xfrm>
        </p:grpSpPr>
        <p:sp>
          <p:nvSpPr>
            <p:cNvPr id="4" name="object 4"/>
            <p:cNvSpPr/>
            <p:nvPr/>
          </p:nvSpPr>
          <p:spPr>
            <a:xfrm>
              <a:off x="435757" y="2214469"/>
              <a:ext cx="2806700" cy="4420235"/>
            </a:xfrm>
            <a:custGeom>
              <a:avLst/>
              <a:gdLst/>
              <a:ahLst/>
              <a:cxnLst/>
              <a:rect l="l" t="t" r="r" b="b"/>
              <a:pathLst>
                <a:path w="2806700" h="4420234">
                  <a:moveTo>
                    <a:pt x="542545" y="93"/>
                  </a:moveTo>
                  <a:lnTo>
                    <a:pt x="485243" y="0"/>
                  </a:lnTo>
                  <a:lnTo>
                    <a:pt x="429718" y="692"/>
                  </a:lnTo>
                  <a:lnTo>
                    <a:pt x="376951" y="2248"/>
                  </a:lnTo>
                  <a:lnTo>
                    <a:pt x="327925" y="4742"/>
                  </a:lnTo>
                  <a:lnTo>
                    <a:pt x="283623" y="8253"/>
                  </a:lnTo>
                  <a:lnTo>
                    <a:pt x="245025" y="12856"/>
                  </a:lnTo>
                  <a:lnTo>
                    <a:pt x="198493" y="18078"/>
                  </a:lnTo>
                  <a:lnTo>
                    <a:pt x="155489" y="29494"/>
                  </a:lnTo>
                  <a:lnTo>
                    <a:pt x="116707" y="46826"/>
                  </a:lnTo>
                  <a:lnTo>
                    <a:pt x="82841" y="69797"/>
                  </a:lnTo>
                  <a:lnTo>
                    <a:pt x="54585" y="98127"/>
                  </a:lnTo>
                  <a:lnTo>
                    <a:pt x="32633" y="131540"/>
                  </a:lnTo>
                  <a:lnTo>
                    <a:pt x="17678" y="169757"/>
                  </a:lnTo>
                  <a:lnTo>
                    <a:pt x="10414" y="212499"/>
                  </a:lnTo>
                  <a:lnTo>
                    <a:pt x="11536" y="259490"/>
                  </a:lnTo>
                  <a:lnTo>
                    <a:pt x="15085" y="297762"/>
                  </a:lnTo>
                  <a:lnTo>
                    <a:pt x="18194" y="340951"/>
                  </a:lnTo>
                  <a:lnTo>
                    <a:pt x="20869" y="388425"/>
                  </a:lnTo>
                  <a:lnTo>
                    <a:pt x="23112" y="439549"/>
                  </a:lnTo>
                  <a:lnTo>
                    <a:pt x="24928" y="493691"/>
                  </a:lnTo>
                  <a:lnTo>
                    <a:pt x="26322" y="550217"/>
                  </a:lnTo>
                  <a:lnTo>
                    <a:pt x="27296" y="608495"/>
                  </a:lnTo>
                  <a:lnTo>
                    <a:pt x="27856" y="667891"/>
                  </a:lnTo>
                  <a:lnTo>
                    <a:pt x="28005" y="727771"/>
                  </a:lnTo>
                  <a:lnTo>
                    <a:pt x="27747" y="787504"/>
                  </a:lnTo>
                  <a:lnTo>
                    <a:pt x="27087" y="846455"/>
                  </a:lnTo>
                  <a:lnTo>
                    <a:pt x="26028" y="903992"/>
                  </a:lnTo>
                  <a:lnTo>
                    <a:pt x="24575" y="959481"/>
                  </a:lnTo>
                  <a:lnTo>
                    <a:pt x="22732" y="1012289"/>
                  </a:lnTo>
                  <a:lnTo>
                    <a:pt x="20502" y="1061784"/>
                  </a:lnTo>
                  <a:lnTo>
                    <a:pt x="17890" y="1107331"/>
                  </a:lnTo>
                  <a:lnTo>
                    <a:pt x="14900" y="1148297"/>
                  </a:lnTo>
                  <a:lnTo>
                    <a:pt x="11536" y="1184051"/>
                  </a:lnTo>
                  <a:lnTo>
                    <a:pt x="7234" y="1235407"/>
                  </a:lnTo>
                  <a:lnTo>
                    <a:pt x="5555" y="1282509"/>
                  </a:lnTo>
                  <a:lnTo>
                    <a:pt x="5911" y="1326586"/>
                  </a:lnTo>
                  <a:lnTo>
                    <a:pt x="7715" y="1368869"/>
                  </a:lnTo>
                  <a:lnTo>
                    <a:pt x="13316" y="1452974"/>
                  </a:lnTo>
                  <a:lnTo>
                    <a:pt x="15939" y="1497256"/>
                  </a:lnTo>
                  <a:lnTo>
                    <a:pt x="17659" y="1544665"/>
                  </a:lnTo>
                  <a:lnTo>
                    <a:pt x="17891" y="1596432"/>
                  </a:lnTo>
                  <a:lnTo>
                    <a:pt x="16045" y="1653786"/>
                  </a:lnTo>
                  <a:lnTo>
                    <a:pt x="11536" y="1717958"/>
                  </a:lnTo>
                  <a:lnTo>
                    <a:pt x="7332" y="1773306"/>
                  </a:lnTo>
                  <a:lnTo>
                    <a:pt x="4766" y="1824823"/>
                  </a:lnTo>
                  <a:lnTo>
                    <a:pt x="3582" y="1873316"/>
                  </a:lnTo>
                  <a:lnTo>
                    <a:pt x="3526" y="1919588"/>
                  </a:lnTo>
                  <a:lnTo>
                    <a:pt x="4340" y="1964445"/>
                  </a:lnTo>
                  <a:lnTo>
                    <a:pt x="5770" y="2008692"/>
                  </a:lnTo>
                  <a:lnTo>
                    <a:pt x="11195" y="2145823"/>
                  </a:lnTo>
                  <a:lnTo>
                    <a:pt x="12530" y="2195680"/>
                  </a:lnTo>
                  <a:lnTo>
                    <a:pt x="13202" y="2248951"/>
                  </a:lnTo>
                  <a:lnTo>
                    <a:pt x="12956" y="2306443"/>
                  </a:lnTo>
                  <a:lnTo>
                    <a:pt x="10177" y="2434676"/>
                  </a:lnTo>
                  <a:lnTo>
                    <a:pt x="10372" y="2491425"/>
                  </a:lnTo>
                  <a:lnTo>
                    <a:pt x="11729" y="2540916"/>
                  </a:lnTo>
                  <a:lnTo>
                    <a:pt x="13856" y="2584860"/>
                  </a:lnTo>
                  <a:lnTo>
                    <a:pt x="18851" y="2662949"/>
                  </a:lnTo>
                  <a:lnTo>
                    <a:pt x="20935" y="2700515"/>
                  </a:lnTo>
                  <a:lnTo>
                    <a:pt x="22221" y="2739377"/>
                  </a:lnTo>
                  <a:lnTo>
                    <a:pt x="22316" y="2781244"/>
                  </a:lnTo>
                  <a:lnTo>
                    <a:pt x="20828" y="2827827"/>
                  </a:lnTo>
                  <a:lnTo>
                    <a:pt x="17366" y="2880837"/>
                  </a:lnTo>
                  <a:lnTo>
                    <a:pt x="6100" y="3001488"/>
                  </a:lnTo>
                  <a:lnTo>
                    <a:pt x="2762" y="3058682"/>
                  </a:lnTo>
                  <a:lnTo>
                    <a:pt x="1197" y="3113768"/>
                  </a:lnTo>
                  <a:lnTo>
                    <a:pt x="1081" y="3166948"/>
                  </a:lnTo>
                  <a:lnTo>
                    <a:pt x="2088" y="3218423"/>
                  </a:lnTo>
                  <a:lnTo>
                    <a:pt x="3893" y="3268395"/>
                  </a:lnTo>
                  <a:lnTo>
                    <a:pt x="10839" y="3411307"/>
                  </a:lnTo>
                  <a:lnTo>
                    <a:pt x="12582" y="3457281"/>
                  </a:lnTo>
                  <a:lnTo>
                    <a:pt x="13495" y="3502760"/>
                  </a:lnTo>
                  <a:lnTo>
                    <a:pt x="13255" y="3547945"/>
                  </a:lnTo>
                  <a:lnTo>
                    <a:pt x="11536" y="3593037"/>
                  </a:lnTo>
                  <a:lnTo>
                    <a:pt x="5919" y="3694752"/>
                  </a:lnTo>
                  <a:lnTo>
                    <a:pt x="3611" y="3743042"/>
                  </a:lnTo>
                  <a:lnTo>
                    <a:pt x="1783" y="3790614"/>
                  </a:lnTo>
                  <a:lnTo>
                    <a:pt x="543" y="3838211"/>
                  </a:lnTo>
                  <a:lnTo>
                    <a:pt x="0" y="3886577"/>
                  </a:lnTo>
                  <a:lnTo>
                    <a:pt x="261" y="3936456"/>
                  </a:lnTo>
                  <a:lnTo>
                    <a:pt x="1437" y="3988593"/>
                  </a:lnTo>
                  <a:lnTo>
                    <a:pt x="3636" y="4043730"/>
                  </a:lnTo>
                  <a:lnTo>
                    <a:pt x="6966" y="4102613"/>
                  </a:lnTo>
                  <a:lnTo>
                    <a:pt x="11536" y="4165985"/>
                  </a:lnTo>
                  <a:lnTo>
                    <a:pt x="17874" y="4213325"/>
                  </a:lnTo>
                  <a:lnTo>
                    <a:pt x="29366" y="4258015"/>
                  </a:lnTo>
                  <a:lnTo>
                    <a:pt x="45903" y="4299055"/>
                  </a:lnTo>
                  <a:lnTo>
                    <a:pt x="67377" y="4335445"/>
                  </a:lnTo>
                  <a:lnTo>
                    <a:pt x="93680" y="4366185"/>
                  </a:lnTo>
                  <a:lnTo>
                    <a:pt x="124705" y="4390275"/>
                  </a:lnTo>
                  <a:lnTo>
                    <a:pt x="160343" y="4406715"/>
                  </a:lnTo>
                  <a:lnTo>
                    <a:pt x="200486" y="4414505"/>
                  </a:lnTo>
                  <a:lnTo>
                    <a:pt x="307806" y="4410020"/>
                  </a:lnTo>
                  <a:lnTo>
                    <a:pt x="365806" y="4409403"/>
                  </a:lnTo>
                  <a:lnTo>
                    <a:pt x="419654" y="4410299"/>
                  </a:lnTo>
                  <a:lnTo>
                    <a:pt x="469977" y="4412214"/>
                  </a:lnTo>
                  <a:lnTo>
                    <a:pt x="562560" y="4417124"/>
                  </a:lnTo>
                  <a:lnTo>
                    <a:pt x="606074" y="4419131"/>
                  </a:lnTo>
                  <a:lnTo>
                    <a:pt x="648575" y="4420181"/>
                  </a:lnTo>
                  <a:lnTo>
                    <a:pt x="690688" y="4419779"/>
                  </a:lnTo>
                  <a:lnTo>
                    <a:pt x="733043" y="4417432"/>
                  </a:lnTo>
                  <a:lnTo>
                    <a:pt x="776266" y="4412644"/>
                  </a:lnTo>
                  <a:lnTo>
                    <a:pt x="819697" y="4408133"/>
                  </a:lnTo>
                  <a:lnTo>
                    <a:pt x="868750" y="4405669"/>
                  </a:lnTo>
                  <a:lnTo>
                    <a:pt x="922206" y="4404884"/>
                  </a:lnTo>
                  <a:lnTo>
                    <a:pt x="978843" y="4405411"/>
                  </a:lnTo>
                  <a:lnTo>
                    <a:pt x="1037440" y="4406880"/>
                  </a:lnTo>
                  <a:lnTo>
                    <a:pt x="1212775" y="4413265"/>
                  </a:lnTo>
                  <a:lnTo>
                    <a:pt x="1266997" y="4414825"/>
                  </a:lnTo>
                  <a:lnTo>
                    <a:pt x="1317073" y="4415487"/>
                  </a:lnTo>
                  <a:lnTo>
                    <a:pt x="1361781" y="4414882"/>
                  </a:lnTo>
                  <a:lnTo>
                    <a:pt x="1399900" y="4412644"/>
                  </a:lnTo>
                  <a:lnTo>
                    <a:pt x="1441663" y="4409866"/>
                  </a:lnTo>
                  <a:lnTo>
                    <a:pt x="1490716" y="4408318"/>
                  </a:lnTo>
                  <a:lnTo>
                    <a:pt x="1545346" y="4407773"/>
                  </a:lnTo>
                  <a:lnTo>
                    <a:pt x="1603837" y="4408009"/>
                  </a:lnTo>
                  <a:lnTo>
                    <a:pt x="1664476" y="4408800"/>
                  </a:lnTo>
                  <a:lnTo>
                    <a:pt x="1842125" y="4412263"/>
                  </a:lnTo>
                  <a:lnTo>
                    <a:pt x="1894204" y="4413032"/>
                  </a:lnTo>
                  <a:lnTo>
                    <a:pt x="1939857" y="4413233"/>
                  </a:lnTo>
                  <a:lnTo>
                    <a:pt x="1977369" y="4412644"/>
                  </a:lnTo>
                  <a:lnTo>
                    <a:pt x="2013332" y="4411759"/>
                  </a:lnTo>
                  <a:lnTo>
                    <a:pt x="2055015" y="4411197"/>
                  </a:lnTo>
                  <a:lnTo>
                    <a:pt x="2152318" y="4410848"/>
                  </a:lnTo>
                  <a:lnTo>
                    <a:pt x="2554711" y="4412644"/>
                  </a:lnTo>
                  <a:lnTo>
                    <a:pt x="2602169" y="4404968"/>
                  </a:lnTo>
                  <a:lnTo>
                    <a:pt x="2645801" y="4393106"/>
                  </a:lnTo>
                  <a:lnTo>
                    <a:pt x="2684942" y="4376737"/>
                  </a:lnTo>
                  <a:lnTo>
                    <a:pt x="2718929" y="4355542"/>
                  </a:lnTo>
                  <a:lnTo>
                    <a:pt x="2747095" y="4329202"/>
                  </a:lnTo>
                  <a:lnTo>
                    <a:pt x="2768777" y="4297396"/>
                  </a:lnTo>
                  <a:lnTo>
                    <a:pt x="2783308" y="4259804"/>
                  </a:lnTo>
                  <a:lnTo>
                    <a:pt x="2790026" y="4216107"/>
                  </a:lnTo>
                  <a:lnTo>
                    <a:pt x="2788264" y="4165985"/>
                  </a:lnTo>
                  <a:lnTo>
                    <a:pt x="2795229" y="4055710"/>
                  </a:lnTo>
                  <a:lnTo>
                    <a:pt x="2798331" y="3999797"/>
                  </a:lnTo>
                  <a:lnTo>
                    <a:pt x="2801060" y="3943909"/>
                  </a:lnTo>
                  <a:lnTo>
                    <a:pt x="2803328" y="3888453"/>
                  </a:lnTo>
                  <a:lnTo>
                    <a:pt x="2805046" y="3833834"/>
                  </a:lnTo>
                  <a:lnTo>
                    <a:pt x="2806124" y="3780460"/>
                  </a:lnTo>
                  <a:lnTo>
                    <a:pt x="2806472" y="3728737"/>
                  </a:lnTo>
                  <a:lnTo>
                    <a:pt x="2806003" y="3679072"/>
                  </a:lnTo>
                  <a:lnTo>
                    <a:pt x="2804626" y="3631871"/>
                  </a:lnTo>
                  <a:lnTo>
                    <a:pt x="2802253" y="3587541"/>
                  </a:lnTo>
                  <a:lnTo>
                    <a:pt x="2798794" y="3546489"/>
                  </a:lnTo>
                  <a:lnTo>
                    <a:pt x="2782187" y="3441138"/>
                  </a:lnTo>
                  <a:lnTo>
                    <a:pt x="2777936" y="3403981"/>
                  </a:lnTo>
                  <a:lnTo>
                    <a:pt x="2775289" y="3364341"/>
                  </a:lnTo>
                  <a:lnTo>
                    <a:pt x="2774024" y="3322188"/>
                  </a:lnTo>
                  <a:lnTo>
                    <a:pt x="2773919" y="3277492"/>
                  </a:lnTo>
                  <a:lnTo>
                    <a:pt x="2774753" y="3230223"/>
                  </a:lnTo>
                  <a:lnTo>
                    <a:pt x="2776304" y="3180350"/>
                  </a:lnTo>
                  <a:lnTo>
                    <a:pt x="2783046" y="3014812"/>
                  </a:lnTo>
                  <a:lnTo>
                    <a:pt x="2785250" y="2954226"/>
                  </a:lnTo>
                  <a:lnTo>
                    <a:pt x="2787063" y="2890886"/>
                  </a:lnTo>
                  <a:lnTo>
                    <a:pt x="2788264" y="2824763"/>
                  </a:lnTo>
                  <a:lnTo>
                    <a:pt x="2788738" y="2759304"/>
                  </a:lnTo>
                  <a:lnTo>
                    <a:pt x="2788615" y="2697734"/>
                  </a:lnTo>
                  <a:lnTo>
                    <a:pt x="2788035" y="2639692"/>
                  </a:lnTo>
                  <a:lnTo>
                    <a:pt x="2787140" y="2584816"/>
                  </a:lnTo>
                  <a:lnTo>
                    <a:pt x="2783242" y="2389725"/>
                  </a:lnTo>
                  <a:lnTo>
                    <a:pt x="2782895" y="2345245"/>
                  </a:lnTo>
                  <a:lnTo>
                    <a:pt x="2783082" y="2301758"/>
                  </a:lnTo>
                  <a:lnTo>
                    <a:pt x="2783945" y="2258902"/>
                  </a:lnTo>
                  <a:lnTo>
                    <a:pt x="2785625" y="2216315"/>
                  </a:lnTo>
                  <a:lnTo>
                    <a:pt x="2791287" y="2126772"/>
                  </a:lnTo>
                  <a:lnTo>
                    <a:pt x="2793025" y="2085971"/>
                  </a:lnTo>
                  <a:lnTo>
                    <a:pt x="2793705" y="2049100"/>
                  </a:lnTo>
                  <a:lnTo>
                    <a:pt x="2793554" y="2014029"/>
                  </a:lnTo>
                  <a:lnTo>
                    <a:pt x="2792798" y="1978624"/>
                  </a:lnTo>
                  <a:lnTo>
                    <a:pt x="2790380" y="1898292"/>
                  </a:lnTo>
                  <a:lnTo>
                    <a:pt x="2789171" y="1849101"/>
                  </a:lnTo>
                  <a:lnTo>
                    <a:pt x="2788264" y="1791052"/>
                  </a:lnTo>
                  <a:lnTo>
                    <a:pt x="2787886" y="1722013"/>
                  </a:lnTo>
                  <a:lnTo>
                    <a:pt x="2788264" y="1639853"/>
                  </a:lnTo>
                  <a:lnTo>
                    <a:pt x="2789870" y="1510757"/>
                  </a:lnTo>
                  <a:lnTo>
                    <a:pt x="2793423" y="1302651"/>
                  </a:lnTo>
                  <a:lnTo>
                    <a:pt x="2794396" y="1211058"/>
                  </a:lnTo>
                  <a:lnTo>
                    <a:pt x="2794468" y="1165624"/>
                  </a:lnTo>
                  <a:lnTo>
                    <a:pt x="2794185" y="1119383"/>
                  </a:lnTo>
                  <a:lnTo>
                    <a:pt x="2793483" y="1071548"/>
                  </a:lnTo>
                  <a:lnTo>
                    <a:pt x="2792303" y="1021334"/>
                  </a:lnTo>
                  <a:lnTo>
                    <a:pt x="2790583" y="967953"/>
                  </a:lnTo>
                  <a:lnTo>
                    <a:pt x="2788264" y="910620"/>
                  </a:lnTo>
                  <a:lnTo>
                    <a:pt x="2778394" y="700926"/>
                  </a:lnTo>
                  <a:lnTo>
                    <a:pt x="2776742" y="658049"/>
                  </a:lnTo>
                  <a:lnTo>
                    <a:pt x="2775583" y="616515"/>
                  </a:lnTo>
                  <a:lnTo>
                    <a:pt x="2775001" y="575088"/>
                  </a:lnTo>
                  <a:lnTo>
                    <a:pt x="2775077" y="532531"/>
                  </a:lnTo>
                  <a:lnTo>
                    <a:pt x="2775896" y="487607"/>
                  </a:lnTo>
                  <a:lnTo>
                    <a:pt x="2777542" y="439077"/>
                  </a:lnTo>
                  <a:lnTo>
                    <a:pt x="2780096" y="385706"/>
                  </a:lnTo>
                  <a:lnTo>
                    <a:pt x="2783642" y="326256"/>
                  </a:lnTo>
                  <a:lnTo>
                    <a:pt x="2788264" y="259490"/>
                  </a:lnTo>
                  <a:lnTo>
                    <a:pt x="2775145" y="207726"/>
                  </a:lnTo>
                  <a:lnTo>
                    <a:pt x="2758201" y="159178"/>
                  </a:lnTo>
                  <a:lnTo>
                    <a:pt x="2737048" y="115229"/>
                  </a:lnTo>
                  <a:lnTo>
                    <a:pt x="2711302" y="77261"/>
                  </a:lnTo>
                  <a:lnTo>
                    <a:pt x="2680579" y="46658"/>
                  </a:lnTo>
                  <a:lnTo>
                    <a:pt x="2644496" y="24800"/>
                  </a:lnTo>
                  <a:lnTo>
                    <a:pt x="2602668" y="13072"/>
                  </a:lnTo>
                  <a:lnTo>
                    <a:pt x="2554711" y="12856"/>
                  </a:lnTo>
                  <a:lnTo>
                    <a:pt x="2517884" y="12972"/>
                  </a:lnTo>
                  <a:lnTo>
                    <a:pt x="2477169" y="13385"/>
                  </a:lnTo>
                  <a:lnTo>
                    <a:pt x="2336153" y="15449"/>
                  </a:lnTo>
                  <a:lnTo>
                    <a:pt x="2230876" y="16560"/>
                  </a:lnTo>
                  <a:lnTo>
                    <a:pt x="2176194" y="16751"/>
                  </a:lnTo>
                  <a:lnTo>
                    <a:pt x="2120746" y="16571"/>
                  </a:lnTo>
                  <a:lnTo>
                    <a:pt x="2064976" y="15925"/>
                  </a:lnTo>
                  <a:lnTo>
                    <a:pt x="2009330" y="14719"/>
                  </a:lnTo>
                  <a:lnTo>
                    <a:pt x="1891439" y="10943"/>
                  </a:lnTo>
                  <a:lnTo>
                    <a:pt x="1833462" y="10320"/>
                  </a:lnTo>
                  <a:lnTo>
                    <a:pt x="1779315" y="10664"/>
                  </a:lnTo>
                  <a:lnTo>
                    <a:pt x="1727994" y="11649"/>
                  </a:lnTo>
                  <a:lnTo>
                    <a:pt x="1629798" y="14246"/>
                  </a:lnTo>
                  <a:lnTo>
                    <a:pt x="1580911" y="15209"/>
                  </a:lnTo>
                  <a:lnTo>
                    <a:pt x="1530823" y="15514"/>
                  </a:lnTo>
                  <a:lnTo>
                    <a:pt x="1478526" y="14838"/>
                  </a:lnTo>
                  <a:lnTo>
                    <a:pt x="1370961" y="11096"/>
                  </a:lnTo>
                  <a:lnTo>
                    <a:pt x="1319316" y="10599"/>
                  </a:lnTo>
                  <a:lnTo>
                    <a:pt x="1268055" y="11063"/>
                  </a:lnTo>
                  <a:lnTo>
                    <a:pt x="1217150" y="12183"/>
                  </a:lnTo>
                  <a:lnTo>
                    <a:pt x="1066323" y="16439"/>
                  </a:lnTo>
                  <a:lnTo>
                    <a:pt x="1016590" y="17143"/>
                  </a:lnTo>
                  <a:lnTo>
                    <a:pt x="967086" y="16983"/>
                  </a:lnTo>
                  <a:lnTo>
                    <a:pt x="917784" y="15656"/>
                  </a:lnTo>
                  <a:lnTo>
                    <a:pt x="868659" y="12856"/>
                  </a:lnTo>
                  <a:lnTo>
                    <a:pt x="821325" y="9659"/>
                  </a:lnTo>
                  <a:lnTo>
                    <a:pt x="769874" y="6788"/>
                  </a:lnTo>
                  <a:lnTo>
                    <a:pt x="715288" y="4319"/>
                  </a:lnTo>
                  <a:lnTo>
                    <a:pt x="658550" y="2329"/>
                  </a:lnTo>
                  <a:lnTo>
                    <a:pt x="600641" y="895"/>
                  </a:lnTo>
                  <a:lnTo>
                    <a:pt x="542545" y="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36327" y="2217967"/>
              <a:ext cx="2799080" cy="4417060"/>
            </a:xfrm>
            <a:custGeom>
              <a:avLst/>
              <a:gdLst/>
              <a:ahLst/>
              <a:cxnLst/>
              <a:rect l="l" t="t" r="r" b="b"/>
              <a:pathLst>
                <a:path w="2799080" h="4417059">
                  <a:moveTo>
                    <a:pt x="10966" y="255991"/>
                  </a:moveTo>
                  <a:lnTo>
                    <a:pt x="12437" y="214311"/>
                  </a:lnTo>
                  <a:lnTo>
                    <a:pt x="20834" y="172265"/>
                  </a:lnTo>
                  <a:lnTo>
                    <a:pt x="35811" y="131541"/>
                  </a:lnTo>
                  <a:lnTo>
                    <a:pt x="57022" y="93824"/>
                  </a:lnTo>
                  <a:lnTo>
                    <a:pt x="84120" y="60800"/>
                  </a:lnTo>
                  <a:lnTo>
                    <a:pt x="116758" y="34156"/>
                  </a:lnTo>
                  <a:lnTo>
                    <a:pt x="154592" y="15576"/>
                  </a:lnTo>
                  <a:lnTo>
                    <a:pt x="197273" y="6748"/>
                  </a:lnTo>
                  <a:lnTo>
                    <a:pt x="244456" y="9358"/>
                  </a:lnTo>
                  <a:lnTo>
                    <a:pt x="299639" y="13073"/>
                  </a:lnTo>
                  <a:lnTo>
                    <a:pt x="354895" y="14402"/>
                  </a:lnTo>
                  <a:lnTo>
                    <a:pt x="409923" y="13858"/>
                  </a:lnTo>
                  <a:lnTo>
                    <a:pt x="464419" y="11954"/>
                  </a:lnTo>
                  <a:lnTo>
                    <a:pt x="518082" y="9203"/>
                  </a:lnTo>
                  <a:lnTo>
                    <a:pt x="570609" y="6119"/>
                  </a:lnTo>
                  <a:lnTo>
                    <a:pt x="621698" y="3215"/>
                  </a:lnTo>
                  <a:lnTo>
                    <a:pt x="671045" y="1004"/>
                  </a:lnTo>
                  <a:lnTo>
                    <a:pt x="718349" y="0"/>
                  </a:lnTo>
                  <a:lnTo>
                    <a:pt x="763307" y="715"/>
                  </a:lnTo>
                  <a:lnTo>
                    <a:pt x="805617" y="3663"/>
                  </a:lnTo>
                  <a:lnTo>
                    <a:pt x="844975" y="9358"/>
                  </a:lnTo>
                  <a:lnTo>
                    <a:pt x="886265" y="15340"/>
                  </a:lnTo>
                  <a:lnTo>
                    <a:pt x="927929" y="17973"/>
                  </a:lnTo>
                  <a:lnTo>
                    <a:pt x="970309" y="17973"/>
                  </a:lnTo>
                  <a:lnTo>
                    <a:pt x="1013748" y="16058"/>
                  </a:lnTo>
                  <a:lnTo>
                    <a:pt x="1058588" y="12947"/>
                  </a:lnTo>
                  <a:lnTo>
                    <a:pt x="1105171" y="9358"/>
                  </a:lnTo>
                  <a:lnTo>
                    <a:pt x="1153839" y="6007"/>
                  </a:lnTo>
                  <a:lnTo>
                    <a:pt x="1204936" y="3614"/>
                  </a:lnTo>
                  <a:lnTo>
                    <a:pt x="1258802" y="2896"/>
                  </a:lnTo>
                  <a:lnTo>
                    <a:pt x="1315782" y="4571"/>
                  </a:lnTo>
                  <a:lnTo>
                    <a:pt x="1376216" y="9358"/>
                  </a:lnTo>
                  <a:lnTo>
                    <a:pt x="1432044" y="14245"/>
                  </a:lnTo>
                  <a:lnTo>
                    <a:pt x="1485597" y="17075"/>
                  </a:lnTo>
                  <a:lnTo>
                    <a:pt x="1537244" y="18198"/>
                  </a:lnTo>
                  <a:lnTo>
                    <a:pt x="1587351" y="17965"/>
                  </a:lnTo>
                  <a:lnTo>
                    <a:pt x="1636286" y="16727"/>
                  </a:lnTo>
                  <a:lnTo>
                    <a:pt x="1684414" y="14834"/>
                  </a:lnTo>
                  <a:lnTo>
                    <a:pt x="1732102" y="12637"/>
                  </a:lnTo>
                  <a:lnTo>
                    <a:pt x="1779719" y="10486"/>
                  </a:lnTo>
                  <a:lnTo>
                    <a:pt x="1827630" y="8733"/>
                  </a:lnTo>
                  <a:lnTo>
                    <a:pt x="1876202" y="7726"/>
                  </a:lnTo>
                  <a:lnTo>
                    <a:pt x="1925803" y="7817"/>
                  </a:lnTo>
                  <a:lnTo>
                    <a:pt x="1976799" y="9358"/>
                  </a:lnTo>
                  <a:lnTo>
                    <a:pt x="2031924" y="12040"/>
                  </a:lnTo>
                  <a:lnTo>
                    <a:pt x="2084659" y="14763"/>
                  </a:lnTo>
                  <a:lnTo>
                    <a:pt x="2135626" y="17334"/>
                  </a:lnTo>
                  <a:lnTo>
                    <a:pt x="2185444" y="19561"/>
                  </a:lnTo>
                  <a:lnTo>
                    <a:pt x="2234734" y="21251"/>
                  </a:lnTo>
                  <a:lnTo>
                    <a:pt x="2284116" y="22213"/>
                  </a:lnTo>
                  <a:lnTo>
                    <a:pt x="2334212" y="22254"/>
                  </a:lnTo>
                  <a:lnTo>
                    <a:pt x="2385642" y="21181"/>
                  </a:lnTo>
                  <a:lnTo>
                    <a:pt x="2439027" y="18802"/>
                  </a:lnTo>
                  <a:lnTo>
                    <a:pt x="2494986" y="14925"/>
                  </a:lnTo>
                  <a:lnTo>
                    <a:pt x="2554141" y="9358"/>
                  </a:lnTo>
                  <a:lnTo>
                    <a:pt x="2603052" y="10699"/>
                  </a:lnTo>
                  <a:lnTo>
                    <a:pt x="2647481" y="23230"/>
                  </a:lnTo>
                  <a:lnTo>
                    <a:pt x="2686852" y="45569"/>
                  </a:lnTo>
                  <a:lnTo>
                    <a:pt x="2720591" y="76334"/>
                  </a:lnTo>
                  <a:lnTo>
                    <a:pt x="2748120" y="114141"/>
                  </a:lnTo>
                  <a:lnTo>
                    <a:pt x="2768865" y="157608"/>
                  </a:lnTo>
                  <a:lnTo>
                    <a:pt x="2782248" y="205352"/>
                  </a:lnTo>
                  <a:lnTo>
                    <a:pt x="2787694" y="255991"/>
                  </a:lnTo>
                  <a:lnTo>
                    <a:pt x="2783836" y="313564"/>
                  </a:lnTo>
                  <a:lnTo>
                    <a:pt x="2781706" y="366457"/>
                  </a:lnTo>
                  <a:lnTo>
                    <a:pt x="2780997" y="415716"/>
                  </a:lnTo>
                  <a:lnTo>
                    <a:pt x="2781401" y="462385"/>
                  </a:lnTo>
                  <a:lnTo>
                    <a:pt x="2782609" y="507511"/>
                  </a:lnTo>
                  <a:lnTo>
                    <a:pt x="2784313" y="552140"/>
                  </a:lnTo>
                  <a:lnTo>
                    <a:pt x="2786205" y="597316"/>
                  </a:lnTo>
                  <a:lnTo>
                    <a:pt x="2787977" y="644085"/>
                  </a:lnTo>
                  <a:lnTo>
                    <a:pt x="2789320" y="693493"/>
                  </a:lnTo>
                  <a:lnTo>
                    <a:pt x="2789926" y="746585"/>
                  </a:lnTo>
                  <a:lnTo>
                    <a:pt x="2789487" y="804407"/>
                  </a:lnTo>
                  <a:lnTo>
                    <a:pt x="2787694" y="868004"/>
                  </a:lnTo>
                  <a:lnTo>
                    <a:pt x="2785450" y="938137"/>
                  </a:lnTo>
                  <a:lnTo>
                    <a:pt x="2784206" y="1003070"/>
                  </a:lnTo>
                  <a:lnTo>
                    <a:pt x="2783779" y="1063333"/>
                  </a:lnTo>
                  <a:lnTo>
                    <a:pt x="2783983" y="1119458"/>
                  </a:lnTo>
                  <a:lnTo>
                    <a:pt x="2784637" y="1171975"/>
                  </a:lnTo>
                  <a:lnTo>
                    <a:pt x="2785556" y="1221414"/>
                  </a:lnTo>
                  <a:lnTo>
                    <a:pt x="2786556" y="1268307"/>
                  </a:lnTo>
                  <a:lnTo>
                    <a:pt x="2787454" y="1313184"/>
                  </a:lnTo>
                  <a:lnTo>
                    <a:pt x="2788065" y="1356577"/>
                  </a:lnTo>
                  <a:lnTo>
                    <a:pt x="2788207" y="1399014"/>
                  </a:lnTo>
                  <a:lnTo>
                    <a:pt x="2787694" y="1441029"/>
                  </a:lnTo>
                  <a:lnTo>
                    <a:pt x="2787460" y="1475126"/>
                  </a:lnTo>
                  <a:lnTo>
                    <a:pt x="2788041" y="1511514"/>
                  </a:lnTo>
                  <a:lnTo>
                    <a:pt x="2789243" y="1550204"/>
                  </a:lnTo>
                  <a:lnTo>
                    <a:pt x="2790871" y="1591208"/>
                  </a:lnTo>
                  <a:lnTo>
                    <a:pt x="2792730" y="1634538"/>
                  </a:lnTo>
                  <a:lnTo>
                    <a:pt x="2794626" y="1680205"/>
                  </a:lnTo>
                  <a:lnTo>
                    <a:pt x="2796362" y="1728223"/>
                  </a:lnTo>
                  <a:lnTo>
                    <a:pt x="2797745" y="1778603"/>
                  </a:lnTo>
                  <a:lnTo>
                    <a:pt x="2798579" y="1831356"/>
                  </a:lnTo>
                  <a:lnTo>
                    <a:pt x="2798669" y="1886495"/>
                  </a:lnTo>
                  <a:lnTo>
                    <a:pt x="2797821" y="1944032"/>
                  </a:lnTo>
                  <a:lnTo>
                    <a:pt x="2795839" y="2003978"/>
                  </a:lnTo>
                  <a:lnTo>
                    <a:pt x="2792528" y="2066345"/>
                  </a:lnTo>
                  <a:lnTo>
                    <a:pt x="2787694" y="2131147"/>
                  </a:lnTo>
                  <a:lnTo>
                    <a:pt x="2782189" y="2202497"/>
                  </a:lnTo>
                  <a:lnTo>
                    <a:pt x="2778681" y="2263727"/>
                  </a:lnTo>
                  <a:lnTo>
                    <a:pt x="2776872" y="2316584"/>
                  </a:lnTo>
                  <a:lnTo>
                    <a:pt x="2776462" y="2362818"/>
                  </a:lnTo>
                  <a:lnTo>
                    <a:pt x="2777153" y="2404176"/>
                  </a:lnTo>
                  <a:lnTo>
                    <a:pt x="2778646" y="2442408"/>
                  </a:lnTo>
                  <a:lnTo>
                    <a:pt x="2780641" y="2479261"/>
                  </a:lnTo>
                  <a:lnTo>
                    <a:pt x="2782840" y="2516484"/>
                  </a:lnTo>
                  <a:lnTo>
                    <a:pt x="2784944" y="2555825"/>
                  </a:lnTo>
                  <a:lnTo>
                    <a:pt x="2786654" y="2599033"/>
                  </a:lnTo>
                  <a:lnTo>
                    <a:pt x="2787670" y="2647857"/>
                  </a:lnTo>
                  <a:lnTo>
                    <a:pt x="2787694" y="2704044"/>
                  </a:lnTo>
                  <a:lnTo>
                    <a:pt x="2786970" y="2765253"/>
                  </a:lnTo>
                  <a:lnTo>
                    <a:pt x="2786107" y="2818192"/>
                  </a:lnTo>
                  <a:lnTo>
                    <a:pt x="2785201" y="2864771"/>
                  </a:lnTo>
                  <a:lnTo>
                    <a:pt x="2784344" y="2906904"/>
                  </a:lnTo>
                  <a:lnTo>
                    <a:pt x="2783633" y="2946503"/>
                  </a:lnTo>
                  <a:lnTo>
                    <a:pt x="2783160" y="2985479"/>
                  </a:lnTo>
                  <a:lnTo>
                    <a:pt x="2783022" y="3025745"/>
                  </a:lnTo>
                  <a:lnTo>
                    <a:pt x="2783311" y="3069214"/>
                  </a:lnTo>
                  <a:lnTo>
                    <a:pt x="2784124" y="3117796"/>
                  </a:lnTo>
                  <a:lnTo>
                    <a:pt x="2785553" y="3173404"/>
                  </a:lnTo>
                  <a:lnTo>
                    <a:pt x="2787694" y="3237952"/>
                  </a:lnTo>
                  <a:lnTo>
                    <a:pt x="2788707" y="3280893"/>
                  </a:lnTo>
                  <a:lnTo>
                    <a:pt x="2788761" y="3324603"/>
                  </a:lnTo>
                  <a:lnTo>
                    <a:pt x="2788012" y="3369123"/>
                  </a:lnTo>
                  <a:lnTo>
                    <a:pt x="2786619" y="3414496"/>
                  </a:lnTo>
                  <a:lnTo>
                    <a:pt x="2784739" y="3460763"/>
                  </a:lnTo>
                  <a:lnTo>
                    <a:pt x="2782530" y="3507965"/>
                  </a:lnTo>
                  <a:lnTo>
                    <a:pt x="2780149" y="3556144"/>
                  </a:lnTo>
                  <a:lnTo>
                    <a:pt x="2777754" y="3605341"/>
                  </a:lnTo>
                  <a:lnTo>
                    <a:pt x="2775502" y="3655599"/>
                  </a:lnTo>
                  <a:lnTo>
                    <a:pt x="2773552" y="3706958"/>
                  </a:lnTo>
                  <a:lnTo>
                    <a:pt x="2772060" y="3759461"/>
                  </a:lnTo>
                  <a:lnTo>
                    <a:pt x="2771184" y="3813149"/>
                  </a:lnTo>
                  <a:lnTo>
                    <a:pt x="2771083" y="3868063"/>
                  </a:lnTo>
                  <a:lnTo>
                    <a:pt x="2771912" y="3924245"/>
                  </a:lnTo>
                  <a:lnTo>
                    <a:pt x="2773830" y="3981737"/>
                  </a:lnTo>
                  <a:lnTo>
                    <a:pt x="2776995" y="4040580"/>
                  </a:lnTo>
                  <a:lnTo>
                    <a:pt x="2781564" y="4100816"/>
                  </a:lnTo>
                  <a:lnTo>
                    <a:pt x="2787694" y="4162486"/>
                  </a:lnTo>
                  <a:lnTo>
                    <a:pt x="2785116" y="4209265"/>
                  </a:lnTo>
                  <a:lnTo>
                    <a:pt x="2775649" y="4253077"/>
                  </a:lnTo>
                  <a:lnTo>
                    <a:pt x="2759740" y="4293118"/>
                  </a:lnTo>
                  <a:lnTo>
                    <a:pt x="2737839" y="4328585"/>
                  </a:lnTo>
                  <a:lnTo>
                    <a:pt x="2710394" y="4358673"/>
                  </a:lnTo>
                  <a:lnTo>
                    <a:pt x="2677853" y="4382577"/>
                  </a:lnTo>
                  <a:lnTo>
                    <a:pt x="2640665" y="4399494"/>
                  </a:lnTo>
                  <a:lnTo>
                    <a:pt x="2599279" y="4408618"/>
                  </a:lnTo>
                  <a:lnTo>
                    <a:pt x="2554141" y="4409146"/>
                  </a:lnTo>
                  <a:lnTo>
                    <a:pt x="2491664" y="4404086"/>
                  </a:lnTo>
                  <a:lnTo>
                    <a:pt x="2435691" y="4402061"/>
                  </a:lnTo>
                  <a:lnTo>
                    <a:pt x="2384755" y="4402354"/>
                  </a:lnTo>
                  <a:lnTo>
                    <a:pt x="2337388" y="4404250"/>
                  </a:lnTo>
                  <a:lnTo>
                    <a:pt x="2292125" y="4407031"/>
                  </a:lnTo>
                  <a:lnTo>
                    <a:pt x="2247497" y="4409981"/>
                  </a:lnTo>
                  <a:lnTo>
                    <a:pt x="2202040" y="4412384"/>
                  </a:lnTo>
                  <a:lnTo>
                    <a:pt x="2154284" y="4413524"/>
                  </a:lnTo>
                  <a:lnTo>
                    <a:pt x="2102765" y="4412683"/>
                  </a:lnTo>
                  <a:lnTo>
                    <a:pt x="2046014" y="4409146"/>
                  </a:lnTo>
                  <a:lnTo>
                    <a:pt x="1996780" y="4405656"/>
                  </a:lnTo>
                  <a:lnTo>
                    <a:pt x="1948486" y="4403572"/>
                  </a:lnTo>
                  <a:lnTo>
                    <a:pt x="1900700" y="4402663"/>
                  </a:lnTo>
                  <a:lnTo>
                    <a:pt x="1852993" y="4402697"/>
                  </a:lnTo>
                  <a:lnTo>
                    <a:pt x="1804933" y="4403443"/>
                  </a:lnTo>
                  <a:lnTo>
                    <a:pt x="1756089" y="4404669"/>
                  </a:lnTo>
                  <a:lnTo>
                    <a:pt x="1706031" y="4406144"/>
                  </a:lnTo>
                  <a:lnTo>
                    <a:pt x="1654328" y="4407636"/>
                  </a:lnTo>
                  <a:lnTo>
                    <a:pt x="1600548" y="4408913"/>
                  </a:lnTo>
                  <a:lnTo>
                    <a:pt x="1544262" y="4409745"/>
                  </a:lnTo>
                  <a:lnTo>
                    <a:pt x="1485037" y="4409900"/>
                  </a:lnTo>
                  <a:lnTo>
                    <a:pt x="1422444" y="4409146"/>
                  </a:lnTo>
                  <a:lnTo>
                    <a:pt x="1355749" y="4408273"/>
                  </a:lnTo>
                  <a:lnTo>
                    <a:pt x="1295488" y="4408301"/>
                  </a:lnTo>
                  <a:lnTo>
                    <a:pt x="1240464" y="4408987"/>
                  </a:lnTo>
                  <a:lnTo>
                    <a:pt x="1189477" y="4410089"/>
                  </a:lnTo>
                  <a:lnTo>
                    <a:pt x="1141329" y="4411365"/>
                  </a:lnTo>
                  <a:lnTo>
                    <a:pt x="1094823" y="4412575"/>
                  </a:lnTo>
                  <a:lnTo>
                    <a:pt x="1048761" y="4413474"/>
                  </a:lnTo>
                  <a:lnTo>
                    <a:pt x="1001943" y="4413823"/>
                  </a:lnTo>
                  <a:lnTo>
                    <a:pt x="953171" y="4413379"/>
                  </a:lnTo>
                  <a:lnTo>
                    <a:pt x="901248" y="4411901"/>
                  </a:lnTo>
                  <a:lnTo>
                    <a:pt x="844975" y="4409146"/>
                  </a:lnTo>
                  <a:lnTo>
                    <a:pt x="792117" y="4406904"/>
                  </a:lnTo>
                  <a:lnTo>
                    <a:pt x="741141" y="4406302"/>
                  </a:lnTo>
                  <a:lnTo>
                    <a:pt x="691637" y="4406970"/>
                  </a:lnTo>
                  <a:lnTo>
                    <a:pt x="643193" y="4408539"/>
                  </a:lnTo>
                  <a:lnTo>
                    <a:pt x="595397" y="4410638"/>
                  </a:lnTo>
                  <a:lnTo>
                    <a:pt x="547840" y="4412898"/>
                  </a:lnTo>
                  <a:lnTo>
                    <a:pt x="500109" y="4414950"/>
                  </a:lnTo>
                  <a:lnTo>
                    <a:pt x="451793" y="4416424"/>
                  </a:lnTo>
                  <a:lnTo>
                    <a:pt x="402481" y="4416950"/>
                  </a:lnTo>
                  <a:lnTo>
                    <a:pt x="351761" y="4416159"/>
                  </a:lnTo>
                  <a:lnTo>
                    <a:pt x="299224" y="4413680"/>
                  </a:lnTo>
                  <a:lnTo>
                    <a:pt x="244456" y="4409146"/>
                  </a:lnTo>
                  <a:lnTo>
                    <a:pt x="197196" y="4402615"/>
                  </a:lnTo>
                  <a:lnTo>
                    <a:pt x="154333" y="4386318"/>
                  </a:lnTo>
                  <a:lnTo>
                    <a:pt x="116249" y="4361665"/>
                  </a:lnTo>
                  <a:lnTo>
                    <a:pt x="83329" y="4330069"/>
                  </a:lnTo>
                  <a:lnTo>
                    <a:pt x="55957" y="4292941"/>
                  </a:lnTo>
                  <a:lnTo>
                    <a:pt x="34517" y="4251694"/>
                  </a:lnTo>
                  <a:lnTo>
                    <a:pt x="19392" y="4207738"/>
                  </a:lnTo>
                  <a:lnTo>
                    <a:pt x="10966" y="4162486"/>
                  </a:lnTo>
                  <a:lnTo>
                    <a:pt x="5391" y="4094390"/>
                  </a:lnTo>
                  <a:lnTo>
                    <a:pt x="1904" y="4033471"/>
                  </a:lnTo>
                  <a:lnTo>
                    <a:pt x="206" y="3978714"/>
                  </a:lnTo>
                  <a:lnTo>
                    <a:pt x="0" y="3929105"/>
                  </a:lnTo>
                  <a:lnTo>
                    <a:pt x="987" y="3883632"/>
                  </a:lnTo>
                  <a:lnTo>
                    <a:pt x="2870" y="3841279"/>
                  </a:lnTo>
                  <a:lnTo>
                    <a:pt x="5351" y="3801034"/>
                  </a:lnTo>
                  <a:lnTo>
                    <a:pt x="8132" y="3761882"/>
                  </a:lnTo>
                  <a:lnTo>
                    <a:pt x="10915" y="3722810"/>
                  </a:lnTo>
                  <a:lnTo>
                    <a:pt x="13402" y="3682803"/>
                  </a:lnTo>
                  <a:lnTo>
                    <a:pt x="15295" y="3640849"/>
                  </a:lnTo>
                  <a:lnTo>
                    <a:pt x="16296" y="3595933"/>
                  </a:lnTo>
                  <a:lnTo>
                    <a:pt x="16106" y="3547042"/>
                  </a:lnTo>
                  <a:lnTo>
                    <a:pt x="14429" y="3493161"/>
                  </a:lnTo>
                  <a:lnTo>
                    <a:pt x="10966" y="3433278"/>
                  </a:lnTo>
                  <a:lnTo>
                    <a:pt x="6528" y="3359468"/>
                  </a:lnTo>
                  <a:lnTo>
                    <a:pt x="4107" y="3295141"/>
                  </a:lnTo>
                  <a:lnTo>
                    <a:pt x="3340" y="3238874"/>
                  </a:lnTo>
                  <a:lnTo>
                    <a:pt x="3866" y="3189245"/>
                  </a:lnTo>
                  <a:lnTo>
                    <a:pt x="5319" y="3144829"/>
                  </a:lnTo>
                  <a:lnTo>
                    <a:pt x="7337" y="3104205"/>
                  </a:lnTo>
                  <a:lnTo>
                    <a:pt x="9557" y="3065948"/>
                  </a:lnTo>
                  <a:lnTo>
                    <a:pt x="11615" y="3028637"/>
                  </a:lnTo>
                  <a:lnTo>
                    <a:pt x="13149" y="2990847"/>
                  </a:lnTo>
                  <a:lnTo>
                    <a:pt x="13794" y="2951157"/>
                  </a:lnTo>
                  <a:lnTo>
                    <a:pt x="13187" y="2908142"/>
                  </a:lnTo>
                  <a:lnTo>
                    <a:pt x="10966" y="2860381"/>
                  </a:lnTo>
                  <a:lnTo>
                    <a:pt x="8287" y="2813719"/>
                  </a:lnTo>
                  <a:lnTo>
                    <a:pt x="6063" y="2767063"/>
                  </a:lnTo>
                  <a:lnTo>
                    <a:pt x="4292" y="2720255"/>
                  </a:lnTo>
                  <a:lnTo>
                    <a:pt x="2970" y="2673137"/>
                  </a:lnTo>
                  <a:lnTo>
                    <a:pt x="2097" y="2625554"/>
                  </a:lnTo>
                  <a:lnTo>
                    <a:pt x="1670" y="2577347"/>
                  </a:lnTo>
                  <a:lnTo>
                    <a:pt x="1686" y="2528360"/>
                  </a:lnTo>
                  <a:lnTo>
                    <a:pt x="2143" y="2478436"/>
                  </a:lnTo>
                  <a:lnTo>
                    <a:pt x="3039" y="2427417"/>
                  </a:lnTo>
                  <a:lnTo>
                    <a:pt x="4372" y="2375146"/>
                  </a:lnTo>
                  <a:lnTo>
                    <a:pt x="6139" y="2321466"/>
                  </a:lnTo>
                  <a:lnTo>
                    <a:pt x="8338" y="2266220"/>
                  </a:lnTo>
                  <a:lnTo>
                    <a:pt x="10966" y="2209252"/>
                  </a:lnTo>
                  <a:lnTo>
                    <a:pt x="14145" y="2146027"/>
                  </a:lnTo>
                  <a:lnTo>
                    <a:pt x="16913" y="2091816"/>
                  </a:lnTo>
                  <a:lnTo>
                    <a:pt x="19195" y="2044594"/>
                  </a:lnTo>
                  <a:lnTo>
                    <a:pt x="20916" y="2002335"/>
                  </a:lnTo>
                  <a:lnTo>
                    <a:pt x="22001" y="1963014"/>
                  </a:lnTo>
                  <a:lnTo>
                    <a:pt x="22376" y="1924604"/>
                  </a:lnTo>
                  <a:lnTo>
                    <a:pt x="21965" y="1885081"/>
                  </a:lnTo>
                  <a:lnTo>
                    <a:pt x="20693" y="1842419"/>
                  </a:lnTo>
                  <a:lnTo>
                    <a:pt x="18486" y="1794592"/>
                  </a:lnTo>
                  <a:lnTo>
                    <a:pt x="15269" y="1739576"/>
                  </a:lnTo>
                  <a:lnTo>
                    <a:pt x="10966" y="1675344"/>
                  </a:lnTo>
                  <a:lnTo>
                    <a:pt x="7768" y="1622351"/>
                  </a:lnTo>
                  <a:lnTo>
                    <a:pt x="5717" y="1572167"/>
                  </a:lnTo>
                  <a:lnTo>
                    <a:pt x="4648" y="1524124"/>
                  </a:lnTo>
                  <a:lnTo>
                    <a:pt x="4399" y="1477555"/>
                  </a:lnTo>
                  <a:lnTo>
                    <a:pt x="4806" y="1431792"/>
                  </a:lnTo>
                  <a:lnTo>
                    <a:pt x="5705" y="1386168"/>
                  </a:lnTo>
                  <a:lnTo>
                    <a:pt x="6932" y="1340016"/>
                  </a:lnTo>
                  <a:lnTo>
                    <a:pt x="8324" y="1292669"/>
                  </a:lnTo>
                  <a:lnTo>
                    <a:pt x="9717" y="1243458"/>
                  </a:lnTo>
                  <a:lnTo>
                    <a:pt x="10947" y="1191718"/>
                  </a:lnTo>
                  <a:lnTo>
                    <a:pt x="11851" y="1136780"/>
                  </a:lnTo>
                  <a:lnTo>
                    <a:pt x="12265" y="1077978"/>
                  </a:lnTo>
                  <a:lnTo>
                    <a:pt x="12024" y="1014644"/>
                  </a:lnTo>
                  <a:lnTo>
                    <a:pt x="10966" y="946110"/>
                  </a:lnTo>
                  <a:lnTo>
                    <a:pt x="9607" y="878915"/>
                  </a:lnTo>
                  <a:lnTo>
                    <a:pt x="8556" y="819201"/>
                  </a:lnTo>
                  <a:lnTo>
                    <a:pt x="7789" y="765785"/>
                  </a:lnTo>
                  <a:lnTo>
                    <a:pt x="7280" y="717487"/>
                  </a:lnTo>
                  <a:lnTo>
                    <a:pt x="7004" y="673124"/>
                  </a:lnTo>
                  <a:lnTo>
                    <a:pt x="6938" y="631515"/>
                  </a:lnTo>
                  <a:lnTo>
                    <a:pt x="7056" y="591478"/>
                  </a:lnTo>
                  <a:lnTo>
                    <a:pt x="7334" y="551832"/>
                  </a:lnTo>
                  <a:lnTo>
                    <a:pt x="7747" y="511395"/>
                  </a:lnTo>
                  <a:lnTo>
                    <a:pt x="8269" y="468986"/>
                  </a:lnTo>
                  <a:lnTo>
                    <a:pt x="8877" y="423422"/>
                  </a:lnTo>
                  <a:lnTo>
                    <a:pt x="9546" y="373523"/>
                  </a:lnTo>
                  <a:lnTo>
                    <a:pt x="10251" y="318107"/>
                  </a:lnTo>
                  <a:lnTo>
                    <a:pt x="10966" y="25599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446341" y="2215875"/>
            <a:ext cx="2734945" cy="4452620"/>
            <a:chOff x="3446341" y="2215875"/>
            <a:chExt cx="2734945" cy="4452620"/>
          </a:xfrm>
        </p:grpSpPr>
        <p:sp>
          <p:nvSpPr>
            <p:cNvPr id="7" name="object 7"/>
            <p:cNvSpPr/>
            <p:nvPr/>
          </p:nvSpPr>
          <p:spPr>
            <a:xfrm>
              <a:off x="3453779" y="2237506"/>
              <a:ext cx="2721610" cy="4413250"/>
            </a:xfrm>
            <a:custGeom>
              <a:avLst/>
              <a:gdLst/>
              <a:ahLst/>
              <a:cxnLst/>
              <a:rect l="l" t="t" r="r" b="b"/>
              <a:pathLst>
                <a:path w="2721610" h="4413250">
                  <a:moveTo>
                    <a:pt x="1786519" y="0"/>
                  </a:moveTo>
                  <a:lnTo>
                    <a:pt x="1739965" y="295"/>
                  </a:lnTo>
                  <a:lnTo>
                    <a:pt x="1697104" y="1432"/>
                  </a:lnTo>
                  <a:lnTo>
                    <a:pt x="1613010" y="4632"/>
                  </a:lnTo>
                  <a:lnTo>
                    <a:pt x="1567052" y="5895"/>
                  </a:lnTo>
                  <a:lnTo>
                    <a:pt x="1515335" y="6400"/>
                  </a:lnTo>
                  <a:lnTo>
                    <a:pt x="1455497" y="5747"/>
                  </a:lnTo>
                  <a:lnTo>
                    <a:pt x="1319923" y="1345"/>
                  </a:lnTo>
                  <a:lnTo>
                    <a:pt x="1262077" y="300"/>
                  </a:lnTo>
                  <a:lnTo>
                    <a:pt x="1210262" y="162"/>
                  </a:lnTo>
                  <a:lnTo>
                    <a:pt x="1163103" y="698"/>
                  </a:lnTo>
                  <a:lnTo>
                    <a:pt x="1119227" y="1672"/>
                  </a:lnTo>
                  <a:lnTo>
                    <a:pt x="1035827" y="3992"/>
                  </a:lnTo>
                  <a:lnTo>
                    <a:pt x="993555" y="4868"/>
                  </a:lnTo>
                  <a:lnTo>
                    <a:pt x="949070" y="5241"/>
                  </a:lnTo>
                  <a:lnTo>
                    <a:pt x="900998" y="4875"/>
                  </a:lnTo>
                  <a:lnTo>
                    <a:pt x="847964" y="3535"/>
                  </a:lnTo>
                  <a:lnTo>
                    <a:pt x="797616" y="2538"/>
                  </a:lnTo>
                  <a:lnTo>
                    <a:pt x="748919" y="2821"/>
                  </a:lnTo>
                  <a:lnTo>
                    <a:pt x="701376" y="4053"/>
                  </a:lnTo>
                  <a:lnTo>
                    <a:pt x="654491" y="5906"/>
                  </a:lnTo>
                  <a:lnTo>
                    <a:pt x="560706" y="10155"/>
                  </a:lnTo>
                  <a:lnTo>
                    <a:pt x="512812" y="11893"/>
                  </a:lnTo>
                  <a:lnTo>
                    <a:pt x="463587" y="12933"/>
                  </a:lnTo>
                  <a:lnTo>
                    <a:pt x="412535" y="12947"/>
                  </a:lnTo>
                  <a:lnTo>
                    <a:pt x="359158" y="11605"/>
                  </a:lnTo>
                  <a:lnTo>
                    <a:pt x="302960" y="8577"/>
                  </a:lnTo>
                  <a:lnTo>
                    <a:pt x="243444" y="3535"/>
                  </a:lnTo>
                  <a:lnTo>
                    <a:pt x="193033" y="9909"/>
                  </a:lnTo>
                  <a:lnTo>
                    <a:pt x="147593" y="24093"/>
                  </a:lnTo>
                  <a:lnTo>
                    <a:pt x="107800" y="45540"/>
                  </a:lnTo>
                  <a:lnTo>
                    <a:pt x="74328" y="73703"/>
                  </a:lnTo>
                  <a:lnTo>
                    <a:pt x="47851" y="108032"/>
                  </a:lnTo>
                  <a:lnTo>
                    <a:pt x="29043" y="147982"/>
                  </a:lnTo>
                  <a:lnTo>
                    <a:pt x="18578" y="193003"/>
                  </a:lnTo>
                  <a:lnTo>
                    <a:pt x="17130" y="242549"/>
                  </a:lnTo>
                  <a:lnTo>
                    <a:pt x="11009" y="316988"/>
                  </a:lnTo>
                  <a:lnTo>
                    <a:pt x="6389" y="387283"/>
                  </a:lnTo>
                  <a:lnTo>
                    <a:pt x="3125" y="453706"/>
                  </a:lnTo>
                  <a:lnTo>
                    <a:pt x="1070" y="516530"/>
                  </a:lnTo>
                  <a:lnTo>
                    <a:pt x="77" y="576026"/>
                  </a:lnTo>
                  <a:lnTo>
                    <a:pt x="0" y="632467"/>
                  </a:lnTo>
                  <a:lnTo>
                    <a:pt x="691" y="686127"/>
                  </a:lnTo>
                  <a:lnTo>
                    <a:pt x="2005" y="737276"/>
                  </a:lnTo>
                  <a:lnTo>
                    <a:pt x="3795" y="786189"/>
                  </a:lnTo>
                  <a:lnTo>
                    <a:pt x="5915" y="833136"/>
                  </a:lnTo>
                  <a:lnTo>
                    <a:pt x="14753" y="1006723"/>
                  </a:lnTo>
                  <a:lnTo>
                    <a:pt x="16319" y="1047932"/>
                  </a:lnTo>
                  <a:lnTo>
                    <a:pt x="17335" y="1088810"/>
                  </a:lnTo>
                  <a:lnTo>
                    <a:pt x="17654" y="1129630"/>
                  </a:lnTo>
                  <a:lnTo>
                    <a:pt x="17130" y="1170665"/>
                  </a:lnTo>
                  <a:lnTo>
                    <a:pt x="15164" y="1233445"/>
                  </a:lnTo>
                  <a:lnTo>
                    <a:pt x="12714" y="1287979"/>
                  </a:lnTo>
                  <a:lnTo>
                    <a:pt x="5391" y="1420232"/>
                  </a:lnTo>
                  <a:lnTo>
                    <a:pt x="3931" y="1459905"/>
                  </a:lnTo>
                  <a:lnTo>
                    <a:pt x="3448" y="1500393"/>
                  </a:lnTo>
                  <a:lnTo>
                    <a:pt x="4235" y="1543508"/>
                  </a:lnTo>
                  <a:lnTo>
                    <a:pt x="6583" y="1591062"/>
                  </a:lnTo>
                  <a:lnTo>
                    <a:pt x="10784" y="1644866"/>
                  </a:lnTo>
                  <a:lnTo>
                    <a:pt x="22705" y="1762984"/>
                  </a:lnTo>
                  <a:lnTo>
                    <a:pt x="26809" y="1819051"/>
                  </a:lnTo>
                  <a:lnTo>
                    <a:pt x="29590" y="1874711"/>
                  </a:lnTo>
                  <a:lnTo>
                    <a:pt x="31196" y="1929744"/>
                  </a:lnTo>
                  <a:lnTo>
                    <a:pt x="31774" y="1983927"/>
                  </a:lnTo>
                  <a:lnTo>
                    <a:pt x="31472" y="2037040"/>
                  </a:lnTo>
                  <a:lnTo>
                    <a:pt x="30437" y="2088861"/>
                  </a:lnTo>
                  <a:lnTo>
                    <a:pt x="28819" y="2139170"/>
                  </a:lnTo>
                  <a:lnTo>
                    <a:pt x="26763" y="2187744"/>
                  </a:lnTo>
                  <a:lnTo>
                    <a:pt x="24419" y="2234363"/>
                  </a:lnTo>
                  <a:lnTo>
                    <a:pt x="17130" y="2360274"/>
                  </a:lnTo>
                  <a:lnTo>
                    <a:pt x="15370" y="2407036"/>
                  </a:lnTo>
                  <a:lnTo>
                    <a:pt x="15043" y="2456951"/>
                  </a:lnTo>
                  <a:lnTo>
                    <a:pt x="15791" y="2509336"/>
                  </a:lnTo>
                  <a:lnTo>
                    <a:pt x="17250" y="2563509"/>
                  </a:lnTo>
                  <a:lnTo>
                    <a:pt x="20866" y="2674488"/>
                  </a:lnTo>
                  <a:lnTo>
                    <a:pt x="22300" y="2729931"/>
                  </a:lnTo>
                  <a:lnTo>
                    <a:pt x="23004" y="2784431"/>
                  </a:lnTo>
                  <a:lnTo>
                    <a:pt x="22618" y="2837307"/>
                  </a:lnTo>
                  <a:lnTo>
                    <a:pt x="20780" y="2887876"/>
                  </a:lnTo>
                  <a:lnTo>
                    <a:pt x="17130" y="2935457"/>
                  </a:lnTo>
                  <a:lnTo>
                    <a:pt x="13746" y="2975462"/>
                  </a:lnTo>
                  <a:lnTo>
                    <a:pt x="11419" y="3017766"/>
                  </a:lnTo>
                  <a:lnTo>
                    <a:pt x="10013" y="3062207"/>
                  </a:lnTo>
                  <a:lnTo>
                    <a:pt x="9395" y="3108626"/>
                  </a:lnTo>
                  <a:lnTo>
                    <a:pt x="9431" y="3156864"/>
                  </a:lnTo>
                  <a:lnTo>
                    <a:pt x="9985" y="3206761"/>
                  </a:lnTo>
                  <a:lnTo>
                    <a:pt x="10925" y="3258157"/>
                  </a:lnTo>
                  <a:lnTo>
                    <a:pt x="15848" y="3475540"/>
                  </a:lnTo>
                  <a:lnTo>
                    <a:pt x="16700" y="3532037"/>
                  </a:lnTo>
                  <a:lnTo>
                    <a:pt x="17130" y="3589075"/>
                  </a:lnTo>
                  <a:lnTo>
                    <a:pt x="18950" y="3981687"/>
                  </a:lnTo>
                  <a:lnTo>
                    <a:pt x="18537" y="4074462"/>
                  </a:lnTo>
                  <a:lnTo>
                    <a:pt x="17977" y="4119540"/>
                  </a:lnTo>
                  <a:lnTo>
                    <a:pt x="17130" y="4164258"/>
                  </a:lnTo>
                  <a:lnTo>
                    <a:pt x="23641" y="4214756"/>
                  </a:lnTo>
                  <a:lnTo>
                    <a:pt x="37115" y="4261866"/>
                  </a:lnTo>
                  <a:lnTo>
                    <a:pt x="57182" y="4304339"/>
                  </a:lnTo>
                  <a:lnTo>
                    <a:pt x="83472" y="4340922"/>
                  </a:lnTo>
                  <a:lnTo>
                    <a:pt x="115614" y="4370363"/>
                  </a:lnTo>
                  <a:lnTo>
                    <a:pt x="153237" y="4391412"/>
                  </a:lnTo>
                  <a:lnTo>
                    <a:pt x="195970" y="4402816"/>
                  </a:lnTo>
                  <a:lnTo>
                    <a:pt x="243444" y="4403323"/>
                  </a:lnTo>
                  <a:lnTo>
                    <a:pt x="292555" y="4407427"/>
                  </a:lnTo>
                  <a:lnTo>
                    <a:pt x="340795" y="4410265"/>
                  </a:lnTo>
                  <a:lnTo>
                    <a:pt x="388690" y="4411970"/>
                  </a:lnTo>
                  <a:lnTo>
                    <a:pt x="436763" y="4412674"/>
                  </a:lnTo>
                  <a:lnTo>
                    <a:pt x="485538" y="4412510"/>
                  </a:lnTo>
                  <a:lnTo>
                    <a:pt x="535540" y="4411611"/>
                  </a:lnTo>
                  <a:lnTo>
                    <a:pt x="587293" y="4410110"/>
                  </a:lnTo>
                  <a:lnTo>
                    <a:pt x="641322" y="4408140"/>
                  </a:lnTo>
                  <a:lnTo>
                    <a:pt x="758302" y="4403323"/>
                  </a:lnTo>
                  <a:lnTo>
                    <a:pt x="810397" y="4401664"/>
                  </a:lnTo>
                  <a:lnTo>
                    <a:pt x="863115" y="4400856"/>
                  </a:lnTo>
                  <a:lnTo>
                    <a:pt x="916177" y="4400735"/>
                  </a:lnTo>
                  <a:lnTo>
                    <a:pt x="969301" y="4401136"/>
                  </a:lnTo>
                  <a:lnTo>
                    <a:pt x="1022206" y="4401893"/>
                  </a:lnTo>
                  <a:lnTo>
                    <a:pt x="1176800" y="4404655"/>
                  </a:lnTo>
                  <a:lnTo>
                    <a:pt x="1226021" y="4405190"/>
                  </a:lnTo>
                  <a:lnTo>
                    <a:pt x="1273619" y="4405256"/>
                  </a:lnTo>
                  <a:lnTo>
                    <a:pt x="1319313" y="4404688"/>
                  </a:lnTo>
                  <a:lnTo>
                    <a:pt x="1410592" y="4401725"/>
                  </a:lnTo>
                  <a:lnTo>
                    <a:pt x="1461091" y="4400816"/>
                  </a:lnTo>
                  <a:lnTo>
                    <a:pt x="1513617" y="4400473"/>
                  </a:lnTo>
                  <a:lnTo>
                    <a:pt x="1567468" y="4400573"/>
                  </a:lnTo>
                  <a:lnTo>
                    <a:pt x="1621941" y="4400993"/>
                  </a:lnTo>
                  <a:lnTo>
                    <a:pt x="1832008" y="4403405"/>
                  </a:lnTo>
                  <a:lnTo>
                    <a:pt x="1879055" y="4403574"/>
                  </a:lnTo>
                  <a:lnTo>
                    <a:pt x="1964773" y="4402982"/>
                  </a:lnTo>
                  <a:lnTo>
                    <a:pt x="2008717" y="4402916"/>
                  </a:lnTo>
                  <a:lnTo>
                    <a:pt x="2254159" y="4404300"/>
                  </a:lnTo>
                  <a:lnTo>
                    <a:pt x="2364594" y="4404366"/>
                  </a:lnTo>
                  <a:lnTo>
                    <a:pt x="2422494" y="4404017"/>
                  </a:lnTo>
                  <a:lnTo>
                    <a:pt x="2482200" y="4403323"/>
                  </a:lnTo>
                  <a:lnTo>
                    <a:pt x="2529882" y="4398002"/>
                  </a:lnTo>
                  <a:lnTo>
                    <a:pt x="2574622" y="4385515"/>
                  </a:lnTo>
                  <a:lnTo>
                    <a:pt x="2615121" y="4365936"/>
                  </a:lnTo>
                  <a:lnTo>
                    <a:pt x="2650078" y="4339341"/>
                  </a:lnTo>
                  <a:lnTo>
                    <a:pt x="2678196" y="4305801"/>
                  </a:lnTo>
                  <a:lnTo>
                    <a:pt x="2698174" y="4265392"/>
                  </a:lnTo>
                  <a:lnTo>
                    <a:pt x="2708713" y="4218186"/>
                  </a:lnTo>
                  <a:lnTo>
                    <a:pt x="2708514" y="4164258"/>
                  </a:lnTo>
                  <a:lnTo>
                    <a:pt x="2707921" y="4105427"/>
                  </a:lnTo>
                  <a:lnTo>
                    <a:pt x="2706835" y="4051321"/>
                  </a:lnTo>
                  <a:lnTo>
                    <a:pt x="2705403" y="4001119"/>
                  </a:lnTo>
                  <a:lnTo>
                    <a:pt x="2699132" y="3822909"/>
                  </a:lnTo>
                  <a:lnTo>
                    <a:pt x="2698157" y="3779896"/>
                  </a:lnTo>
                  <a:lnTo>
                    <a:pt x="2697711" y="3735853"/>
                  </a:lnTo>
                  <a:lnTo>
                    <a:pt x="2697939" y="3689960"/>
                  </a:lnTo>
                  <a:lnTo>
                    <a:pt x="2698988" y="3641393"/>
                  </a:lnTo>
                  <a:lnTo>
                    <a:pt x="2701003" y="3589332"/>
                  </a:lnTo>
                  <a:lnTo>
                    <a:pt x="2704130" y="3532953"/>
                  </a:lnTo>
                  <a:lnTo>
                    <a:pt x="2713124" y="3405503"/>
                  </a:lnTo>
                  <a:lnTo>
                    <a:pt x="2716190" y="3345706"/>
                  </a:lnTo>
                  <a:lnTo>
                    <a:pt x="2717926" y="3291085"/>
                  </a:lnTo>
                  <a:lnTo>
                    <a:pt x="2718541" y="3240676"/>
                  </a:lnTo>
                  <a:lnTo>
                    <a:pt x="2718246" y="3193518"/>
                  </a:lnTo>
                  <a:lnTo>
                    <a:pt x="2717254" y="3148649"/>
                  </a:lnTo>
                  <a:lnTo>
                    <a:pt x="2715776" y="3105106"/>
                  </a:lnTo>
                  <a:lnTo>
                    <a:pt x="2710533" y="2972823"/>
                  </a:lnTo>
                  <a:lnTo>
                    <a:pt x="2709220" y="2924970"/>
                  </a:lnTo>
                  <a:lnTo>
                    <a:pt x="2708477" y="2873635"/>
                  </a:lnTo>
                  <a:lnTo>
                    <a:pt x="2708514" y="2817856"/>
                  </a:lnTo>
                  <a:lnTo>
                    <a:pt x="2709273" y="2706055"/>
                  </a:lnTo>
                  <a:lnTo>
                    <a:pt x="2709666" y="2552481"/>
                  </a:lnTo>
                  <a:lnTo>
                    <a:pt x="2708514" y="2164186"/>
                  </a:lnTo>
                  <a:lnTo>
                    <a:pt x="2707893" y="2113516"/>
                  </a:lnTo>
                  <a:lnTo>
                    <a:pt x="2706574" y="2071235"/>
                  </a:lnTo>
                  <a:lnTo>
                    <a:pt x="2700859" y="1972837"/>
                  </a:lnTo>
                  <a:lnTo>
                    <a:pt x="2699180" y="1942222"/>
                  </a:lnTo>
                  <a:lnTo>
                    <a:pt x="2698019" y="1909052"/>
                  </a:lnTo>
                  <a:lnTo>
                    <a:pt x="2697620" y="1871136"/>
                  </a:lnTo>
                  <a:lnTo>
                    <a:pt x="2698227" y="1826287"/>
                  </a:lnTo>
                  <a:lnTo>
                    <a:pt x="2700083" y="1772315"/>
                  </a:lnTo>
                  <a:lnTo>
                    <a:pt x="2703431" y="1707031"/>
                  </a:lnTo>
                  <a:lnTo>
                    <a:pt x="2713081" y="1556989"/>
                  </a:lnTo>
                  <a:lnTo>
                    <a:pt x="2716512" y="1490752"/>
                  </a:lnTo>
                  <a:lnTo>
                    <a:pt x="2718915" y="1429007"/>
                  </a:lnTo>
                  <a:lnTo>
                    <a:pt x="2720400" y="1371232"/>
                  </a:lnTo>
                  <a:lnTo>
                    <a:pt x="2721073" y="1316899"/>
                  </a:lnTo>
                  <a:lnTo>
                    <a:pt x="2721044" y="1265485"/>
                  </a:lnTo>
                  <a:lnTo>
                    <a:pt x="2720420" y="1216465"/>
                  </a:lnTo>
                  <a:lnTo>
                    <a:pt x="2719311" y="1169312"/>
                  </a:lnTo>
                  <a:lnTo>
                    <a:pt x="2717824" y="1123502"/>
                  </a:lnTo>
                  <a:lnTo>
                    <a:pt x="2716068" y="1078510"/>
                  </a:lnTo>
                  <a:lnTo>
                    <a:pt x="2712180" y="988879"/>
                  </a:lnTo>
                  <a:lnTo>
                    <a:pt x="2708514" y="896218"/>
                  </a:lnTo>
                  <a:lnTo>
                    <a:pt x="2707407" y="844686"/>
                  </a:lnTo>
                  <a:lnTo>
                    <a:pt x="2707431" y="793071"/>
                  </a:lnTo>
                  <a:lnTo>
                    <a:pt x="2708327" y="741452"/>
                  </a:lnTo>
                  <a:lnTo>
                    <a:pt x="2709838" y="689910"/>
                  </a:lnTo>
                  <a:lnTo>
                    <a:pt x="2715477" y="536532"/>
                  </a:lnTo>
                  <a:lnTo>
                    <a:pt x="2716866" y="486087"/>
                  </a:lnTo>
                  <a:lnTo>
                    <a:pt x="2717579" y="436116"/>
                  </a:lnTo>
                  <a:lnTo>
                    <a:pt x="2717359" y="386697"/>
                  </a:lnTo>
                  <a:lnTo>
                    <a:pt x="2715946" y="337910"/>
                  </a:lnTo>
                  <a:lnTo>
                    <a:pt x="2713084" y="289834"/>
                  </a:lnTo>
                  <a:lnTo>
                    <a:pt x="2708514" y="242549"/>
                  </a:lnTo>
                  <a:lnTo>
                    <a:pt x="2701082" y="192795"/>
                  </a:lnTo>
                  <a:lnTo>
                    <a:pt x="2687512" y="145124"/>
                  </a:lnTo>
                  <a:lnTo>
                    <a:pt x="2667893" y="101335"/>
                  </a:lnTo>
                  <a:lnTo>
                    <a:pt x="2642316" y="63225"/>
                  </a:lnTo>
                  <a:lnTo>
                    <a:pt x="2610868" y="32592"/>
                  </a:lnTo>
                  <a:lnTo>
                    <a:pt x="2573640" y="11235"/>
                  </a:lnTo>
                  <a:lnTo>
                    <a:pt x="2530721" y="950"/>
                  </a:lnTo>
                  <a:lnTo>
                    <a:pt x="2482200" y="3535"/>
                  </a:lnTo>
                  <a:lnTo>
                    <a:pt x="2441315" y="3801"/>
                  </a:lnTo>
                  <a:lnTo>
                    <a:pt x="2397024" y="4493"/>
                  </a:lnTo>
                  <a:lnTo>
                    <a:pt x="2299555" y="6517"/>
                  </a:lnTo>
                  <a:lnTo>
                    <a:pt x="2192464" y="8327"/>
                  </a:lnTo>
                  <a:lnTo>
                    <a:pt x="2136144" y="8753"/>
                  </a:lnTo>
                  <a:lnTo>
                    <a:pt x="2078420" y="8646"/>
                  </a:lnTo>
                  <a:lnTo>
                    <a:pt x="2019625" y="7848"/>
                  </a:lnTo>
                  <a:lnTo>
                    <a:pt x="1960094" y="6197"/>
                  </a:lnTo>
                  <a:lnTo>
                    <a:pt x="1839130" y="946"/>
                  </a:lnTo>
                  <a:lnTo>
                    <a:pt x="17865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56247" y="2225781"/>
              <a:ext cx="2715260" cy="4432300"/>
            </a:xfrm>
            <a:custGeom>
              <a:avLst/>
              <a:gdLst/>
              <a:ahLst/>
              <a:cxnLst/>
              <a:rect l="l" t="t" r="r" b="b"/>
              <a:pathLst>
                <a:path w="2715260" h="4432300">
                  <a:moveTo>
                    <a:pt x="14662" y="254274"/>
                  </a:moveTo>
                  <a:lnTo>
                    <a:pt x="15823" y="212422"/>
                  </a:lnTo>
                  <a:lnTo>
                    <a:pt x="26878" y="169797"/>
                  </a:lnTo>
                  <a:lnTo>
                    <a:pt x="46755" y="128497"/>
                  </a:lnTo>
                  <a:lnTo>
                    <a:pt x="74384" y="90618"/>
                  </a:lnTo>
                  <a:lnTo>
                    <a:pt x="108692" y="58258"/>
                  </a:lnTo>
                  <a:lnTo>
                    <a:pt x="148608" y="33514"/>
                  </a:lnTo>
                  <a:lnTo>
                    <a:pt x="193059" y="18482"/>
                  </a:lnTo>
                  <a:lnTo>
                    <a:pt x="240976" y="15260"/>
                  </a:lnTo>
                  <a:lnTo>
                    <a:pt x="303375" y="19962"/>
                  </a:lnTo>
                  <a:lnTo>
                    <a:pt x="358332" y="22941"/>
                  </a:lnTo>
                  <a:lnTo>
                    <a:pt x="407322" y="24457"/>
                  </a:lnTo>
                  <a:lnTo>
                    <a:pt x="451820" y="24771"/>
                  </a:lnTo>
                  <a:lnTo>
                    <a:pt x="493299" y="24142"/>
                  </a:lnTo>
                  <a:lnTo>
                    <a:pt x="533235" y="22832"/>
                  </a:lnTo>
                  <a:lnTo>
                    <a:pt x="573102" y="21101"/>
                  </a:lnTo>
                  <a:lnTo>
                    <a:pt x="614375" y="19211"/>
                  </a:lnTo>
                  <a:lnTo>
                    <a:pt x="658528" y="17421"/>
                  </a:lnTo>
                  <a:lnTo>
                    <a:pt x="707037" y="15992"/>
                  </a:lnTo>
                  <a:lnTo>
                    <a:pt x="761375" y="15185"/>
                  </a:lnTo>
                  <a:lnTo>
                    <a:pt x="823017" y="15260"/>
                  </a:lnTo>
                  <a:lnTo>
                    <a:pt x="898243" y="15188"/>
                  </a:lnTo>
                  <a:lnTo>
                    <a:pt x="966467" y="13846"/>
                  </a:lnTo>
                  <a:lnTo>
                    <a:pt x="1028337" y="11716"/>
                  </a:lnTo>
                  <a:lnTo>
                    <a:pt x="1084503" y="9280"/>
                  </a:lnTo>
                  <a:lnTo>
                    <a:pt x="1135612" y="7021"/>
                  </a:lnTo>
                  <a:lnTo>
                    <a:pt x="1182312" y="5421"/>
                  </a:lnTo>
                  <a:lnTo>
                    <a:pt x="1225253" y="4963"/>
                  </a:lnTo>
                  <a:lnTo>
                    <a:pt x="1265083" y="6128"/>
                  </a:lnTo>
                  <a:lnTo>
                    <a:pt x="1338002" y="15260"/>
                  </a:lnTo>
                  <a:lnTo>
                    <a:pt x="1369335" y="20787"/>
                  </a:lnTo>
                  <a:lnTo>
                    <a:pt x="1404990" y="25199"/>
                  </a:lnTo>
                  <a:lnTo>
                    <a:pt x="1444609" y="28529"/>
                  </a:lnTo>
                  <a:lnTo>
                    <a:pt x="1487829" y="30810"/>
                  </a:lnTo>
                  <a:lnTo>
                    <a:pt x="1534291" y="32075"/>
                  </a:lnTo>
                  <a:lnTo>
                    <a:pt x="1583636" y="32357"/>
                  </a:lnTo>
                  <a:lnTo>
                    <a:pt x="1635501" y="31689"/>
                  </a:lnTo>
                  <a:lnTo>
                    <a:pt x="1689528" y="30105"/>
                  </a:lnTo>
                  <a:lnTo>
                    <a:pt x="1745356" y="27636"/>
                  </a:lnTo>
                  <a:lnTo>
                    <a:pt x="1802625" y="24317"/>
                  </a:lnTo>
                  <a:lnTo>
                    <a:pt x="1860974" y="20181"/>
                  </a:lnTo>
                  <a:lnTo>
                    <a:pt x="1920043" y="15260"/>
                  </a:lnTo>
                  <a:lnTo>
                    <a:pt x="1982949" y="10036"/>
                  </a:lnTo>
                  <a:lnTo>
                    <a:pt x="2042538" y="5918"/>
                  </a:lnTo>
                  <a:lnTo>
                    <a:pt x="2099114" y="2887"/>
                  </a:lnTo>
                  <a:lnTo>
                    <a:pt x="2152981" y="921"/>
                  </a:lnTo>
                  <a:lnTo>
                    <a:pt x="2204443" y="0"/>
                  </a:lnTo>
                  <a:lnTo>
                    <a:pt x="2253804" y="103"/>
                  </a:lnTo>
                  <a:lnTo>
                    <a:pt x="2301368" y="1209"/>
                  </a:lnTo>
                  <a:lnTo>
                    <a:pt x="2347438" y="3299"/>
                  </a:lnTo>
                  <a:lnTo>
                    <a:pt x="2392320" y="6351"/>
                  </a:lnTo>
                  <a:lnTo>
                    <a:pt x="2436316" y="10345"/>
                  </a:lnTo>
                  <a:lnTo>
                    <a:pt x="2479732" y="15260"/>
                  </a:lnTo>
                  <a:lnTo>
                    <a:pt x="2528722" y="13601"/>
                  </a:lnTo>
                  <a:lnTo>
                    <a:pt x="2572494" y="24352"/>
                  </a:lnTo>
                  <a:lnTo>
                    <a:pt x="2610699" y="45813"/>
                  </a:lnTo>
                  <a:lnTo>
                    <a:pt x="2642991" y="76283"/>
                  </a:lnTo>
                  <a:lnTo>
                    <a:pt x="2669019" y="114064"/>
                  </a:lnTo>
                  <a:lnTo>
                    <a:pt x="2688437" y="157456"/>
                  </a:lnTo>
                  <a:lnTo>
                    <a:pt x="2700895" y="204759"/>
                  </a:lnTo>
                  <a:lnTo>
                    <a:pt x="2706046" y="254274"/>
                  </a:lnTo>
                  <a:lnTo>
                    <a:pt x="2710024" y="337190"/>
                  </a:lnTo>
                  <a:lnTo>
                    <a:pt x="2710707" y="388193"/>
                  </a:lnTo>
                  <a:lnTo>
                    <a:pt x="2710731" y="443598"/>
                  </a:lnTo>
                  <a:lnTo>
                    <a:pt x="2710252" y="501933"/>
                  </a:lnTo>
                  <a:lnTo>
                    <a:pt x="2709427" y="561725"/>
                  </a:lnTo>
                  <a:lnTo>
                    <a:pt x="2708415" y="621505"/>
                  </a:lnTo>
                  <a:lnTo>
                    <a:pt x="2707372" y="679799"/>
                  </a:lnTo>
                  <a:lnTo>
                    <a:pt x="2706457" y="735138"/>
                  </a:lnTo>
                  <a:lnTo>
                    <a:pt x="2705825" y="786048"/>
                  </a:lnTo>
                  <a:lnTo>
                    <a:pt x="2705636" y="831060"/>
                  </a:lnTo>
                  <a:lnTo>
                    <a:pt x="2706046" y="868700"/>
                  </a:lnTo>
                  <a:lnTo>
                    <a:pt x="2706212" y="905861"/>
                  </a:lnTo>
                  <a:lnTo>
                    <a:pt x="2705283" y="944586"/>
                  </a:lnTo>
                  <a:lnTo>
                    <a:pt x="2703614" y="985362"/>
                  </a:lnTo>
                  <a:lnTo>
                    <a:pt x="2701557" y="1028677"/>
                  </a:lnTo>
                  <a:lnTo>
                    <a:pt x="2699468" y="1075018"/>
                  </a:lnTo>
                  <a:lnTo>
                    <a:pt x="2697699" y="1124871"/>
                  </a:lnTo>
                  <a:lnTo>
                    <a:pt x="2696604" y="1178724"/>
                  </a:lnTo>
                  <a:lnTo>
                    <a:pt x="2696538" y="1237065"/>
                  </a:lnTo>
                  <a:lnTo>
                    <a:pt x="2697853" y="1300380"/>
                  </a:lnTo>
                  <a:lnTo>
                    <a:pt x="2700905" y="1369157"/>
                  </a:lnTo>
                  <a:lnTo>
                    <a:pt x="2706046" y="1443883"/>
                  </a:lnTo>
                  <a:lnTo>
                    <a:pt x="2710176" y="1503746"/>
                  </a:lnTo>
                  <a:lnTo>
                    <a:pt x="2712804" y="1561129"/>
                  </a:lnTo>
                  <a:lnTo>
                    <a:pt x="2714147" y="1616252"/>
                  </a:lnTo>
                  <a:lnTo>
                    <a:pt x="2714421" y="1669336"/>
                  </a:lnTo>
                  <a:lnTo>
                    <a:pt x="2713844" y="1720602"/>
                  </a:lnTo>
                  <a:lnTo>
                    <a:pt x="2712631" y="1770271"/>
                  </a:lnTo>
                  <a:lnTo>
                    <a:pt x="2710999" y="1818565"/>
                  </a:lnTo>
                  <a:lnTo>
                    <a:pt x="2709165" y="1865703"/>
                  </a:lnTo>
                  <a:lnTo>
                    <a:pt x="2707346" y="1911909"/>
                  </a:lnTo>
                  <a:lnTo>
                    <a:pt x="2705757" y="1957402"/>
                  </a:lnTo>
                  <a:lnTo>
                    <a:pt x="2704616" y="2002403"/>
                  </a:lnTo>
                  <a:lnTo>
                    <a:pt x="2704140" y="2047134"/>
                  </a:lnTo>
                  <a:lnTo>
                    <a:pt x="2704544" y="2091815"/>
                  </a:lnTo>
                  <a:lnTo>
                    <a:pt x="2706046" y="2136668"/>
                  </a:lnTo>
                  <a:lnTo>
                    <a:pt x="2707844" y="2191648"/>
                  </a:lnTo>
                  <a:lnTo>
                    <a:pt x="2708097" y="2242696"/>
                  </a:lnTo>
                  <a:lnTo>
                    <a:pt x="2707200" y="2290944"/>
                  </a:lnTo>
                  <a:lnTo>
                    <a:pt x="2705549" y="2337522"/>
                  </a:lnTo>
                  <a:lnTo>
                    <a:pt x="2703539" y="2383562"/>
                  </a:lnTo>
                  <a:lnTo>
                    <a:pt x="2701563" y="2430195"/>
                  </a:lnTo>
                  <a:lnTo>
                    <a:pt x="2700019" y="2478552"/>
                  </a:lnTo>
                  <a:lnTo>
                    <a:pt x="2699300" y="2529765"/>
                  </a:lnTo>
                  <a:lnTo>
                    <a:pt x="2699801" y="2584965"/>
                  </a:lnTo>
                  <a:lnTo>
                    <a:pt x="2701918" y="2645283"/>
                  </a:lnTo>
                  <a:lnTo>
                    <a:pt x="2706046" y="2711851"/>
                  </a:lnTo>
                  <a:lnTo>
                    <a:pt x="2710423" y="2776944"/>
                  </a:lnTo>
                  <a:lnTo>
                    <a:pt x="2713188" y="2833297"/>
                  </a:lnTo>
                  <a:lnTo>
                    <a:pt x="2714586" y="2882735"/>
                  </a:lnTo>
                  <a:lnTo>
                    <a:pt x="2714863" y="2927078"/>
                  </a:lnTo>
                  <a:lnTo>
                    <a:pt x="2714265" y="2968150"/>
                  </a:lnTo>
                  <a:lnTo>
                    <a:pt x="2713036" y="3007772"/>
                  </a:lnTo>
                  <a:lnTo>
                    <a:pt x="2711424" y="3047767"/>
                  </a:lnTo>
                  <a:lnTo>
                    <a:pt x="2709674" y="3089956"/>
                  </a:lnTo>
                  <a:lnTo>
                    <a:pt x="2708030" y="3136163"/>
                  </a:lnTo>
                  <a:lnTo>
                    <a:pt x="2706739" y="3188210"/>
                  </a:lnTo>
                  <a:lnTo>
                    <a:pt x="2706046" y="3247918"/>
                  </a:lnTo>
                  <a:lnTo>
                    <a:pt x="2705904" y="3288303"/>
                  </a:lnTo>
                  <a:lnTo>
                    <a:pt x="2705850" y="3330986"/>
                  </a:lnTo>
                  <a:lnTo>
                    <a:pt x="2705870" y="3375781"/>
                  </a:lnTo>
                  <a:lnTo>
                    <a:pt x="2705951" y="3422505"/>
                  </a:lnTo>
                  <a:lnTo>
                    <a:pt x="2706080" y="3470974"/>
                  </a:lnTo>
                  <a:lnTo>
                    <a:pt x="2706244" y="3521003"/>
                  </a:lnTo>
                  <a:lnTo>
                    <a:pt x="2706428" y="3572407"/>
                  </a:lnTo>
                  <a:lnTo>
                    <a:pt x="2706621" y="3625004"/>
                  </a:lnTo>
                  <a:lnTo>
                    <a:pt x="2706808" y="3678608"/>
                  </a:lnTo>
                  <a:lnTo>
                    <a:pt x="2706976" y="3733036"/>
                  </a:lnTo>
                  <a:lnTo>
                    <a:pt x="2707112" y="3788102"/>
                  </a:lnTo>
                  <a:lnTo>
                    <a:pt x="2707203" y="3843623"/>
                  </a:lnTo>
                  <a:lnTo>
                    <a:pt x="2707235" y="3899415"/>
                  </a:lnTo>
                  <a:lnTo>
                    <a:pt x="2707195" y="3955293"/>
                  </a:lnTo>
                  <a:lnTo>
                    <a:pt x="2707069" y="4011073"/>
                  </a:lnTo>
                  <a:lnTo>
                    <a:pt x="2706845" y="4066571"/>
                  </a:lnTo>
                  <a:lnTo>
                    <a:pt x="2706508" y="4121602"/>
                  </a:lnTo>
                  <a:lnTo>
                    <a:pt x="2706046" y="4175983"/>
                  </a:lnTo>
                  <a:lnTo>
                    <a:pt x="2704314" y="4222970"/>
                  </a:lnTo>
                  <a:lnTo>
                    <a:pt x="2695953" y="4266732"/>
                  </a:lnTo>
                  <a:lnTo>
                    <a:pt x="2681295" y="4306461"/>
                  </a:lnTo>
                  <a:lnTo>
                    <a:pt x="2660673" y="4341353"/>
                  </a:lnTo>
                  <a:lnTo>
                    <a:pt x="2634419" y="4370601"/>
                  </a:lnTo>
                  <a:lnTo>
                    <a:pt x="2602865" y="4393400"/>
                  </a:lnTo>
                  <a:lnTo>
                    <a:pt x="2566345" y="4408945"/>
                  </a:lnTo>
                  <a:lnTo>
                    <a:pt x="2525189" y="4416430"/>
                  </a:lnTo>
                  <a:lnTo>
                    <a:pt x="2479732" y="4415048"/>
                  </a:lnTo>
                  <a:lnTo>
                    <a:pt x="2439322" y="4409593"/>
                  </a:lnTo>
                  <a:lnTo>
                    <a:pt x="2393179" y="4405570"/>
                  </a:lnTo>
                  <a:lnTo>
                    <a:pt x="2342715" y="4402897"/>
                  </a:lnTo>
                  <a:lnTo>
                    <a:pt x="2289344" y="4401491"/>
                  </a:lnTo>
                  <a:lnTo>
                    <a:pt x="2234479" y="4401270"/>
                  </a:lnTo>
                  <a:lnTo>
                    <a:pt x="2179535" y="4402151"/>
                  </a:lnTo>
                  <a:lnTo>
                    <a:pt x="2125923" y="4404052"/>
                  </a:lnTo>
                  <a:lnTo>
                    <a:pt x="2075059" y="4406890"/>
                  </a:lnTo>
                  <a:lnTo>
                    <a:pt x="2028356" y="4410583"/>
                  </a:lnTo>
                  <a:lnTo>
                    <a:pt x="1987226" y="4415048"/>
                  </a:lnTo>
                  <a:lnTo>
                    <a:pt x="1951900" y="4418978"/>
                  </a:lnTo>
                  <a:lnTo>
                    <a:pt x="1909894" y="4422639"/>
                  </a:lnTo>
                  <a:lnTo>
                    <a:pt x="1862391" y="4425897"/>
                  </a:lnTo>
                  <a:lnTo>
                    <a:pt x="1810574" y="4428620"/>
                  </a:lnTo>
                  <a:lnTo>
                    <a:pt x="1755625" y="4430672"/>
                  </a:lnTo>
                  <a:lnTo>
                    <a:pt x="1698729" y="4431921"/>
                  </a:lnTo>
                  <a:lnTo>
                    <a:pt x="1641069" y="4432233"/>
                  </a:lnTo>
                  <a:lnTo>
                    <a:pt x="1583827" y="4431473"/>
                  </a:lnTo>
                  <a:lnTo>
                    <a:pt x="1528186" y="4429509"/>
                  </a:lnTo>
                  <a:lnTo>
                    <a:pt x="1475330" y="4426205"/>
                  </a:lnTo>
                  <a:lnTo>
                    <a:pt x="1426443" y="4421430"/>
                  </a:lnTo>
                  <a:lnTo>
                    <a:pt x="1382706" y="4415048"/>
                  </a:lnTo>
                  <a:lnTo>
                    <a:pt x="1336482" y="4408101"/>
                  </a:lnTo>
                  <a:lnTo>
                    <a:pt x="1287225" y="4402943"/>
                  </a:lnTo>
                  <a:lnTo>
                    <a:pt x="1235635" y="4399442"/>
                  </a:lnTo>
                  <a:lnTo>
                    <a:pt x="1182413" y="4397464"/>
                  </a:lnTo>
                  <a:lnTo>
                    <a:pt x="1128259" y="4396875"/>
                  </a:lnTo>
                  <a:lnTo>
                    <a:pt x="1073874" y="4397542"/>
                  </a:lnTo>
                  <a:lnTo>
                    <a:pt x="1019960" y="4399332"/>
                  </a:lnTo>
                  <a:lnTo>
                    <a:pt x="967216" y="4402111"/>
                  </a:lnTo>
                  <a:lnTo>
                    <a:pt x="916344" y="4405745"/>
                  </a:lnTo>
                  <a:lnTo>
                    <a:pt x="868044" y="4410102"/>
                  </a:lnTo>
                  <a:lnTo>
                    <a:pt x="823017" y="4415048"/>
                  </a:lnTo>
                  <a:lnTo>
                    <a:pt x="783819" y="4418988"/>
                  </a:lnTo>
                  <a:lnTo>
                    <a:pt x="744890" y="4421438"/>
                  </a:lnTo>
                  <a:lnTo>
                    <a:pt x="705641" y="4422631"/>
                  </a:lnTo>
                  <a:lnTo>
                    <a:pt x="665485" y="4422798"/>
                  </a:lnTo>
                  <a:lnTo>
                    <a:pt x="623834" y="4422171"/>
                  </a:lnTo>
                  <a:lnTo>
                    <a:pt x="580098" y="4420982"/>
                  </a:lnTo>
                  <a:lnTo>
                    <a:pt x="533690" y="4419464"/>
                  </a:lnTo>
                  <a:lnTo>
                    <a:pt x="484021" y="4417847"/>
                  </a:lnTo>
                  <a:lnTo>
                    <a:pt x="430504" y="4416366"/>
                  </a:lnTo>
                  <a:lnTo>
                    <a:pt x="372549" y="4415251"/>
                  </a:lnTo>
                  <a:lnTo>
                    <a:pt x="309569" y="4414734"/>
                  </a:lnTo>
                  <a:lnTo>
                    <a:pt x="240976" y="4415048"/>
                  </a:lnTo>
                  <a:lnTo>
                    <a:pt x="190543" y="4403811"/>
                  </a:lnTo>
                  <a:lnTo>
                    <a:pt x="146268" y="4386354"/>
                  </a:lnTo>
                  <a:lnTo>
                    <a:pt x="108234" y="4363122"/>
                  </a:lnTo>
                  <a:lnTo>
                    <a:pt x="76527" y="4334563"/>
                  </a:lnTo>
                  <a:lnTo>
                    <a:pt x="51231" y="4301123"/>
                  </a:lnTo>
                  <a:lnTo>
                    <a:pt x="32432" y="4263248"/>
                  </a:lnTo>
                  <a:lnTo>
                    <a:pt x="20214" y="4221386"/>
                  </a:lnTo>
                  <a:lnTo>
                    <a:pt x="14662" y="4175983"/>
                  </a:lnTo>
                  <a:lnTo>
                    <a:pt x="18230" y="4127487"/>
                  </a:lnTo>
                  <a:lnTo>
                    <a:pt x="20373" y="4078278"/>
                  </a:lnTo>
                  <a:lnTo>
                    <a:pt x="21310" y="4028388"/>
                  </a:lnTo>
                  <a:lnTo>
                    <a:pt x="21260" y="3977850"/>
                  </a:lnTo>
                  <a:lnTo>
                    <a:pt x="20441" y="3926696"/>
                  </a:lnTo>
                  <a:lnTo>
                    <a:pt x="19074" y="3874958"/>
                  </a:lnTo>
                  <a:lnTo>
                    <a:pt x="17377" y="3822669"/>
                  </a:lnTo>
                  <a:lnTo>
                    <a:pt x="15569" y="3769862"/>
                  </a:lnTo>
                  <a:lnTo>
                    <a:pt x="13869" y="3716568"/>
                  </a:lnTo>
                  <a:lnTo>
                    <a:pt x="12496" y="3662821"/>
                  </a:lnTo>
                  <a:lnTo>
                    <a:pt x="11670" y="3608652"/>
                  </a:lnTo>
                  <a:lnTo>
                    <a:pt x="11610" y="3554094"/>
                  </a:lnTo>
                  <a:lnTo>
                    <a:pt x="12534" y="3499180"/>
                  </a:lnTo>
                  <a:lnTo>
                    <a:pt x="14662" y="3443942"/>
                  </a:lnTo>
                  <a:lnTo>
                    <a:pt x="17819" y="3376973"/>
                  </a:lnTo>
                  <a:lnTo>
                    <a:pt x="20190" y="3316318"/>
                  </a:lnTo>
                  <a:lnTo>
                    <a:pt x="21827" y="3260851"/>
                  </a:lnTo>
                  <a:lnTo>
                    <a:pt x="22781" y="3209448"/>
                  </a:lnTo>
                  <a:lnTo>
                    <a:pt x="23103" y="3160983"/>
                  </a:lnTo>
                  <a:lnTo>
                    <a:pt x="22846" y="3114328"/>
                  </a:lnTo>
                  <a:lnTo>
                    <a:pt x="22060" y="3068359"/>
                  </a:lnTo>
                  <a:lnTo>
                    <a:pt x="20797" y="3021950"/>
                  </a:lnTo>
                  <a:lnTo>
                    <a:pt x="19109" y="2973975"/>
                  </a:lnTo>
                  <a:lnTo>
                    <a:pt x="17046" y="2923308"/>
                  </a:lnTo>
                  <a:lnTo>
                    <a:pt x="14662" y="2868823"/>
                  </a:lnTo>
                  <a:lnTo>
                    <a:pt x="12681" y="2819596"/>
                  </a:lnTo>
                  <a:lnTo>
                    <a:pt x="11018" y="2768377"/>
                  </a:lnTo>
                  <a:lnTo>
                    <a:pt x="9678" y="2715659"/>
                  </a:lnTo>
                  <a:lnTo>
                    <a:pt x="8662" y="2661940"/>
                  </a:lnTo>
                  <a:lnTo>
                    <a:pt x="7975" y="2607714"/>
                  </a:lnTo>
                  <a:lnTo>
                    <a:pt x="7619" y="2553477"/>
                  </a:lnTo>
                  <a:lnTo>
                    <a:pt x="7597" y="2499726"/>
                  </a:lnTo>
                  <a:lnTo>
                    <a:pt x="7913" y="2446955"/>
                  </a:lnTo>
                  <a:lnTo>
                    <a:pt x="8569" y="2395660"/>
                  </a:lnTo>
                  <a:lnTo>
                    <a:pt x="9569" y="2346336"/>
                  </a:lnTo>
                  <a:lnTo>
                    <a:pt x="10915" y="2299481"/>
                  </a:lnTo>
                  <a:lnTo>
                    <a:pt x="12612" y="2255588"/>
                  </a:lnTo>
                  <a:lnTo>
                    <a:pt x="14662" y="2215154"/>
                  </a:lnTo>
                  <a:lnTo>
                    <a:pt x="17152" y="2169083"/>
                  </a:lnTo>
                  <a:lnTo>
                    <a:pt x="19320" y="2122057"/>
                  </a:lnTo>
                  <a:lnTo>
                    <a:pt x="21106" y="2074219"/>
                  </a:lnTo>
                  <a:lnTo>
                    <a:pt x="22452" y="2025709"/>
                  </a:lnTo>
                  <a:lnTo>
                    <a:pt x="23301" y="1976669"/>
                  </a:lnTo>
                  <a:lnTo>
                    <a:pt x="23593" y="1927240"/>
                  </a:lnTo>
                  <a:lnTo>
                    <a:pt x="23270" y="1877564"/>
                  </a:lnTo>
                  <a:lnTo>
                    <a:pt x="22274" y="1827781"/>
                  </a:lnTo>
                  <a:lnTo>
                    <a:pt x="20546" y="1778035"/>
                  </a:lnTo>
                  <a:lnTo>
                    <a:pt x="18028" y="1728465"/>
                  </a:lnTo>
                  <a:lnTo>
                    <a:pt x="14662" y="1679214"/>
                  </a:lnTo>
                  <a:lnTo>
                    <a:pt x="12305" y="1637852"/>
                  </a:lnTo>
                  <a:lnTo>
                    <a:pt x="11090" y="1591451"/>
                  </a:lnTo>
                  <a:lnTo>
                    <a:pt x="10822" y="1540851"/>
                  </a:lnTo>
                  <a:lnTo>
                    <a:pt x="11307" y="1486891"/>
                  </a:lnTo>
                  <a:lnTo>
                    <a:pt x="12350" y="1430411"/>
                  </a:lnTo>
                  <a:lnTo>
                    <a:pt x="13756" y="1372250"/>
                  </a:lnTo>
                  <a:lnTo>
                    <a:pt x="15329" y="1313248"/>
                  </a:lnTo>
                  <a:lnTo>
                    <a:pt x="16875" y="1254243"/>
                  </a:lnTo>
                  <a:lnTo>
                    <a:pt x="18199" y="1196076"/>
                  </a:lnTo>
                  <a:lnTo>
                    <a:pt x="19105" y="1139586"/>
                  </a:lnTo>
                  <a:lnTo>
                    <a:pt x="19400" y="1085613"/>
                  </a:lnTo>
                  <a:lnTo>
                    <a:pt x="18887" y="1034995"/>
                  </a:lnTo>
                  <a:lnTo>
                    <a:pt x="17373" y="988573"/>
                  </a:lnTo>
                  <a:lnTo>
                    <a:pt x="14662" y="947186"/>
                  </a:lnTo>
                  <a:lnTo>
                    <a:pt x="11424" y="908512"/>
                  </a:lnTo>
                  <a:lnTo>
                    <a:pt x="8490" y="869501"/>
                  </a:lnTo>
                  <a:lnTo>
                    <a:pt x="5910" y="829823"/>
                  </a:lnTo>
                  <a:lnTo>
                    <a:pt x="3732" y="789144"/>
                  </a:lnTo>
                  <a:lnTo>
                    <a:pt x="2003" y="747133"/>
                  </a:lnTo>
                  <a:lnTo>
                    <a:pt x="773" y="703457"/>
                  </a:lnTo>
                  <a:lnTo>
                    <a:pt x="89" y="657785"/>
                  </a:lnTo>
                  <a:lnTo>
                    <a:pt x="0" y="609784"/>
                  </a:lnTo>
                  <a:lnTo>
                    <a:pt x="553" y="559122"/>
                  </a:lnTo>
                  <a:lnTo>
                    <a:pt x="1799" y="505467"/>
                  </a:lnTo>
                  <a:lnTo>
                    <a:pt x="3784" y="448486"/>
                  </a:lnTo>
                  <a:lnTo>
                    <a:pt x="6558" y="387849"/>
                  </a:lnTo>
                  <a:lnTo>
                    <a:pt x="10167" y="323222"/>
                  </a:lnTo>
                  <a:lnTo>
                    <a:pt x="14662" y="254274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10" name="object 10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6289" y="1060662"/>
            <a:ext cx="3146822" cy="559354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74576" y="2833497"/>
            <a:ext cx="2546230" cy="2692147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8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полученного</a:t>
            </a:r>
            <a:r>
              <a:rPr sz="16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дипфейка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связались</a:t>
            </a:r>
            <a:r>
              <a:rPr sz="16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представляясь генеральным директором.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81610" algn="ctr">
              <a:lnSpc>
                <a:spcPct val="9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73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«специальный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8186" y="1973198"/>
            <a:ext cx="2681921" cy="48848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50927" y="2797555"/>
            <a:ext cx="2575366" cy="2917337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73025" algn="ctr">
              <a:lnSpc>
                <a:spcPct val="90000"/>
              </a:lnSpc>
              <a:spcBef>
                <a:spcPts val="285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использовали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глубокого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1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видео,</a:t>
            </a:r>
            <a:r>
              <a:rPr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имитирующего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директора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9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смогли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sz="1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выглядело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sz="1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правдоподобно, используя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источники,</a:t>
            </a:r>
            <a:r>
              <a:rPr sz="1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выступлений,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генерального</a:t>
            </a:r>
            <a:r>
              <a:rPr sz="16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04580" y="2809748"/>
            <a:ext cx="2483693" cy="311739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8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переведены</a:t>
            </a:r>
            <a:r>
              <a:rPr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легальным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расследование.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расследования</a:t>
            </a:r>
            <a:r>
              <a:rPr sz="1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выяснено,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фальшивым,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63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3040" algn="ctr">
              <a:lnSpc>
                <a:spcPts val="1730"/>
              </a:lnSpc>
              <a:spcBef>
                <a:spcPts val="12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осознанию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60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73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82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преступных</a:t>
            </a:r>
            <a:r>
              <a:rPr sz="1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0220" y="2866389"/>
            <a:ext cx="2284002" cy="202016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8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манипуляций мошенников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</a:t>
            </a:r>
            <a:r>
              <a:rPr sz="16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</a:t>
            </a:r>
            <a:r>
              <a:rPr sz="1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денег,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полагая,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163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280" algn="ctr">
              <a:lnSpc>
                <a:spcPts val="1730"/>
              </a:lnSpc>
              <a:spcBef>
                <a:spcPts val="12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1104" y="1969460"/>
            <a:ext cx="2746375" cy="765810"/>
            <a:chOff x="451104" y="1969460"/>
            <a:chExt cx="2746375" cy="765810"/>
          </a:xfrm>
        </p:grpSpPr>
        <p:sp>
          <p:nvSpPr>
            <p:cNvPr id="23" name="object 23"/>
            <p:cNvSpPr/>
            <p:nvPr/>
          </p:nvSpPr>
          <p:spPr>
            <a:xfrm>
              <a:off x="459947" y="1975944"/>
              <a:ext cx="2727960" cy="759460"/>
            </a:xfrm>
            <a:custGeom>
              <a:avLst/>
              <a:gdLst/>
              <a:ahLst/>
              <a:cxnLst/>
              <a:rect l="l" t="t" r="r" b="b"/>
              <a:pathLst>
                <a:path w="2727960" h="759460">
                  <a:moveTo>
                    <a:pt x="2458933" y="715120"/>
                  </a:moveTo>
                  <a:lnTo>
                    <a:pt x="1386978" y="715120"/>
                  </a:lnTo>
                  <a:lnTo>
                    <a:pt x="1429995" y="716173"/>
                  </a:lnTo>
                  <a:lnTo>
                    <a:pt x="1478283" y="718600"/>
                  </a:lnTo>
                  <a:lnTo>
                    <a:pt x="1477823" y="718600"/>
                  </a:lnTo>
                  <a:lnTo>
                    <a:pt x="1529149" y="722283"/>
                  </a:lnTo>
                  <a:lnTo>
                    <a:pt x="1779418" y="746086"/>
                  </a:lnTo>
                  <a:lnTo>
                    <a:pt x="1834998" y="750549"/>
                  </a:lnTo>
                  <a:lnTo>
                    <a:pt x="1887922" y="754095"/>
                  </a:lnTo>
                  <a:lnTo>
                    <a:pt x="1938629" y="756702"/>
                  </a:lnTo>
                  <a:lnTo>
                    <a:pt x="1987556" y="758349"/>
                  </a:lnTo>
                  <a:lnTo>
                    <a:pt x="2035142" y="759017"/>
                  </a:lnTo>
                  <a:lnTo>
                    <a:pt x="2081823" y="758683"/>
                  </a:lnTo>
                  <a:lnTo>
                    <a:pt x="2128038" y="757327"/>
                  </a:lnTo>
                  <a:lnTo>
                    <a:pt x="2174225" y="754928"/>
                  </a:lnTo>
                  <a:lnTo>
                    <a:pt x="2220823" y="751466"/>
                  </a:lnTo>
                  <a:lnTo>
                    <a:pt x="2268268" y="746919"/>
                  </a:lnTo>
                  <a:lnTo>
                    <a:pt x="2316998" y="741268"/>
                  </a:lnTo>
                  <a:lnTo>
                    <a:pt x="2367453" y="734490"/>
                  </a:lnTo>
                  <a:lnTo>
                    <a:pt x="2418710" y="726343"/>
                  </a:lnTo>
                  <a:lnTo>
                    <a:pt x="2458933" y="715120"/>
                  </a:lnTo>
                  <a:close/>
                </a:path>
                <a:path w="2727960" h="759460">
                  <a:moveTo>
                    <a:pt x="361158" y="13637"/>
                  </a:moveTo>
                  <a:lnTo>
                    <a:pt x="311771" y="17737"/>
                  </a:lnTo>
                  <a:lnTo>
                    <a:pt x="264747" y="26474"/>
                  </a:lnTo>
                  <a:lnTo>
                    <a:pt x="220625" y="39600"/>
                  </a:lnTo>
                  <a:lnTo>
                    <a:pt x="179509" y="56994"/>
                  </a:lnTo>
                  <a:lnTo>
                    <a:pt x="141794" y="78449"/>
                  </a:lnTo>
                  <a:lnTo>
                    <a:pt x="107799" y="103780"/>
                  </a:lnTo>
                  <a:lnTo>
                    <a:pt x="77849" y="132801"/>
                  </a:lnTo>
                  <a:lnTo>
                    <a:pt x="52263" y="165329"/>
                  </a:lnTo>
                  <a:lnTo>
                    <a:pt x="31363" y="201176"/>
                  </a:lnTo>
                  <a:lnTo>
                    <a:pt x="15472" y="240158"/>
                  </a:lnTo>
                  <a:lnTo>
                    <a:pt x="4910" y="282091"/>
                  </a:lnTo>
                  <a:lnTo>
                    <a:pt x="0" y="326788"/>
                  </a:lnTo>
                  <a:lnTo>
                    <a:pt x="1062" y="374064"/>
                  </a:lnTo>
                  <a:lnTo>
                    <a:pt x="10300" y="431748"/>
                  </a:lnTo>
                  <a:lnTo>
                    <a:pt x="24045" y="484617"/>
                  </a:lnTo>
                  <a:lnTo>
                    <a:pt x="42078" y="532607"/>
                  </a:lnTo>
                  <a:lnTo>
                    <a:pt x="64180" y="575655"/>
                  </a:lnTo>
                  <a:lnTo>
                    <a:pt x="90131" y="613697"/>
                  </a:lnTo>
                  <a:lnTo>
                    <a:pt x="119712" y="646669"/>
                  </a:lnTo>
                  <a:lnTo>
                    <a:pt x="152703" y="674508"/>
                  </a:lnTo>
                  <a:lnTo>
                    <a:pt x="188887" y="697151"/>
                  </a:lnTo>
                  <a:lnTo>
                    <a:pt x="228044" y="714535"/>
                  </a:lnTo>
                  <a:lnTo>
                    <a:pt x="269954" y="726594"/>
                  </a:lnTo>
                  <a:lnTo>
                    <a:pt x="314398" y="733267"/>
                  </a:lnTo>
                  <a:lnTo>
                    <a:pt x="361158" y="734490"/>
                  </a:lnTo>
                  <a:lnTo>
                    <a:pt x="402212" y="734895"/>
                  </a:lnTo>
                  <a:lnTo>
                    <a:pt x="676600" y="742809"/>
                  </a:lnTo>
                  <a:lnTo>
                    <a:pt x="679167" y="742809"/>
                  </a:lnTo>
                  <a:lnTo>
                    <a:pt x="731025" y="743498"/>
                  </a:lnTo>
                  <a:lnTo>
                    <a:pt x="779452" y="743498"/>
                  </a:lnTo>
                  <a:lnTo>
                    <a:pt x="836931" y="742809"/>
                  </a:lnTo>
                  <a:lnTo>
                    <a:pt x="894568" y="741268"/>
                  </a:lnTo>
                  <a:lnTo>
                    <a:pt x="895700" y="741268"/>
                  </a:lnTo>
                  <a:lnTo>
                    <a:pt x="961867" y="738466"/>
                  </a:lnTo>
                  <a:lnTo>
                    <a:pt x="1029889" y="734490"/>
                  </a:lnTo>
                  <a:lnTo>
                    <a:pt x="1261226" y="718600"/>
                  </a:lnTo>
                  <a:lnTo>
                    <a:pt x="1304505" y="716447"/>
                  </a:lnTo>
                  <a:lnTo>
                    <a:pt x="1345785" y="715249"/>
                  </a:lnTo>
                  <a:lnTo>
                    <a:pt x="2458933" y="715120"/>
                  </a:lnTo>
                  <a:lnTo>
                    <a:pt x="2466328" y="713057"/>
                  </a:lnTo>
                  <a:lnTo>
                    <a:pt x="2510238" y="694979"/>
                  </a:lnTo>
                  <a:lnTo>
                    <a:pt x="2550375" y="672457"/>
                  </a:lnTo>
                  <a:lnTo>
                    <a:pt x="2586670" y="645840"/>
                  </a:lnTo>
                  <a:lnTo>
                    <a:pt x="2619056" y="615475"/>
                  </a:lnTo>
                  <a:lnTo>
                    <a:pt x="2647465" y="581710"/>
                  </a:lnTo>
                  <a:lnTo>
                    <a:pt x="2671829" y="544893"/>
                  </a:lnTo>
                  <a:lnTo>
                    <a:pt x="2692083" y="505372"/>
                  </a:lnTo>
                  <a:lnTo>
                    <a:pt x="2708157" y="463495"/>
                  </a:lnTo>
                  <a:lnTo>
                    <a:pt x="2719984" y="419610"/>
                  </a:lnTo>
                  <a:lnTo>
                    <a:pt x="2727498" y="374064"/>
                  </a:lnTo>
                  <a:lnTo>
                    <a:pt x="2726651" y="326788"/>
                  </a:lnTo>
                  <a:lnTo>
                    <a:pt x="2719457" y="272190"/>
                  </a:lnTo>
                  <a:lnTo>
                    <a:pt x="2706669" y="226705"/>
                  </a:lnTo>
                  <a:lnTo>
                    <a:pt x="2688653" y="185088"/>
                  </a:lnTo>
                  <a:lnTo>
                    <a:pt x="2665871" y="147515"/>
                  </a:lnTo>
                  <a:lnTo>
                    <a:pt x="2638784" y="114163"/>
                  </a:lnTo>
                  <a:lnTo>
                    <a:pt x="2607854" y="85207"/>
                  </a:lnTo>
                  <a:lnTo>
                    <a:pt x="2573544" y="60823"/>
                  </a:lnTo>
                  <a:lnTo>
                    <a:pt x="2536315" y="41187"/>
                  </a:lnTo>
                  <a:lnTo>
                    <a:pt x="2516087" y="33688"/>
                  </a:lnTo>
                  <a:lnTo>
                    <a:pt x="695206" y="33688"/>
                  </a:lnTo>
                  <a:lnTo>
                    <a:pt x="639022" y="32638"/>
                  </a:lnTo>
                  <a:lnTo>
                    <a:pt x="586671" y="30788"/>
                  </a:lnTo>
                  <a:lnTo>
                    <a:pt x="532863" y="28002"/>
                  </a:lnTo>
                  <a:lnTo>
                    <a:pt x="477444" y="24241"/>
                  </a:lnTo>
                  <a:lnTo>
                    <a:pt x="420260" y="19466"/>
                  </a:lnTo>
                  <a:lnTo>
                    <a:pt x="361158" y="13637"/>
                  </a:lnTo>
                  <a:close/>
                </a:path>
                <a:path w="2727960" h="759460">
                  <a:moveTo>
                    <a:pt x="1380655" y="0"/>
                  </a:moveTo>
                  <a:lnTo>
                    <a:pt x="1328080" y="0"/>
                  </a:lnTo>
                  <a:lnTo>
                    <a:pt x="1275692" y="783"/>
                  </a:lnTo>
                  <a:lnTo>
                    <a:pt x="1223420" y="2441"/>
                  </a:lnTo>
                  <a:lnTo>
                    <a:pt x="1171536" y="5072"/>
                  </a:lnTo>
                  <a:lnTo>
                    <a:pt x="1120312" y="8772"/>
                  </a:lnTo>
                  <a:lnTo>
                    <a:pt x="1023854" y="18448"/>
                  </a:lnTo>
                  <a:lnTo>
                    <a:pt x="977616" y="22675"/>
                  </a:lnTo>
                  <a:lnTo>
                    <a:pt x="931153" y="26279"/>
                  </a:lnTo>
                  <a:lnTo>
                    <a:pt x="884310" y="29222"/>
                  </a:lnTo>
                  <a:lnTo>
                    <a:pt x="836935" y="31463"/>
                  </a:lnTo>
                  <a:lnTo>
                    <a:pt x="788872" y="32965"/>
                  </a:lnTo>
                  <a:lnTo>
                    <a:pt x="739968" y="33688"/>
                  </a:lnTo>
                  <a:lnTo>
                    <a:pt x="2516087" y="33688"/>
                  </a:lnTo>
                  <a:lnTo>
                    <a:pt x="2496630" y="26474"/>
                  </a:lnTo>
                  <a:lnTo>
                    <a:pt x="2454949" y="16861"/>
                  </a:lnTo>
                  <a:lnTo>
                    <a:pt x="2442751" y="15637"/>
                  </a:lnTo>
                  <a:lnTo>
                    <a:pt x="1812355" y="15637"/>
                  </a:lnTo>
                  <a:lnTo>
                    <a:pt x="1763493" y="15454"/>
                  </a:lnTo>
                  <a:lnTo>
                    <a:pt x="1718737" y="13637"/>
                  </a:lnTo>
                  <a:lnTo>
                    <a:pt x="1582246" y="5828"/>
                  </a:lnTo>
                  <a:lnTo>
                    <a:pt x="1483222" y="1935"/>
                  </a:lnTo>
                  <a:lnTo>
                    <a:pt x="1436579" y="783"/>
                  </a:lnTo>
                  <a:lnTo>
                    <a:pt x="1440547" y="783"/>
                  </a:lnTo>
                  <a:lnTo>
                    <a:pt x="1380655" y="0"/>
                  </a:lnTo>
                  <a:close/>
                </a:path>
                <a:path w="2727960" h="759460">
                  <a:moveTo>
                    <a:pt x="2194932" y="1657"/>
                  </a:moveTo>
                  <a:lnTo>
                    <a:pt x="2142135" y="2747"/>
                  </a:lnTo>
                  <a:lnTo>
                    <a:pt x="1864436" y="14548"/>
                  </a:lnTo>
                  <a:lnTo>
                    <a:pt x="1812355" y="15637"/>
                  </a:lnTo>
                  <a:lnTo>
                    <a:pt x="2442751" y="15637"/>
                  </a:lnTo>
                  <a:lnTo>
                    <a:pt x="2422832" y="13637"/>
                  </a:lnTo>
                  <a:lnTo>
                    <a:pt x="2367453" y="13637"/>
                  </a:lnTo>
                  <a:lnTo>
                    <a:pt x="2331895" y="7465"/>
                  </a:lnTo>
                  <a:lnTo>
                    <a:pt x="2291050" y="3686"/>
                  </a:lnTo>
                  <a:lnTo>
                    <a:pt x="2291523" y="3686"/>
                  </a:lnTo>
                  <a:lnTo>
                    <a:pt x="2247195" y="1935"/>
                  </a:lnTo>
                  <a:lnTo>
                    <a:pt x="2271342" y="1935"/>
                  </a:lnTo>
                  <a:lnTo>
                    <a:pt x="2194932" y="1657"/>
                  </a:lnTo>
                  <a:close/>
                </a:path>
                <a:path w="2727960" h="759460">
                  <a:moveTo>
                    <a:pt x="2412013" y="12551"/>
                  </a:moveTo>
                  <a:lnTo>
                    <a:pt x="2410632" y="12551"/>
                  </a:lnTo>
                  <a:lnTo>
                    <a:pt x="2367453" y="13637"/>
                  </a:lnTo>
                  <a:lnTo>
                    <a:pt x="2422832" y="13637"/>
                  </a:lnTo>
                  <a:lnTo>
                    <a:pt x="2412013" y="125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1010" y="1979366"/>
              <a:ext cx="2726690" cy="742950"/>
            </a:xfrm>
            <a:custGeom>
              <a:avLst/>
              <a:gdLst/>
              <a:ahLst/>
              <a:cxnLst/>
              <a:rect l="l" t="t" r="r" b="b"/>
              <a:pathLst>
                <a:path w="2726690" h="742950">
                  <a:moveTo>
                    <a:pt x="0" y="370641"/>
                  </a:moveTo>
                  <a:lnTo>
                    <a:pt x="3923" y="324880"/>
                  </a:lnTo>
                  <a:lnTo>
                    <a:pt x="14688" y="281219"/>
                  </a:lnTo>
                  <a:lnTo>
                    <a:pt x="31665" y="239887"/>
                  </a:lnTo>
                  <a:lnTo>
                    <a:pt x="54225" y="201110"/>
                  </a:lnTo>
                  <a:lnTo>
                    <a:pt x="81737" y="165117"/>
                  </a:lnTo>
                  <a:lnTo>
                    <a:pt x="113572" y="132135"/>
                  </a:lnTo>
                  <a:lnTo>
                    <a:pt x="149101" y="102392"/>
                  </a:lnTo>
                  <a:lnTo>
                    <a:pt x="187692" y="76114"/>
                  </a:lnTo>
                  <a:lnTo>
                    <a:pt x="228717" y="53530"/>
                  </a:lnTo>
                  <a:lnTo>
                    <a:pt x="271546" y="34867"/>
                  </a:lnTo>
                  <a:lnTo>
                    <a:pt x="315549" y="20353"/>
                  </a:lnTo>
                  <a:lnTo>
                    <a:pt x="360095" y="10215"/>
                  </a:lnTo>
                  <a:lnTo>
                    <a:pt x="395619" y="16388"/>
                  </a:lnTo>
                  <a:lnTo>
                    <a:pt x="433316" y="21065"/>
                  </a:lnTo>
                  <a:lnTo>
                    <a:pt x="473223" y="24383"/>
                  </a:lnTo>
                  <a:lnTo>
                    <a:pt x="515378" y="26477"/>
                  </a:lnTo>
                  <a:lnTo>
                    <a:pt x="559820" y="27485"/>
                  </a:lnTo>
                  <a:lnTo>
                    <a:pt x="606586" y="27543"/>
                  </a:lnTo>
                  <a:lnTo>
                    <a:pt x="655715" y="26789"/>
                  </a:lnTo>
                  <a:lnTo>
                    <a:pt x="707244" y="25357"/>
                  </a:lnTo>
                  <a:lnTo>
                    <a:pt x="761212" y="23386"/>
                  </a:lnTo>
                  <a:lnTo>
                    <a:pt x="817656" y="21012"/>
                  </a:lnTo>
                  <a:lnTo>
                    <a:pt x="876615" y="18371"/>
                  </a:lnTo>
                  <a:lnTo>
                    <a:pt x="938126" y="15600"/>
                  </a:lnTo>
                  <a:lnTo>
                    <a:pt x="1002228" y="12836"/>
                  </a:lnTo>
                  <a:lnTo>
                    <a:pt x="1068959" y="10215"/>
                  </a:lnTo>
                  <a:lnTo>
                    <a:pt x="1134205" y="7946"/>
                  </a:lnTo>
                  <a:lnTo>
                    <a:pt x="1194303" y="6129"/>
                  </a:lnTo>
                  <a:lnTo>
                    <a:pt x="1249977" y="4739"/>
                  </a:lnTo>
                  <a:lnTo>
                    <a:pt x="1301952" y="3750"/>
                  </a:lnTo>
                  <a:lnTo>
                    <a:pt x="1350955" y="3136"/>
                  </a:lnTo>
                  <a:lnTo>
                    <a:pt x="1397709" y="2870"/>
                  </a:lnTo>
                  <a:lnTo>
                    <a:pt x="1442942" y="2928"/>
                  </a:lnTo>
                  <a:lnTo>
                    <a:pt x="1487377" y="3284"/>
                  </a:lnTo>
                  <a:lnTo>
                    <a:pt x="1531741" y="3911"/>
                  </a:lnTo>
                  <a:lnTo>
                    <a:pt x="1576759" y="4783"/>
                  </a:lnTo>
                  <a:lnTo>
                    <a:pt x="1623155" y="5876"/>
                  </a:lnTo>
                  <a:lnTo>
                    <a:pt x="1671656" y="7163"/>
                  </a:lnTo>
                  <a:lnTo>
                    <a:pt x="1722987" y="8618"/>
                  </a:lnTo>
                  <a:lnTo>
                    <a:pt x="1777872" y="10215"/>
                  </a:lnTo>
                  <a:lnTo>
                    <a:pt x="1840508" y="11331"/>
                  </a:lnTo>
                  <a:lnTo>
                    <a:pt x="1896476" y="11044"/>
                  </a:lnTo>
                  <a:lnTo>
                    <a:pt x="1947034" y="9715"/>
                  </a:lnTo>
                  <a:lnTo>
                    <a:pt x="1993443" y="7703"/>
                  </a:lnTo>
                  <a:lnTo>
                    <a:pt x="2036961" y="5369"/>
                  </a:lnTo>
                  <a:lnTo>
                    <a:pt x="2078847" y="3071"/>
                  </a:lnTo>
                  <a:lnTo>
                    <a:pt x="2120359" y="1171"/>
                  </a:lnTo>
                  <a:lnTo>
                    <a:pt x="2162758" y="27"/>
                  </a:lnTo>
                  <a:lnTo>
                    <a:pt x="2207301" y="0"/>
                  </a:lnTo>
                  <a:lnTo>
                    <a:pt x="2255248" y="1449"/>
                  </a:lnTo>
                  <a:lnTo>
                    <a:pt x="2307859" y="4734"/>
                  </a:lnTo>
                  <a:lnTo>
                    <a:pt x="2366391" y="10215"/>
                  </a:lnTo>
                  <a:lnTo>
                    <a:pt x="2411155" y="8330"/>
                  </a:lnTo>
                  <a:lnTo>
                    <a:pt x="2454991" y="15861"/>
                  </a:lnTo>
                  <a:lnTo>
                    <a:pt x="2497371" y="31724"/>
                  </a:lnTo>
                  <a:lnTo>
                    <a:pt x="2537770" y="54834"/>
                  </a:lnTo>
                  <a:lnTo>
                    <a:pt x="2575661" y="84110"/>
                  </a:lnTo>
                  <a:lnTo>
                    <a:pt x="2610516" y="118467"/>
                  </a:lnTo>
                  <a:lnTo>
                    <a:pt x="2641811" y="156822"/>
                  </a:lnTo>
                  <a:lnTo>
                    <a:pt x="2669017" y="198091"/>
                  </a:lnTo>
                  <a:lnTo>
                    <a:pt x="2691610" y="241191"/>
                  </a:lnTo>
                  <a:lnTo>
                    <a:pt x="2709061" y="285038"/>
                  </a:lnTo>
                  <a:lnTo>
                    <a:pt x="2720845" y="328550"/>
                  </a:lnTo>
                  <a:lnTo>
                    <a:pt x="2726436" y="370641"/>
                  </a:lnTo>
                  <a:lnTo>
                    <a:pt x="2721355" y="413095"/>
                  </a:lnTo>
                  <a:lnTo>
                    <a:pt x="2711284" y="455654"/>
                  </a:lnTo>
                  <a:lnTo>
                    <a:pt x="2696360" y="497610"/>
                  </a:lnTo>
                  <a:lnTo>
                    <a:pt x="2676722" y="538253"/>
                  </a:lnTo>
                  <a:lnTo>
                    <a:pt x="2652507" y="576875"/>
                  </a:lnTo>
                  <a:lnTo>
                    <a:pt x="2623851" y="612767"/>
                  </a:lnTo>
                  <a:lnTo>
                    <a:pt x="2590894" y="645219"/>
                  </a:lnTo>
                  <a:lnTo>
                    <a:pt x="2553772" y="673522"/>
                  </a:lnTo>
                  <a:lnTo>
                    <a:pt x="2512623" y="696968"/>
                  </a:lnTo>
                  <a:lnTo>
                    <a:pt x="2467585" y="714847"/>
                  </a:lnTo>
                  <a:lnTo>
                    <a:pt x="2418795" y="726449"/>
                  </a:lnTo>
                  <a:lnTo>
                    <a:pt x="2366391" y="731067"/>
                  </a:lnTo>
                  <a:lnTo>
                    <a:pt x="2302562" y="734412"/>
                  </a:lnTo>
                  <a:lnTo>
                    <a:pt x="2242923" y="737197"/>
                  </a:lnTo>
                  <a:lnTo>
                    <a:pt x="2186932" y="739407"/>
                  </a:lnTo>
                  <a:lnTo>
                    <a:pt x="2134046" y="741030"/>
                  </a:lnTo>
                  <a:lnTo>
                    <a:pt x="2083726" y="742048"/>
                  </a:lnTo>
                  <a:lnTo>
                    <a:pt x="2035428" y="742450"/>
                  </a:lnTo>
                  <a:lnTo>
                    <a:pt x="1988613" y="742218"/>
                  </a:lnTo>
                  <a:lnTo>
                    <a:pt x="1942737" y="741340"/>
                  </a:lnTo>
                  <a:lnTo>
                    <a:pt x="1897260" y="739800"/>
                  </a:lnTo>
                  <a:lnTo>
                    <a:pt x="1851641" y="737585"/>
                  </a:lnTo>
                  <a:lnTo>
                    <a:pt x="1805336" y="734679"/>
                  </a:lnTo>
                  <a:lnTo>
                    <a:pt x="1757806" y="731067"/>
                  </a:lnTo>
                  <a:lnTo>
                    <a:pt x="1715522" y="727982"/>
                  </a:lnTo>
                  <a:lnTo>
                    <a:pt x="1671571" y="725509"/>
                  </a:lnTo>
                  <a:lnTo>
                    <a:pt x="1626049" y="723612"/>
                  </a:lnTo>
                  <a:lnTo>
                    <a:pt x="1579053" y="722259"/>
                  </a:lnTo>
                  <a:lnTo>
                    <a:pt x="1530676" y="721414"/>
                  </a:lnTo>
                  <a:lnTo>
                    <a:pt x="1481014" y="721044"/>
                  </a:lnTo>
                  <a:lnTo>
                    <a:pt x="1430162" y="721114"/>
                  </a:lnTo>
                  <a:lnTo>
                    <a:pt x="1378216" y="721590"/>
                  </a:lnTo>
                  <a:lnTo>
                    <a:pt x="1325271" y="722439"/>
                  </a:lnTo>
                  <a:lnTo>
                    <a:pt x="1271422" y="723625"/>
                  </a:lnTo>
                  <a:lnTo>
                    <a:pt x="1216765" y="725115"/>
                  </a:lnTo>
                  <a:lnTo>
                    <a:pt x="1161394" y="726875"/>
                  </a:lnTo>
                  <a:lnTo>
                    <a:pt x="1105405" y="728870"/>
                  </a:lnTo>
                  <a:lnTo>
                    <a:pt x="1048893" y="731067"/>
                  </a:lnTo>
                  <a:lnTo>
                    <a:pt x="993899" y="733226"/>
                  </a:lnTo>
                  <a:lnTo>
                    <a:pt x="942019" y="735119"/>
                  </a:lnTo>
                  <a:lnTo>
                    <a:pt x="892698" y="736730"/>
                  </a:lnTo>
                  <a:lnTo>
                    <a:pt x="845380" y="738042"/>
                  </a:lnTo>
                  <a:lnTo>
                    <a:pt x="799509" y="739039"/>
                  </a:lnTo>
                  <a:lnTo>
                    <a:pt x="754529" y="739704"/>
                  </a:lnTo>
                  <a:lnTo>
                    <a:pt x="709885" y="740020"/>
                  </a:lnTo>
                  <a:lnTo>
                    <a:pt x="665021" y="739971"/>
                  </a:lnTo>
                  <a:lnTo>
                    <a:pt x="619381" y="739539"/>
                  </a:lnTo>
                  <a:lnTo>
                    <a:pt x="572410" y="738709"/>
                  </a:lnTo>
                  <a:lnTo>
                    <a:pt x="523551" y="737463"/>
                  </a:lnTo>
                  <a:lnTo>
                    <a:pt x="472250" y="735786"/>
                  </a:lnTo>
                  <a:lnTo>
                    <a:pt x="417950" y="733659"/>
                  </a:lnTo>
                  <a:lnTo>
                    <a:pt x="360095" y="731067"/>
                  </a:lnTo>
                  <a:lnTo>
                    <a:pt x="316923" y="732614"/>
                  </a:lnTo>
                  <a:lnTo>
                    <a:pt x="274470" y="727546"/>
                  </a:lnTo>
                  <a:lnTo>
                    <a:pt x="233244" y="716337"/>
                  </a:lnTo>
                  <a:lnTo>
                    <a:pt x="193751" y="699460"/>
                  </a:lnTo>
                  <a:lnTo>
                    <a:pt x="156500" y="677389"/>
                  </a:lnTo>
                  <a:lnTo>
                    <a:pt x="121996" y="650597"/>
                  </a:lnTo>
                  <a:lnTo>
                    <a:pt x="90748" y="619558"/>
                  </a:lnTo>
                  <a:lnTo>
                    <a:pt x="63261" y="584745"/>
                  </a:lnTo>
                  <a:lnTo>
                    <a:pt x="40043" y="546632"/>
                  </a:lnTo>
                  <a:lnTo>
                    <a:pt x="21601" y="505691"/>
                  </a:lnTo>
                  <a:lnTo>
                    <a:pt x="8441" y="462397"/>
                  </a:lnTo>
                  <a:lnTo>
                    <a:pt x="1072" y="417223"/>
                  </a:lnTo>
                  <a:lnTo>
                    <a:pt x="0" y="37064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71672" y="1980128"/>
            <a:ext cx="2745105" cy="764540"/>
            <a:chOff x="3471672" y="1980128"/>
            <a:chExt cx="2745105" cy="764540"/>
          </a:xfrm>
        </p:grpSpPr>
        <p:sp>
          <p:nvSpPr>
            <p:cNvPr id="26" name="object 26"/>
            <p:cNvSpPr/>
            <p:nvPr/>
          </p:nvSpPr>
          <p:spPr>
            <a:xfrm>
              <a:off x="3480510" y="1986612"/>
              <a:ext cx="2726055" cy="757555"/>
            </a:xfrm>
            <a:custGeom>
              <a:avLst/>
              <a:gdLst/>
              <a:ahLst/>
              <a:cxnLst/>
              <a:rect l="l" t="t" r="r" b="b"/>
              <a:pathLst>
                <a:path w="2726054" h="757555">
                  <a:moveTo>
                    <a:pt x="2457629" y="713596"/>
                  </a:moveTo>
                  <a:lnTo>
                    <a:pt x="1386215" y="713596"/>
                  </a:lnTo>
                  <a:lnTo>
                    <a:pt x="1429211" y="714649"/>
                  </a:lnTo>
                  <a:lnTo>
                    <a:pt x="1477477" y="717076"/>
                  </a:lnTo>
                  <a:lnTo>
                    <a:pt x="1477017" y="717076"/>
                  </a:lnTo>
                  <a:lnTo>
                    <a:pt x="1528320" y="720759"/>
                  </a:lnTo>
                  <a:lnTo>
                    <a:pt x="1778439" y="744562"/>
                  </a:lnTo>
                  <a:lnTo>
                    <a:pt x="1833981" y="749025"/>
                  </a:lnTo>
                  <a:lnTo>
                    <a:pt x="1886872" y="752571"/>
                  </a:lnTo>
                  <a:lnTo>
                    <a:pt x="1937548" y="755178"/>
                  </a:lnTo>
                  <a:lnTo>
                    <a:pt x="1986446" y="756825"/>
                  </a:lnTo>
                  <a:lnTo>
                    <a:pt x="2034004" y="757492"/>
                  </a:lnTo>
                  <a:lnTo>
                    <a:pt x="2080658" y="757158"/>
                  </a:lnTo>
                  <a:lnTo>
                    <a:pt x="2126845" y="755802"/>
                  </a:lnTo>
                  <a:lnTo>
                    <a:pt x="2173001" y="753404"/>
                  </a:lnTo>
                  <a:lnTo>
                    <a:pt x="2219564" y="749942"/>
                  </a:lnTo>
                  <a:lnTo>
                    <a:pt x="2266971" y="745395"/>
                  </a:lnTo>
                  <a:lnTo>
                    <a:pt x="2315657" y="739744"/>
                  </a:lnTo>
                  <a:lnTo>
                    <a:pt x="2366061" y="732966"/>
                  </a:lnTo>
                  <a:lnTo>
                    <a:pt x="2417316" y="724827"/>
                  </a:lnTo>
                  <a:lnTo>
                    <a:pt x="2457629" y="713596"/>
                  </a:lnTo>
                  <a:close/>
                </a:path>
                <a:path w="2726054" h="757555">
                  <a:moveTo>
                    <a:pt x="360985" y="13637"/>
                  </a:moveTo>
                  <a:lnTo>
                    <a:pt x="311626" y="17732"/>
                  </a:lnTo>
                  <a:lnTo>
                    <a:pt x="264699" y="26434"/>
                  </a:lnTo>
                  <a:lnTo>
                    <a:pt x="220526" y="39559"/>
                  </a:lnTo>
                  <a:lnTo>
                    <a:pt x="179429" y="56922"/>
                  </a:lnTo>
                  <a:lnTo>
                    <a:pt x="141729" y="78336"/>
                  </a:lnTo>
                  <a:lnTo>
                    <a:pt x="107748" y="103617"/>
                  </a:lnTo>
                  <a:lnTo>
                    <a:pt x="77809" y="132580"/>
                  </a:lnTo>
                  <a:lnTo>
                    <a:pt x="52234" y="165040"/>
                  </a:lnTo>
                  <a:lnTo>
                    <a:pt x="31343" y="200810"/>
                  </a:lnTo>
                  <a:lnTo>
                    <a:pt x="15459" y="239707"/>
                  </a:lnTo>
                  <a:lnTo>
                    <a:pt x="4904" y="281545"/>
                  </a:lnTo>
                  <a:lnTo>
                    <a:pt x="0" y="326138"/>
                  </a:lnTo>
                  <a:lnTo>
                    <a:pt x="1068" y="373301"/>
                  </a:lnTo>
                  <a:lnTo>
                    <a:pt x="10313" y="430864"/>
                  </a:lnTo>
                  <a:lnTo>
                    <a:pt x="24059" y="483622"/>
                  </a:lnTo>
                  <a:lnTo>
                    <a:pt x="42088" y="531512"/>
                  </a:lnTo>
                  <a:lnTo>
                    <a:pt x="64182" y="574469"/>
                  </a:lnTo>
                  <a:lnTo>
                    <a:pt x="90120" y="612432"/>
                  </a:lnTo>
                  <a:lnTo>
                    <a:pt x="119685" y="645336"/>
                  </a:lnTo>
                  <a:lnTo>
                    <a:pt x="152658" y="673117"/>
                  </a:lnTo>
                  <a:lnTo>
                    <a:pt x="188820" y="695712"/>
                  </a:lnTo>
                  <a:lnTo>
                    <a:pt x="227953" y="713058"/>
                  </a:lnTo>
                  <a:lnTo>
                    <a:pt x="269837" y="725092"/>
                  </a:lnTo>
                  <a:lnTo>
                    <a:pt x="314254" y="731749"/>
                  </a:lnTo>
                  <a:lnTo>
                    <a:pt x="360985" y="732966"/>
                  </a:lnTo>
                  <a:lnTo>
                    <a:pt x="402009" y="733372"/>
                  </a:lnTo>
                  <a:lnTo>
                    <a:pt x="676241" y="741284"/>
                  </a:lnTo>
                  <a:lnTo>
                    <a:pt x="678808" y="741284"/>
                  </a:lnTo>
                  <a:lnTo>
                    <a:pt x="730642" y="741974"/>
                  </a:lnTo>
                  <a:lnTo>
                    <a:pt x="779047" y="741974"/>
                  </a:lnTo>
                  <a:lnTo>
                    <a:pt x="836503" y="741284"/>
                  </a:lnTo>
                  <a:lnTo>
                    <a:pt x="894106" y="739744"/>
                  </a:lnTo>
                  <a:lnTo>
                    <a:pt x="895242" y="739744"/>
                  </a:lnTo>
                  <a:lnTo>
                    <a:pt x="961391" y="736942"/>
                  </a:lnTo>
                  <a:lnTo>
                    <a:pt x="1029387" y="732966"/>
                  </a:lnTo>
                  <a:lnTo>
                    <a:pt x="1260541" y="717076"/>
                  </a:lnTo>
                  <a:lnTo>
                    <a:pt x="1303790" y="714923"/>
                  </a:lnTo>
                  <a:lnTo>
                    <a:pt x="1345045" y="713725"/>
                  </a:lnTo>
                  <a:lnTo>
                    <a:pt x="2457629" y="713596"/>
                  </a:lnTo>
                  <a:lnTo>
                    <a:pt x="2464927" y="711562"/>
                  </a:lnTo>
                  <a:lnTo>
                    <a:pt x="2508827" y="693520"/>
                  </a:lnTo>
                  <a:lnTo>
                    <a:pt x="2548951" y="671046"/>
                  </a:lnTo>
                  <a:lnTo>
                    <a:pt x="2585231" y="644486"/>
                  </a:lnTo>
                  <a:lnTo>
                    <a:pt x="2617601" y="614188"/>
                  </a:lnTo>
                  <a:lnTo>
                    <a:pt x="2645994" y="580499"/>
                  </a:lnTo>
                  <a:lnTo>
                    <a:pt x="2670344" y="543763"/>
                  </a:lnTo>
                  <a:lnTo>
                    <a:pt x="2690584" y="504329"/>
                  </a:lnTo>
                  <a:lnTo>
                    <a:pt x="2706648" y="462543"/>
                  </a:lnTo>
                  <a:lnTo>
                    <a:pt x="2718469" y="418752"/>
                  </a:lnTo>
                  <a:lnTo>
                    <a:pt x="2725980" y="373301"/>
                  </a:lnTo>
                  <a:lnTo>
                    <a:pt x="2725135" y="326138"/>
                  </a:lnTo>
                  <a:lnTo>
                    <a:pt x="2717947" y="271644"/>
                  </a:lnTo>
                  <a:lnTo>
                    <a:pt x="2705168" y="226253"/>
                  </a:lnTo>
                  <a:lnTo>
                    <a:pt x="2687164" y="184722"/>
                  </a:lnTo>
                  <a:lnTo>
                    <a:pt x="2664395" y="147226"/>
                  </a:lnTo>
                  <a:lnTo>
                    <a:pt x="2637322" y="113942"/>
                  </a:lnTo>
                  <a:lnTo>
                    <a:pt x="2606407" y="85044"/>
                  </a:lnTo>
                  <a:lnTo>
                    <a:pt x="2572111" y="60710"/>
                  </a:lnTo>
                  <a:lnTo>
                    <a:pt x="2534895" y="41114"/>
                  </a:lnTo>
                  <a:lnTo>
                    <a:pt x="2514824" y="33687"/>
                  </a:lnTo>
                  <a:lnTo>
                    <a:pt x="694790" y="33687"/>
                  </a:lnTo>
                  <a:lnTo>
                    <a:pt x="638641" y="32638"/>
                  </a:lnTo>
                  <a:lnTo>
                    <a:pt x="586325" y="30788"/>
                  </a:lnTo>
                  <a:lnTo>
                    <a:pt x="532555" y="28002"/>
                  </a:lnTo>
                  <a:lnTo>
                    <a:pt x="477177" y="24241"/>
                  </a:lnTo>
                  <a:lnTo>
                    <a:pt x="420039" y="19466"/>
                  </a:lnTo>
                  <a:lnTo>
                    <a:pt x="360985" y="13637"/>
                  </a:lnTo>
                  <a:close/>
                </a:path>
                <a:path w="2726054" h="757555">
                  <a:moveTo>
                    <a:pt x="1379852" y="0"/>
                  </a:moveTo>
                  <a:lnTo>
                    <a:pt x="1327304" y="0"/>
                  </a:lnTo>
                  <a:lnTo>
                    <a:pt x="1274945" y="783"/>
                  </a:lnTo>
                  <a:lnTo>
                    <a:pt x="1222703" y="2441"/>
                  </a:lnTo>
                  <a:lnTo>
                    <a:pt x="1170848" y="5072"/>
                  </a:lnTo>
                  <a:lnTo>
                    <a:pt x="1119654" y="8772"/>
                  </a:lnTo>
                  <a:lnTo>
                    <a:pt x="1023251" y="18448"/>
                  </a:lnTo>
                  <a:lnTo>
                    <a:pt x="977039" y="22674"/>
                  </a:lnTo>
                  <a:lnTo>
                    <a:pt x="930602" y="26279"/>
                  </a:lnTo>
                  <a:lnTo>
                    <a:pt x="883785" y="29221"/>
                  </a:lnTo>
                  <a:lnTo>
                    <a:pt x="836436" y="31463"/>
                  </a:lnTo>
                  <a:lnTo>
                    <a:pt x="788400" y="32965"/>
                  </a:lnTo>
                  <a:lnTo>
                    <a:pt x="739525" y="33687"/>
                  </a:lnTo>
                  <a:lnTo>
                    <a:pt x="2514824" y="33687"/>
                  </a:lnTo>
                  <a:lnTo>
                    <a:pt x="2495223" y="26434"/>
                  </a:lnTo>
                  <a:lnTo>
                    <a:pt x="2453550" y="16843"/>
                  </a:lnTo>
                  <a:lnTo>
                    <a:pt x="2441491" y="15636"/>
                  </a:lnTo>
                  <a:lnTo>
                    <a:pt x="1811286" y="15636"/>
                  </a:lnTo>
                  <a:lnTo>
                    <a:pt x="1762454" y="15454"/>
                  </a:lnTo>
                  <a:lnTo>
                    <a:pt x="1717727" y="13637"/>
                  </a:lnTo>
                  <a:lnTo>
                    <a:pt x="1581323" y="5828"/>
                  </a:lnTo>
                  <a:lnTo>
                    <a:pt x="1482358" y="1935"/>
                  </a:lnTo>
                  <a:lnTo>
                    <a:pt x="1435745" y="783"/>
                  </a:lnTo>
                  <a:lnTo>
                    <a:pt x="1439713" y="783"/>
                  </a:lnTo>
                  <a:lnTo>
                    <a:pt x="1379852" y="0"/>
                  </a:lnTo>
                  <a:close/>
                </a:path>
                <a:path w="2726054" h="757555">
                  <a:moveTo>
                    <a:pt x="2193658" y="1657"/>
                  </a:moveTo>
                  <a:lnTo>
                    <a:pt x="2140890" y="2747"/>
                  </a:lnTo>
                  <a:lnTo>
                    <a:pt x="1863338" y="14548"/>
                  </a:lnTo>
                  <a:lnTo>
                    <a:pt x="1811286" y="15636"/>
                  </a:lnTo>
                  <a:lnTo>
                    <a:pt x="2441491" y="15636"/>
                  </a:lnTo>
                  <a:lnTo>
                    <a:pt x="2421515" y="13637"/>
                  </a:lnTo>
                  <a:lnTo>
                    <a:pt x="2366061" y="13637"/>
                  </a:lnTo>
                  <a:lnTo>
                    <a:pt x="2330532" y="7465"/>
                  </a:lnTo>
                  <a:lnTo>
                    <a:pt x="2289720" y="3686"/>
                  </a:lnTo>
                  <a:lnTo>
                    <a:pt x="2290198" y="3686"/>
                  </a:lnTo>
                  <a:lnTo>
                    <a:pt x="2245901" y="1935"/>
                  </a:lnTo>
                  <a:lnTo>
                    <a:pt x="2270137" y="1935"/>
                  </a:lnTo>
                  <a:lnTo>
                    <a:pt x="2193658" y="1657"/>
                  </a:lnTo>
                  <a:close/>
                </a:path>
                <a:path w="2726054" h="757555">
                  <a:moveTo>
                    <a:pt x="2410661" y="12551"/>
                  </a:moveTo>
                  <a:lnTo>
                    <a:pt x="2409082" y="12551"/>
                  </a:lnTo>
                  <a:lnTo>
                    <a:pt x="2366061" y="13637"/>
                  </a:lnTo>
                  <a:lnTo>
                    <a:pt x="2421515" y="13637"/>
                  </a:lnTo>
                  <a:lnTo>
                    <a:pt x="2410661" y="125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481578" y="1990034"/>
              <a:ext cx="2725420" cy="741045"/>
            </a:xfrm>
            <a:custGeom>
              <a:avLst/>
              <a:gdLst/>
              <a:ahLst/>
              <a:cxnLst/>
              <a:rect l="l" t="t" r="r" b="b"/>
              <a:pathLst>
                <a:path w="2725420" h="741044">
                  <a:moveTo>
                    <a:pt x="0" y="369879"/>
                  </a:moveTo>
                  <a:lnTo>
                    <a:pt x="3916" y="324213"/>
                  </a:lnTo>
                  <a:lnTo>
                    <a:pt x="14674" y="280646"/>
                  </a:lnTo>
                  <a:lnTo>
                    <a:pt x="31644" y="239405"/>
                  </a:lnTo>
                  <a:lnTo>
                    <a:pt x="54196" y="200715"/>
                  </a:lnTo>
                  <a:lnTo>
                    <a:pt x="81698" y="164804"/>
                  </a:lnTo>
                  <a:lnTo>
                    <a:pt x="113522" y="131897"/>
                  </a:lnTo>
                  <a:lnTo>
                    <a:pt x="149036" y="102221"/>
                  </a:lnTo>
                  <a:lnTo>
                    <a:pt x="187611" y="76001"/>
                  </a:lnTo>
                  <a:lnTo>
                    <a:pt x="228617" y="53465"/>
                  </a:lnTo>
                  <a:lnTo>
                    <a:pt x="271424" y="34837"/>
                  </a:lnTo>
                  <a:lnTo>
                    <a:pt x="315400" y="20346"/>
                  </a:lnTo>
                  <a:lnTo>
                    <a:pt x="359917" y="10215"/>
                  </a:lnTo>
                  <a:lnTo>
                    <a:pt x="395417" y="16387"/>
                  </a:lnTo>
                  <a:lnTo>
                    <a:pt x="433089" y="21059"/>
                  </a:lnTo>
                  <a:lnTo>
                    <a:pt x="472970" y="24369"/>
                  </a:lnTo>
                  <a:lnTo>
                    <a:pt x="515100" y="26455"/>
                  </a:lnTo>
                  <a:lnTo>
                    <a:pt x="559514" y="27454"/>
                  </a:lnTo>
                  <a:lnTo>
                    <a:pt x="606252" y="27504"/>
                  </a:lnTo>
                  <a:lnTo>
                    <a:pt x="655351" y="26741"/>
                  </a:lnTo>
                  <a:lnTo>
                    <a:pt x="706849" y="25304"/>
                  </a:lnTo>
                  <a:lnTo>
                    <a:pt x="760783" y="23330"/>
                  </a:lnTo>
                  <a:lnTo>
                    <a:pt x="817192" y="20957"/>
                  </a:lnTo>
                  <a:lnTo>
                    <a:pt x="876112" y="18321"/>
                  </a:lnTo>
                  <a:lnTo>
                    <a:pt x="937583" y="15560"/>
                  </a:lnTo>
                  <a:lnTo>
                    <a:pt x="1001640" y="12813"/>
                  </a:lnTo>
                  <a:lnTo>
                    <a:pt x="1068324" y="10215"/>
                  </a:lnTo>
                  <a:lnTo>
                    <a:pt x="1133543" y="7970"/>
                  </a:lnTo>
                  <a:lnTo>
                    <a:pt x="1193613" y="6170"/>
                  </a:lnTo>
                  <a:lnTo>
                    <a:pt x="1249260" y="4790"/>
                  </a:lnTo>
                  <a:lnTo>
                    <a:pt x="1301208" y="3806"/>
                  </a:lnTo>
                  <a:lnTo>
                    <a:pt x="1350183" y="3192"/>
                  </a:lnTo>
                  <a:lnTo>
                    <a:pt x="1396911" y="2924"/>
                  </a:lnTo>
                  <a:lnTo>
                    <a:pt x="1442116" y="2976"/>
                  </a:lnTo>
                  <a:lnTo>
                    <a:pt x="1486524" y="3324"/>
                  </a:lnTo>
                  <a:lnTo>
                    <a:pt x="1530861" y="3942"/>
                  </a:lnTo>
                  <a:lnTo>
                    <a:pt x="1575851" y="4805"/>
                  </a:lnTo>
                  <a:lnTo>
                    <a:pt x="1622221" y="5890"/>
                  </a:lnTo>
                  <a:lnTo>
                    <a:pt x="1670694" y="7169"/>
                  </a:lnTo>
                  <a:lnTo>
                    <a:pt x="1721998" y="8619"/>
                  </a:lnTo>
                  <a:lnTo>
                    <a:pt x="1776856" y="10215"/>
                  </a:lnTo>
                  <a:lnTo>
                    <a:pt x="1839460" y="11331"/>
                  </a:lnTo>
                  <a:lnTo>
                    <a:pt x="1895396" y="11044"/>
                  </a:lnTo>
                  <a:lnTo>
                    <a:pt x="1945923" y="9715"/>
                  </a:lnTo>
                  <a:lnTo>
                    <a:pt x="1992300" y="7704"/>
                  </a:lnTo>
                  <a:lnTo>
                    <a:pt x="2035786" y="5369"/>
                  </a:lnTo>
                  <a:lnTo>
                    <a:pt x="2077640" y="3071"/>
                  </a:lnTo>
                  <a:lnTo>
                    <a:pt x="2119121" y="1171"/>
                  </a:lnTo>
                  <a:lnTo>
                    <a:pt x="2161487" y="27"/>
                  </a:lnTo>
                  <a:lnTo>
                    <a:pt x="2205999" y="0"/>
                  </a:lnTo>
                  <a:lnTo>
                    <a:pt x="2253914" y="1449"/>
                  </a:lnTo>
                  <a:lnTo>
                    <a:pt x="2306493" y="4734"/>
                  </a:lnTo>
                  <a:lnTo>
                    <a:pt x="2364993" y="10215"/>
                  </a:lnTo>
                  <a:lnTo>
                    <a:pt x="2409755" y="8350"/>
                  </a:lnTo>
                  <a:lnTo>
                    <a:pt x="2453584" y="15876"/>
                  </a:lnTo>
                  <a:lnTo>
                    <a:pt x="2495954" y="31712"/>
                  </a:lnTo>
                  <a:lnTo>
                    <a:pt x="2536340" y="54778"/>
                  </a:lnTo>
                  <a:lnTo>
                    <a:pt x="2574215" y="83993"/>
                  </a:lnTo>
                  <a:lnTo>
                    <a:pt x="2609056" y="118276"/>
                  </a:lnTo>
                  <a:lnTo>
                    <a:pt x="2640334" y="156547"/>
                  </a:lnTo>
                  <a:lnTo>
                    <a:pt x="2667526" y="197724"/>
                  </a:lnTo>
                  <a:lnTo>
                    <a:pt x="2690105" y="240726"/>
                  </a:lnTo>
                  <a:lnTo>
                    <a:pt x="2707547" y="284474"/>
                  </a:lnTo>
                  <a:lnTo>
                    <a:pt x="2719324" y="327885"/>
                  </a:lnTo>
                  <a:lnTo>
                    <a:pt x="2724912" y="369879"/>
                  </a:lnTo>
                  <a:lnTo>
                    <a:pt x="2719857" y="412238"/>
                  </a:lnTo>
                  <a:lnTo>
                    <a:pt x="2709804" y="454703"/>
                  </a:lnTo>
                  <a:lnTo>
                    <a:pt x="2694892" y="496568"/>
                  </a:lnTo>
                  <a:lnTo>
                    <a:pt x="2675259" y="537124"/>
                  </a:lnTo>
                  <a:lnTo>
                    <a:pt x="2651046" y="575665"/>
                  </a:lnTo>
                  <a:lnTo>
                    <a:pt x="2622391" y="611481"/>
                  </a:lnTo>
                  <a:lnTo>
                    <a:pt x="2589433" y="643866"/>
                  </a:lnTo>
                  <a:lnTo>
                    <a:pt x="2552313" y="672111"/>
                  </a:lnTo>
                  <a:lnTo>
                    <a:pt x="2511170" y="695510"/>
                  </a:lnTo>
                  <a:lnTo>
                    <a:pt x="2466143" y="713353"/>
                  </a:lnTo>
                  <a:lnTo>
                    <a:pt x="2417370" y="724934"/>
                  </a:lnTo>
                  <a:lnTo>
                    <a:pt x="2364993" y="729544"/>
                  </a:lnTo>
                  <a:lnTo>
                    <a:pt x="2301196" y="732888"/>
                  </a:lnTo>
                  <a:lnTo>
                    <a:pt x="2241589" y="735673"/>
                  </a:lnTo>
                  <a:lnTo>
                    <a:pt x="2185629" y="737884"/>
                  </a:lnTo>
                  <a:lnTo>
                    <a:pt x="2132776" y="739506"/>
                  </a:lnTo>
                  <a:lnTo>
                    <a:pt x="2082487" y="740525"/>
                  </a:lnTo>
                  <a:lnTo>
                    <a:pt x="2034222" y="740926"/>
                  </a:lnTo>
                  <a:lnTo>
                    <a:pt x="1987438" y="740694"/>
                  </a:lnTo>
                  <a:lnTo>
                    <a:pt x="1941594" y="739816"/>
                  </a:lnTo>
                  <a:lnTo>
                    <a:pt x="1896149" y="738276"/>
                  </a:lnTo>
                  <a:lnTo>
                    <a:pt x="1850561" y="736061"/>
                  </a:lnTo>
                  <a:lnTo>
                    <a:pt x="1804289" y="733155"/>
                  </a:lnTo>
                  <a:lnTo>
                    <a:pt x="1756790" y="729544"/>
                  </a:lnTo>
                  <a:lnTo>
                    <a:pt x="1714533" y="726459"/>
                  </a:lnTo>
                  <a:lnTo>
                    <a:pt x="1670609" y="723985"/>
                  </a:lnTo>
                  <a:lnTo>
                    <a:pt x="1625115" y="722088"/>
                  </a:lnTo>
                  <a:lnTo>
                    <a:pt x="1578145" y="720735"/>
                  </a:lnTo>
                  <a:lnTo>
                    <a:pt x="1529796" y="719890"/>
                  </a:lnTo>
                  <a:lnTo>
                    <a:pt x="1480161" y="719519"/>
                  </a:lnTo>
                  <a:lnTo>
                    <a:pt x="1429337" y="719589"/>
                  </a:lnTo>
                  <a:lnTo>
                    <a:pt x="1377418" y="720066"/>
                  </a:lnTo>
                  <a:lnTo>
                    <a:pt x="1324500" y="720914"/>
                  </a:lnTo>
                  <a:lnTo>
                    <a:pt x="1270678" y="722101"/>
                  </a:lnTo>
                  <a:lnTo>
                    <a:pt x="1216048" y="723591"/>
                  </a:lnTo>
                  <a:lnTo>
                    <a:pt x="1160704" y="725351"/>
                  </a:lnTo>
                  <a:lnTo>
                    <a:pt x="1104742" y="727347"/>
                  </a:lnTo>
                  <a:lnTo>
                    <a:pt x="1048257" y="729544"/>
                  </a:lnTo>
                  <a:lnTo>
                    <a:pt x="993310" y="731703"/>
                  </a:lnTo>
                  <a:lnTo>
                    <a:pt x="941474" y="733596"/>
                  </a:lnTo>
                  <a:lnTo>
                    <a:pt x="892194" y="735207"/>
                  </a:lnTo>
                  <a:lnTo>
                    <a:pt x="844913" y="736519"/>
                  </a:lnTo>
                  <a:lnTo>
                    <a:pt x="799077" y="737516"/>
                  </a:lnTo>
                  <a:lnTo>
                    <a:pt x="754130" y="738181"/>
                  </a:lnTo>
                  <a:lnTo>
                    <a:pt x="709516" y="738497"/>
                  </a:lnTo>
                  <a:lnTo>
                    <a:pt x="664682" y="738448"/>
                  </a:lnTo>
                  <a:lnTo>
                    <a:pt x="619070" y="738016"/>
                  </a:lnTo>
                  <a:lnTo>
                    <a:pt x="572126" y="737186"/>
                  </a:lnTo>
                  <a:lnTo>
                    <a:pt x="523294" y="735940"/>
                  </a:lnTo>
                  <a:lnTo>
                    <a:pt x="472019" y="734262"/>
                  </a:lnTo>
                  <a:lnTo>
                    <a:pt x="417745" y="732136"/>
                  </a:lnTo>
                  <a:lnTo>
                    <a:pt x="359917" y="729544"/>
                  </a:lnTo>
                  <a:lnTo>
                    <a:pt x="316762" y="731095"/>
                  </a:lnTo>
                  <a:lnTo>
                    <a:pt x="274325" y="726040"/>
                  </a:lnTo>
                  <a:lnTo>
                    <a:pt x="233114" y="714854"/>
                  </a:lnTo>
                  <a:lnTo>
                    <a:pt x="193637" y="698008"/>
                  </a:lnTo>
                  <a:lnTo>
                    <a:pt x="156400" y="675978"/>
                  </a:lnTo>
                  <a:lnTo>
                    <a:pt x="121910" y="649236"/>
                  </a:lnTo>
                  <a:lnTo>
                    <a:pt x="90675" y="618255"/>
                  </a:lnTo>
                  <a:lnTo>
                    <a:pt x="63201" y="583510"/>
                  </a:lnTo>
                  <a:lnTo>
                    <a:pt x="39995" y="545473"/>
                  </a:lnTo>
                  <a:lnTo>
                    <a:pt x="21565" y="504618"/>
                  </a:lnTo>
                  <a:lnTo>
                    <a:pt x="8418" y="461418"/>
                  </a:lnTo>
                  <a:lnTo>
                    <a:pt x="1060" y="416348"/>
                  </a:lnTo>
                  <a:lnTo>
                    <a:pt x="0" y="36987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0603" y="2162936"/>
            <a:ext cx="23037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b="1" spc="-5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дипфейка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6221" y="2199894"/>
            <a:ext cx="47889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829560" algn="l"/>
              </a:tabLst>
            </a:pPr>
            <a:r>
              <a:rPr lang="ru-RU" b="1" spc="-1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b="1" spc="-10" dirty="0" err="1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</a:t>
            </a:r>
            <a:r>
              <a:rPr b="1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b="1" spc="-6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71600" y="1062608"/>
            <a:ext cx="9254235" cy="1165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ПОДДЕЛЬНОГО ВИДЕО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2470"/>
              </a:spcBef>
            </a:pPr>
            <a:r>
              <a:rPr b="1" spc="-10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92793" y="2294636"/>
            <a:ext cx="1784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solidFill>
                  <a:srgbClr val="FDDC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A57DAE-2296-40F8-9919-F3ABCD1A2385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905" y="1245318"/>
            <a:ext cx="11968773" cy="562396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669" y="2870708"/>
            <a:ext cx="10445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95425" y="3627246"/>
            <a:ext cx="33401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подделки</a:t>
            </a:r>
            <a:r>
              <a:rPr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6689" y="4402963"/>
            <a:ext cx="488569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Фейковый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r>
              <a:rPr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просьбой</a:t>
            </a:r>
            <a:r>
              <a:rPr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6689" y="5234432"/>
            <a:ext cx="30416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2852" y="1385697"/>
            <a:ext cx="541314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ПОДДЕЛКА ГОЛОСА (VOICE SPOOFING)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1621" y="5219191"/>
            <a:ext cx="3155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621" y="4467225"/>
            <a:ext cx="313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4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717" y="3664458"/>
            <a:ext cx="3022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BE062-E805-4547-94D2-7008A455C96F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942" y="4745482"/>
            <a:ext cx="4283075" cy="640080"/>
            <a:chOff x="678942" y="4745482"/>
            <a:chExt cx="4283075" cy="640080"/>
          </a:xfrm>
        </p:grpSpPr>
        <p:sp>
          <p:nvSpPr>
            <p:cNvPr id="4" name="object 4"/>
            <p:cNvSpPr/>
            <p:nvPr/>
          </p:nvSpPr>
          <p:spPr>
            <a:xfrm>
              <a:off x="1021085" y="4791096"/>
              <a:ext cx="3933190" cy="584200"/>
            </a:xfrm>
            <a:custGeom>
              <a:avLst/>
              <a:gdLst/>
              <a:ahLst/>
              <a:cxnLst/>
              <a:rect l="l" t="t" r="r" b="b"/>
              <a:pathLst>
                <a:path w="3933190" h="584200">
                  <a:moveTo>
                    <a:pt x="3736521" y="554288"/>
                  </a:moveTo>
                  <a:lnTo>
                    <a:pt x="2785865" y="554288"/>
                  </a:lnTo>
                  <a:lnTo>
                    <a:pt x="2843314" y="555776"/>
                  </a:lnTo>
                  <a:lnTo>
                    <a:pt x="2911061" y="559429"/>
                  </a:lnTo>
                  <a:lnTo>
                    <a:pt x="2909852" y="559429"/>
                  </a:lnTo>
                  <a:lnTo>
                    <a:pt x="3048645" y="571296"/>
                  </a:lnTo>
                  <a:lnTo>
                    <a:pt x="3116106" y="576290"/>
                  </a:lnTo>
                  <a:lnTo>
                    <a:pt x="3116519" y="576290"/>
                  </a:lnTo>
                  <a:lnTo>
                    <a:pt x="3176129" y="579750"/>
                  </a:lnTo>
                  <a:lnTo>
                    <a:pt x="3233692" y="582107"/>
                  </a:lnTo>
                  <a:lnTo>
                    <a:pt x="3287775" y="583348"/>
                  </a:lnTo>
                  <a:lnTo>
                    <a:pt x="3338861" y="583574"/>
                  </a:lnTo>
                  <a:lnTo>
                    <a:pt x="3387429" y="582882"/>
                  </a:lnTo>
                  <a:lnTo>
                    <a:pt x="3433961" y="581371"/>
                  </a:lnTo>
                  <a:lnTo>
                    <a:pt x="3478936" y="579141"/>
                  </a:lnTo>
                  <a:lnTo>
                    <a:pt x="3522837" y="576290"/>
                  </a:lnTo>
                  <a:lnTo>
                    <a:pt x="3564144" y="573073"/>
                  </a:lnTo>
                  <a:lnTo>
                    <a:pt x="3564371" y="573073"/>
                  </a:lnTo>
                  <a:lnTo>
                    <a:pt x="3652895" y="565001"/>
                  </a:lnTo>
                  <a:lnTo>
                    <a:pt x="3697874" y="562521"/>
                  </a:lnTo>
                  <a:lnTo>
                    <a:pt x="3736521" y="554288"/>
                  </a:lnTo>
                  <a:close/>
                </a:path>
                <a:path w="3933190" h="584200">
                  <a:moveTo>
                    <a:pt x="2055962" y="558703"/>
                  </a:moveTo>
                  <a:lnTo>
                    <a:pt x="907818" y="558703"/>
                  </a:lnTo>
                  <a:lnTo>
                    <a:pt x="1080059" y="568534"/>
                  </a:lnTo>
                  <a:lnTo>
                    <a:pt x="1130244" y="570964"/>
                  </a:lnTo>
                  <a:lnTo>
                    <a:pt x="1173200" y="572452"/>
                  </a:lnTo>
                  <a:lnTo>
                    <a:pt x="1208991" y="573073"/>
                  </a:lnTo>
                  <a:lnTo>
                    <a:pt x="1239394" y="573073"/>
                  </a:lnTo>
                  <a:lnTo>
                    <a:pt x="1271952" y="572452"/>
                  </a:lnTo>
                  <a:lnTo>
                    <a:pt x="1413121" y="567514"/>
                  </a:lnTo>
                  <a:lnTo>
                    <a:pt x="1522634" y="565444"/>
                  </a:lnTo>
                  <a:lnTo>
                    <a:pt x="2055962" y="558703"/>
                  </a:lnTo>
                  <a:close/>
                </a:path>
                <a:path w="3933190" h="584200">
                  <a:moveTo>
                    <a:pt x="3749469" y="550366"/>
                  </a:moveTo>
                  <a:lnTo>
                    <a:pt x="582442" y="550366"/>
                  </a:lnTo>
                  <a:lnTo>
                    <a:pt x="686399" y="551193"/>
                  </a:lnTo>
                  <a:lnTo>
                    <a:pt x="795013" y="553999"/>
                  </a:lnTo>
                  <a:lnTo>
                    <a:pt x="907988" y="558703"/>
                  </a:lnTo>
                  <a:lnTo>
                    <a:pt x="2120586" y="558703"/>
                  </a:lnTo>
                  <a:lnTo>
                    <a:pt x="2171612" y="559429"/>
                  </a:lnTo>
                  <a:lnTo>
                    <a:pt x="2168132" y="559429"/>
                  </a:lnTo>
                  <a:lnTo>
                    <a:pt x="2208731" y="560522"/>
                  </a:lnTo>
                  <a:lnTo>
                    <a:pt x="2254699" y="562385"/>
                  </a:lnTo>
                  <a:lnTo>
                    <a:pt x="2302758" y="565001"/>
                  </a:lnTo>
                  <a:lnTo>
                    <a:pt x="2354131" y="567273"/>
                  </a:lnTo>
                  <a:lnTo>
                    <a:pt x="2402637" y="567828"/>
                  </a:lnTo>
                  <a:lnTo>
                    <a:pt x="2449082" y="567030"/>
                  </a:lnTo>
                  <a:lnTo>
                    <a:pt x="2494273" y="565244"/>
                  </a:lnTo>
                  <a:lnTo>
                    <a:pt x="2630399" y="557615"/>
                  </a:lnTo>
                  <a:lnTo>
                    <a:pt x="2678647" y="555532"/>
                  </a:lnTo>
                  <a:lnTo>
                    <a:pt x="2729678" y="554288"/>
                  </a:lnTo>
                  <a:lnTo>
                    <a:pt x="3736521" y="554288"/>
                  </a:lnTo>
                  <a:lnTo>
                    <a:pt x="3741958" y="553129"/>
                  </a:lnTo>
                  <a:lnTo>
                    <a:pt x="3744142" y="552357"/>
                  </a:lnTo>
                  <a:lnTo>
                    <a:pt x="3749469" y="550366"/>
                  </a:lnTo>
                  <a:close/>
                </a:path>
                <a:path w="3933190" h="584200">
                  <a:moveTo>
                    <a:pt x="699944" y="0"/>
                  </a:moveTo>
                  <a:lnTo>
                    <a:pt x="644826" y="372"/>
                  </a:lnTo>
                  <a:lnTo>
                    <a:pt x="533563" y="2588"/>
                  </a:lnTo>
                  <a:lnTo>
                    <a:pt x="424942" y="6497"/>
                  </a:lnTo>
                  <a:lnTo>
                    <a:pt x="321654" y="11900"/>
                  </a:lnTo>
                  <a:lnTo>
                    <a:pt x="321957" y="11900"/>
                  </a:lnTo>
                  <a:lnTo>
                    <a:pt x="277489" y="14837"/>
                  </a:lnTo>
                  <a:lnTo>
                    <a:pt x="226592" y="20018"/>
                  </a:lnTo>
                  <a:lnTo>
                    <a:pt x="226942" y="20018"/>
                  </a:lnTo>
                  <a:lnTo>
                    <a:pt x="180454" y="30534"/>
                  </a:lnTo>
                  <a:lnTo>
                    <a:pt x="137750" y="46395"/>
                  </a:lnTo>
                  <a:lnTo>
                    <a:pt x="99707" y="67354"/>
                  </a:lnTo>
                  <a:lnTo>
                    <a:pt x="66913" y="93228"/>
                  </a:lnTo>
                  <a:lnTo>
                    <a:pt x="39957" y="123833"/>
                  </a:lnTo>
                  <a:lnTo>
                    <a:pt x="19427" y="158988"/>
                  </a:lnTo>
                  <a:lnTo>
                    <a:pt x="5911" y="198509"/>
                  </a:lnTo>
                  <a:lnTo>
                    <a:pt x="0" y="242214"/>
                  </a:lnTo>
                  <a:lnTo>
                    <a:pt x="2280" y="289919"/>
                  </a:lnTo>
                  <a:lnTo>
                    <a:pt x="2978" y="336118"/>
                  </a:lnTo>
                  <a:lnTo>
                    <a:pt x="14021" y="385503"/>
                  </a:lnTo>
                  <a:lnTo>
                    <a:pt x="34060" y="427192"/>
                  </a:lnTo>
                  <a:lnTo>
                    <a:pt x="61953" y="464242"/>
                  </a:lnTo>
                  <a:lnTo>
                    <a:pt x="96507" y="496228"/>
                  </a:lnTo>
                  <a:lnTo>
                    <a:pt x="136531" y="522724"/>
                  </a:lnTo>
                  <a:lnTo>
                    <a:pt x="180831" y="543302"/>
                  </a:lnTo>
                  <a:lnTo>
                    <a:pt x="228476" y="557615"/>
                  </a:lnTo>
                  <a:lnTo>
                    <a:pt x="228734" y="557615"/>
                  </a:lnTo>
                  <a:lnTo>
                    <a:pt x="277489" y="565001"/>
                  </a:lnTo>
                  <a:lnTo>
                    <a:pt x="353026" y="557839"/>
                  </a:lnTo>
                  <a:lnTo>
                    <a:pt x="394657" y="555186"/>
                  </a:lnTo>
                  <a:lnTo>
                    <a:pt x="438606" y="553129"/>
                  </a:lnTo>
                  <a:lnTo>
                    <a:pt x="484682" y="551652"/>
                  </a:lnTo>
                  <a:lnTo>
                    <a:pt x="532691" y="550736"/>
                  </a:lnTo>
                  <a:lnTo>
                    <a:pt x="3749469" y="550366"/>
                  </a:lnTo>
                  <a:lnTo>
                    <a:pt x="3784749" y="537179"/>
                  </a:lnTo>
                  <a:lnTo>
                    <a:pt x="3824200" y="515373"/>
                  </a:lnTo>
                  <a:lnTo>
                    <a:pt x="3859365" y="488182"/>
                  </a:lnTo>
                  <a:lnTo>
                    <a:pt x="3889020" y="456132"/>
                  </a:lnTo>
                  <a:lnTo>
                    <a:pt x="3911944" y="419753"/>
                  </a:lnTo>
                  <a:lnTo>
                    <a:pt x="3926914" y="379573"/>
                  </a:lnTo>
                  <a:lnTo>
                    <a:pt x="3932708" y="336118"/>
                  </a:lnTo>
                  <a:lnTo>
                    <a:pt x="3928104" y="289919"/>
                  </a:lnTo>
                  <a:lnTo>
                    <a:pt x="3918982" y="249754"/>
                  </a:lnTo>
                  <a:lnTo>
                    <a:pt x="3906395" y="208312"/>
                  </a:lnTo>
                  <a:lnTo>
                    <a:pt x="3890109" y="167125"/>
                  </a:lnTo>
                  <a:lnTo>
                    <a:pt x="3869891" y="127729"/>
                  </a:lnTo>
                  <a:lnTo>
                    <a:pt x="3845506" y="91656"/>
                  </a:lnTo>
                  <a:lnTo>
                    <a:pt x="3816721" y="60441"/>
                  </a:lnTo>
                  <a:lnTo>
                    <a:pt x="3783301" y="35618"/>
                  </a:lnTo>
                  <a:lnTo>
                    <a:pt x="3752776" y="22146"/>
                  </a:lnTo>
                  <a:lnTo>
                    <a:pt x="1136069" y="22146"/>
                  </a:lnTo>
                  <a:lnTo>
                    <a:pt x="1101919" y="21554"/>
                  </a:lnTo>
                  <a:lnTo>
                    <a:pt x="1097733" y="21554"/>
                  </a:lnTo>
                  <a:lnTo>
                    <a:pt x="1057437" y="19130"/>
                  </a:lnTo>
                  <a:lnTo>
                    <a:pt x="985606" y="10571"/>
                  </a:lnTo>
                  <a:lnTo>
                    <a:pt x="946346" y="7082"/>
                  </a:lnTo>
                  <a:lnTo>
                    <a:pt x="903148" y="4351"/>
                  </a:lnTo>
                  <a:lnTo>
                    <a:pt x="856029" y="2300"/>
                  </a:lnTo>
                  <a:lnTo>
                    <a:pt x="806147" y="923"/>
                  </a:lnTo>
                  <a:lnTo>
                    <a:pt x="753918" y="170"/>
                  </a:lnTo>
                  <a:lnTo>
                    <a:pt x="699944" y="0"/>
                  </a:lnTo>
                  <a:close/>
                </a:path>
                <a:path w="3933190" h="584200">
                  <a:moveTo>
                    <a:pt x="1526846" y="10011"/>
                  </a:moveTo>
                  <a:lnTo>
                    <a:pt x="1481742" y="10011"/>
                  </a:lnTo>
                  <a:lnTo>
                    <a:pt x="1418099" y="11284"/>
                  </a:lnTo>
                  <a:lnTo>
                    <a:pt x="1365061" y="13172"/>
                  </a:lnTo>
                  <a:lnTo>
                    <a:pt x="1221267" y="20018"/>
                  </a:lnTo>
                  <a:lnTo>
                    <a:pt x="1177742" y="21554"/>
                  </a:lnTo>
                  <a:lnTo>
                    <a:pt x="1136069" y="22146"/>
                  </a:lnTo>
                  <a:lnTo>
                    <a:pt x="3752776" y="22146"/>
                  </a:lnTo>
                  <a:lnTo>
                    <a:pt x="3749897" y="20876"/>
                  </a:lnTo>
                  <a:lnTo>
                    <a:pt x="2409217" y="20876"/>
                  </a:lnTo>
                  <a:lnTo>
                    <a:pt x="2358283" y="20222"/>
                  </a:lnTo>
                  <a:lnTo>
                    <a:pt x="2353328" y="20018"/>
                  </a:lnTo>
                  <a:lnTo>
                    <a:pt x="1803186" y="20018"/>
                  </a:lnTo>
                  <a:lnTo>
                    <a:pt x="1731515" y="18322"/>
                  </a:lnTo>
                  <a:lnTo>
                    <a:pt x="1595487" y="11599"/>
                  </a:lnTo>
                  <a:lnTo>
                    <a:pt x="1526846" y="10011"/>
                  </a:lnTo>
                  <a:close/>
                </a:path>
                <a:path w="3933190" h="584200">
                  <a:moveTo>
                    <a:pt x="2860593" y="10011"/>
                  </a:moveTo>
                  <a:lnTo>
                    <a:pt x="2847745" y="10011"/>
                  </a:lnTo>
                  <a:lnTo>
                    <a:pt x="2801755" y="10571"/>
                  </a:lnTo>
                  <a:lnTo>
                    <a:pt x="2463178" y="20502"/>
                  </a:lnTo>
                  <a:lnTo>
                    <a:pt x="2409217" y="20876"/>
                  </a:lnTo>
                  <a:lnTo>
                    <a:pt x="3749897" y="20876"/>
                  </a:lnTo>
                  <a:lnTo>
                    <a:pt x="3745941" y="19130"/>
                  </a:lnTo>
                  <a:lnTo>
                    <a:pt x="3061023" y="19130"/>
                  </a:lnTo>
                  <a:lnTo>
                    <a:pt x="3016390" y="17881"/>
                  </a:lnTo>
                  <a:lnTo>
                    <a:pt x="2942173" y="11900"/>
                  </a:lnTo>
                  <a:lnTo>
                    <a:pt x="2943128" y="11900"/>
                  </a:lnTo>
                  <a:lnTo>
                    <a:pt x="2902550" y="10408"/>
                  </a:lnTo>
                  <a:lnTo>
                    <a:pt x="2915513" y="10408"/>
                  </a:lnTo>
                  <a:lnTo>
                    <a:pt x="2860593" y="10011"/>
                  </a:lnTo>
                  <a:close/>
                </a:path>
                <a:path w="3933190" h="584200">
                  <a:moveTo>
                    <a:pt x="2143343" y="8987"/>
                  </a:moveTo>
                  <a:lnTo>
                    <a:pt x="2136315" y="8987"/>
                  </a:lnTo>
                  <a:lnTo>
                    <a:pt x="2094581" y="10011"/>
                  </a:lnTo>
                  <a:lnTo>
                    <a:pt x="1958700" y="16573"/>
                  </a:lnTo>
                  <a:lnTo>
                    <a:pt x="1908361" y="18562"/>
                  </a:lnTo>
                  <a:lnTo>
                    <a:pt x="1843826" y="20018"/>
                  </a:lnTo>
                  <a:lnTo>
                    <a:pt x="2353328" y="20018"/>
                  </a:lnTo>
                  <a:lnTo>
                    <a:pt x="2311986" y="18322"/>
                  </a:lnTo>
                  <a:lnTo>
                    <a:pt x="2311618" y="18322"/>
                  </a:lnTo>
                  <a:lnTo>
                    <a:pt x="2223811" y="10973"/>
                  </a:lnTo>
                  <a:lnTo>
                    <a:pt x="2180200" y="9148"/>
                  </a:lnTo>
                  <a:lnTo>
                    <a:pt x="2143343" y="8987"/>
                  </a:lnTo>
                  <a:close/>
                </a:path>
                <a:path w="3933190" h="584200">
                  <a:moveTo>
                    <a:pt x="3497964" y="6289"/>
                  </a:moveTo>
                  <a:lnTo>
                    <a:pt x="3441628" y="6733"/>
                  </a:lnTo>
                  <a:lnTo>
                    <a:pt x="3384218" y="8226"/>
                  </a:lnTo>
                  <a:lnTo>
                    <a:pt x="3211362" y="15485"/>
                  </a:lnTo>
                  <a:lnTo>
                    <a:pt x="3159081" y="17502"/>
                  </a:lnTo>
                  <a:lnTo>
                    <a:pt x="3107737" y="18853"/>
                  </a:lnTo>
                  <a:lnTo>
                    <a:pt x="3053729" y="19130"/>
                  </a:lnTo>
                  <a:lnTo>
                    <a:pt x="3745941" y="19130"/>
                  </a:lnTo>
                  <a:lnTo>
                    <a:pt x="3745012" y="18720"/>
                  </a:lnTo>
                  <a:lnTo>
                    <a:pt x="3722360" y="14837"/>
                  </a:lnTo>
                  <a:lnTo>
                    <a:pt x="3652895" y="14837"/>
                  </a:lnTo>
                  <a:lnTo>
                    <a:pt x="3604650" y="10011"/>
                  </a:lnTo>
                  <a:lnTo>
                    <a:pt x="3604912" y="10011"/>
                  </a:lnTo>
                  <a:lnTo>
                    <a:pt x="3552462" y="7252"/>
                  </a:lnTo>
                  <a:lnTo>
                    <a:pt x="3497964" y="6289"/>
                  </a:lnTo>
                  <a:close/>
                </a:path>
                <a:path w="3933190" h="584200">
                  <a:moveTo>
                    <a:pt x="3701638" y="11284"/>
                  </a:moveTo>
                  <a:lnTo>
                    <a:pt x="3652895" y="14837"/>
                  </a:lnTo>
                  <a:lnTo>
                    <a:pt x="3722360" y="14837"/>
                  </a:lnTo>
                  <a:lnTo>
                    <a:pt x="3701638" y="1128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19741" y="4798328"/>
              <a:ext cx="3931920" cy="576580"/>
            </a:xfrm>
            <a:custGeom>
              <a:avLst/>
              <a:gdLst/>
              <a:ahLst/>
              <a:cxnLst/>
              <a:rect l="l" t="t" r="r" b="b"/>
              <a:pathLst>
                <a:path w="3931920" h="576579">
                  <a:moveTo>
                    <a:pt x="3624" y="282687"/>
                  </a:moveTo>
                  <a:lnTo>
                    <a:pt x="0" y="233243"/>
                  </a:lnTo>
                  <a:lnTo>
                    <a:pt x="5732" y="188083"/>
                  </a:lnTo>
                  <a:lnTo>
                    <a:pt x="19907" y="147428"/>
                  </a:lnTo>
                  <a:lnTo>
                    <a:pt x="41612" y="111499"/>
                  </a:lnTo>
                  <a:lnTo>
                    <a:pt x="69934" y="80519"/>
                  </a:lnTo>
                  <a:lnTo>
                    <a:pt x="103959" y="54708"/>
                  </a:lnTo>
                  <a:lnTo>
                    <a:pt x="142775" y="34290"/>
                  </a:lnTo>
                  <a:lnTo>
                    <a:pt x="185468" y="19486"/>
                  </a:lnTo>
                  <a:lnTo>
                    <a:pt x="231125" y="10517"/>
                  </a:lnTo>
                  <a:lnTo>
                    <a:pt x="278833" y="7605"/>
                  </a:lnTo>
                  <a:lnTo>
                    <a:pt x="321657" y="7096"/>
                  </a:lnTo>
                  <a:lnTo>
                    <a:pt x="368086" y="7255"/>
                  </a:lnTo>
                  <a:lnTo>
                    <a:pt x="417508" y="7946"/>
                  </a:lnTo>
                  <a:lnTo>
                    <a:pt x="469311" y="9030"/>
                  </a:lnTo>
                  <a:lnTo>
                    <a:pt x="522884" y="10370"/>
                  </a:lnTo>
                  <a:lnTo>
                    <a:pt x="577616" y="11829"/>
                  </a:lnTo>
                  <a:lnTo>
                    <a:pt x="632894" y="13269"/>
                  </a:lnTo>
                  <a:lnTo>
                    <a:pt x="688107" y="14552"/>
                  </a:lnTo>
                  <a:lnTo>
                    <a:pt x="742644" y="15542"/>
                  </a:lnTo>
                  <a:lnTo>
                    <a:pt x="795892" y="16100"/>
                  </a:lnTo>
                  <a:lnTo>
                    <a:pt x="847240" y="16088"/>
                  </a:lnTo>
                  <a:lnTo>
                    <a:pt x="896077" y="15371"/>
                  </a:lnTo>
                  <a:lnTo>
                    <a:pt x="941791" y="13809"/>
                  </a:lnTo>
                  <a:lnTo>
                    <a:pt x="983769" y="11266"/>
                  </a:lnTo>
                  <a:lnTo>
                    <a:pt x="1021402" y="7605"/>
                  </a:lnTo>
                  <a:lnTo>
                    <a:pt x="1070232" y="3022"/>
                  </a:lnTo>
                  <a:lnTo>
                    <a:pt x="1120363" y="628"/>
                  </a:lnTo>
                  <a:lnTo>
                    <a:pt x="1171585" y="0"/>
                  </a:lnTo>
                  <a:lnTo>
                    <a:pt x="1223685" y="712"/>
                  </a:lnTo>
                  <a:lnTo>
                    <a:pt x="1276455" y="2340"/>
                  </a:lnTo>
                  <a:lnTo>
                    <a:pt x="1329682" y="4462"/>
                  </a:lnTo>
                  <a:lnTo>
                    <a:pt x="1383157" y="6651"/>
                  </a:lnTo>
                  <a:lnTo>
                    <a:pt x="1436668" y="8484"/>
                  </a:lnTo>
                  <a:lnTo>
                    <a:pt x="1490005" y="9537"/>
                  </a:lnTo>
                  <a:lnTo>
                    <a:pt x="1542958" y="9385"/>
                  </a:lnTo>
                  <a:lnTo>
                    <a:pt x="1595315" y="7605"/>
                  </a:lnTo>
                  <a:lnTo>
                    <a:pt x="1641719" y="5451"/>
                  </a:lnTo>
                  <a:lnTo>
                    <a:pt x="1686215" y="3953"/>
                  </a:lnTo>
                  <a:lnTo>
                    <a:pt x="1729607" y="3032"/>
                  </a:lnTo>
                  <a:lnTo>
                    <a:pt x="1772696" y="2609"/>
                  </a:lnTo>
                  <a:lnTo>
                    <a:pt x="1816284" y="2604"/>
                  </a:lnTo>
                  <a:lnTo>
                    <a:pt x="1861173" y="2937"/>
                  </a:lnTo>
                  <a:lnTo>
                    <a:pt x="1908166" y="3530"/>
                  </a:lnTo>
                  <a:lnTo>
                    <a:pt x="1958064" y="4302"/>
                  </a:lnTo>
                  <a:lnTo>
                    <a:pt x="2011670" y="5176"/>
                  </a:lnTo>
                  <a:lnTo>
                    <a:pt x="2069786" y="6070"/>
                  </a:lnTo>
                  <a:lnTo>
                    <a:pt x="2133214" y="6906"/>
                  </a:lnTo>
                  <a:lnTo>
                    <a:pt x="2202756" y="7605"/>
                  </a:lnTo>
                  <a:lnTo>
                    <a:pt x="2273229" y="8647"/>
                  </a:lnTo>
                  <a:lnTo>
                    <a:pt x="2339060" y="10391"/>
                  </a:lnTo>
                  <a:lnTo>
                    <a:pt x="2400558" y="12569"/>
                  </a:lnTo>
                  <a:lnTo>
                    <a:pt x="2458035" y="14914"/>
                  </a:lnTo>
                  <a:lnTo>
                    <a:pt x="2511801" y="17158"/>
                  </a:lnTo>
                  <a:lnTo>
                    <a:pt x="2562166" y="19034"/>
                  </a:lnTo>
                  <a:lnTo>
                    <a:pt x="2609440" y="20276"/>
                  </a:lnTo>
                  <a:lnTo>
                    <a:pt x="2653935" y="20615"/>
                  </a:lnTo>
                  <a:lnTo>
                    <a:pt x="2695960" y="19784"/>
                  </a:lnTo>
                  <a:lnTo>
                    <a:pt x="2735826" y="17517"/>
                  </a:lnTo>
                  <a:lnTo>
                    <a:pt x="2773844" y="13547"/>
                  </a:lnTo>
                  <a:lnTo>
                    <a:pt x="2810324" y="7605"/>
                  </a:lnTo>
                  <a:lnTo>
                    <a:pt x="2839208" y="3615"/>
                  </a:lnTo>
                  <a:lnTo>
                    <a:pt x="2874759" y="1386"/>
                  </a:lnTo>
                  <a:lnTo>
                    <a:pt x="2916162" y="664"/>
                  </a:lnTo>
                  <a:lnTo>
                    <a:pt x="2962602" y="1197"/>
                  </a:lnTo>
                  <a:lnTo>
                    <a:pt x="3013265" y="2733"/>
                  </a:lnTo>
                  <a:lnTo>
                    <a:pt x="3067337" y="5020"/>
                  </a:lnTo>
                  <a:lnTo>
                    <a:pt x="3124004" y="7805"/>
                  </a:lnTo>
                  <a:lnTo>
                    <a:pt x="3182451" y="10837"/>
                  </a:lnTo>
                  <a:lnTo>
                    <a:pt x="3241865" y="13864"/>
                  </a:lnTo>
                  <a:lnTo>
                    <a:pt x="3301430" y="16632"/>
                  </a:lnTo>
                  <a:lnTo>
                    <a:pt x="3360332" y="18890"/>
                  </a:lnTo>
                  <a:lnTo>
                    <a:pt x="3417758" y="20386"/>
                  </a:lnTo>
                  <a:lnTo>
                    <a:pt x="3472894" y="20868"/>
                  </a:lnTo>
                  <a:lnTo>
                    <a:pt x="3524923" y="20082"/>
                  </a:lnTo>
                  <a:lnTo>
                    <a:pt x="3573034" y="17778"/>
                  </a:lnTo>
                  <a:lnTo>
                    <a:pt x="3616410" y="13703"/>
                  </a:lnTo>
                  <a:lnTo>
                    <a:pt x="3654239" y="7605"/>
                  </a:lnTo>
                  <a:lnTo>
                    <a:pt x="3700075" y="16332"/>
                  </a:lnTo>
                  <a:lnTo>
                    <a:pt x="3744369" y="29312"/>
                  </a:lnTo>
                  <a:lnTo>
                    <a:pt x="3786173" y="46516"/>
                  </a:lnTo>
                  <a:lnTo>
                    <a:pt x="3824539" y="67912"/>
                  </a:lnTo>
                  <a:lnTo>
                    <a:pt x="3858518" y="93472"/>
                  </a:lnTo>
                  <a:lnTo>
                    <a:pt x="3887164" y="123166"/>
                  </a:lnTo>
                  <a:lnTo>
                    <a:pt x="3909527" y="156965"/>
                  </a:lnTo>
                  <a:lnTo>
                    <a:pt x="3924661" y="194837"/>
                  </a:lnTo>
                  <a:lnTo>
                    <a:pt x="3931617" y="236754"/>
                  </a:lnTo>
                  <a:lnTo>
                    <a:pt x="3929448" y="282687"/>
                  </a:lnTo>
                  <a:lnTo>
                    <a:pt x="3925090" y="330047"/>
                  </a:lnTo>
                  <a:lnTo>
                    <a:pt x="3912628" y="375535"/>
                  </a:lnTo>
                  <a:lnTo>
                    <a:pt x="3892726" y="418153"/>
                  </a:lnTo>
                  <a:lnTo>
                    <a:pt x="3866047" y="456906"/>
                  </a:lnTo>
                  <a:lnTo>
                    <a:pt x="3833256" y="490794"/>
                  </a:lnTo>
                  <a:lnTo>
                    <a:pt x="3795016" y="518822"/>
                  </a:lnTo>
                  <a:lnTo>
                    <a:pt x="3751990" y="539992"/>
                  </a:lnTo>
                  <a:lnTo>
                    <a:pt x="3704843" y="553306"/>
                  </a:lnTo>
                  <a:lnTo>
                    <a:pt x="3654239" y="557769"/>
                  </a:lnTo>
                  <a:lnTo>
                    <a:pt x="3590055" y="556599"/>
                  </a:lnTo>
                  <a:lnTo>
                    <a:pt x="3530300" y="554720"/>
                  </a:lnTo>
                  <a:lnTo>
                    <a:pt x="3474325" y="552379"/>
                  </a:lnTo>
                  <a:lnTo>
                    <a:pt x="3421477" y="549821"/>
                  </a:lnTo>
                  <a:lnTo>
                    <a:pt x="3371106" y="547294"/>
                  </a:lnTo>
                  <a:lnTo>
                    <a:pt x="3322559" y="545044"/>
                  </a:lnTo>
                  <a:lnTo>
                    <a:pt x="3275185" y="543318"/>
                  </a:lnTo>
                  <a:lnTo>
                    <a:pt x="3228333" y="542362"/>
                  </a:lnTo>
                  <a:lnTo>
                    <a:pt x="3181352" y="542423"/>
                  </a:lnTo>
                  <a:lnTo>
                    <a:pt x="3133590" y="543748"/>
                  </a:lnTo>
                  <a:lnTo>
                    <a:pt x="3084396" y="546582"/>
                  </a:lnTo>
                  <a:lnTo>
                    <a:pt x="3033119" y="551174"/>
                  </a:lnTo>
                  <a:lnTo>
                    <a:pt x="2979107" y="557769"/>
                  </a:lnTo>
                  <a:lnTo>
                    <a:pt x="2923719" y="564561"/>
                  </a:lnTo>
                  <a:lnTo>
                    <a:pt x="2868724" y="569680"/>
                  </a:lnTo>
                  <a:lnTo>
                    <a:pt x="2814173" y="573272"/>
                  </a:lnTo>
                  <a:lnTo>
                    <a:pt x="2760115" y="575486"/>
                  </a:lnTo>
                  <a:lnTo>
                    <a:pt x="2706601" y="576470"/>
                  </a:lnTo>
                  <a:lnTo>
                    <a:pt x="2653681" y="576371"/>
                  </a:lnTo>
                  <a:lnTo>
                    <a:pt x="2601406" y="575337"/>
                  </a:lnTo>
                  <a:lnTo>
                    <a:pt x="2549825" y="573515"/>
                  </a:lnTo>
                  <a:lnTo>
                    <a:pt x="2498989" y="571054"/>
                  </a:lnTo>
                  <a:lnTo>
                    <a:pt x="2448949" y="568101"/>
                  </a:lnTo>
                  <a:lnTo>
                    <a:pt x="2399754" y="564804"/>
                  </a:lnTo>
                  <a:lnTo>
                    <a:pt x="2351455" y="561310"/>
                  </a:lnTo>
                  <a:lnTo>
                    <a:pt x="2304102" y="557769"/>
                  </a:lnTo>
                  <a:lnTo>
                    <a:pt x="2252563" y="554824"/>
                  </a:lnTo>
                  <a:lnTo>
                    <a:pt x="2199821" y="553412"/>
                  </a:lnTo>
                  <a:lnTo>
                    <a:pt x="2146286" y="553232"/>
                  </a:lnTo>
                  <a:lnTo>
                    <a:pt x="2092369" y="553987"/>
                  </a:lnTo>
                  <a:lnTo>
                    <a:pt x="2038480" y="555376"/>
                  </a:lnTo>
                  <a:lnTo>
                    <a:pt x="1985030" y="557102"/>
                  </a:lnTo>
                  <a:lnTo>
                    <a:pt x="1932429" y="558864"/>
                  </a:lnTo>
                  <a:lnTo>
                    <a:pt x="1881088" y="560365"/>
                  </a:lnTo>
                  <a:lnTo>
                    <a:pt x="1831418" y="561305"/>
                  </a:lnTo>
                  <a:lnTo>
                    <a:pt x="1783828" y="561385"/>
                  </a:lnTo>
                  <a:lnTo>
                    <a:pt x="1738730" y="560305"/>
                  </a:lnTo>
                  <a:lnTo>
                    <a:pt x="1696534" y="557769"/>
                  </a:lnTo>
                  <a:lnTo>
                    <a:pt x="1658413" y="555099"/>
                  </a:lnTo>
                  <a:lnTo>
                    <a:pt x="1614337" y="552857"/>
                  </a:lnTo>
                  <a:lnTo>
                    <a:pt x="1565314" y="551038"/>
                  </a:lnTo>
                  <a:lnTo>
                    <a:pt x="1512351" y="549638"/>
                  </a:lnTo>
                  <a:lnTo>
                    <a:pt x="1456456" y="548652"/>
                  </a:lnTo>
                  <a:lnTo>
                    <a:pt x="1398637" y="548078"/>
                  </a:lnTo>
                  <a:lnTo>
                    <a:pt x="1339902" y="547910"/>
                  </a:lnTo>
                  <a:lnTo>
                    <a:pt x="1281258" y="548145"/>
                  </a:lnTo>
                  <a:lnTo>
                    <a:pt x="1223713" y="548777"/>
                  </a:lnTo>
                  <a:lnTo>
                    <a:pt x="1168275" y="549804"/>
                  </a:lnTo>
                  <a:lnTo>
                    <a:pt x="1115951" y="551221"/>
                  </a:lnTo>
                  <a:lnTo>
                    <a:pt x="1067750" y="553023"/>
                  </a:lnTo>
                  <a:lnTo>
                    <a:pt x="1024680" y="555207"/>
                  </a:lnTo>
                  <a:lnTo>
                    <a:pt x="987747" y="557769"/>
                  </a:lnTo>
                  <a:lnTo>
                    <a:pt x="952956" y="559913"/>
                  </a:lnTo>
                  <a:lnTo>
                    <a:pt x="915700" y="560974"/>
                  </a:lnTo>
                  <a:lnTo>
                    <a:pt x="875986" y="561141"/>
                  </a:lnTo>
                  <a:lnTo>
                    <a:pt x="833819" y="560601"/>
                  </a:lnTo>
                  <a:lnTo>
                    <a:pt x="789208" y="559543"/>
                  </a:lnTo>
                  <a:lnTo>
                    <a:pt x="742158" y="558155"/>
                  </a:lnTo>
                  <a:lnTo>
                    <a:pt x="692678" y="556626"/>
                  </a:lnTo>
                  <a:lnTo>
                    <a:pt x="640774" y="555143"/>
                  </a:lnTo>
                  <a:lnTo>
                    <a:pt x="586453" y="553895"/>
                  </a:lnTo>
                  <a:lnTo>
                    <a:pt x="529721" y="553070"/>
                  </a:lnTo>
                  <a:lnTo>
                    <a:pt x="470586" y="552857"/>
                  </a:lnTo>
                  <a:lnTo>
                    <a:pt x="409056" y="553443"/>
                  </a:lnTo>
                  <a:lnTo>
                    <a:pt x="345135" y="555018"/>
                  </a:lnTo>
                  <a:lnTo>
                    <a:pt x="278833" y="557769"/>
                  </a:lnTo>
                  <a:lnTo>
                    <a:pt x="232202" y="558625"/>
                  </a:lnTo>
                  <a:lnTo>
                    <a:pt x="188146" y="549045"/>
                  </a:lnTo>
                  <a:lnTo>
                    <a:pt x="147292" y="530579"/>
                  </a:lnTo>
                  <a:lnTo>
                    <a:pt x="110266" y="504776"/>
                  </a:lnTo>
                  <a:lnTo>
                    <a:pt x="77696" y="473187"/>
                  </a:lnTo>
                  <a:lnTo>
                    <a:pt x="50209" y="437360"/>
                  </a:lnTo>
                  <a:lnTo>
                    <a:pt x="28431" y="398847"/>
                  </a:lnTo>
                  <a:lnTo>
                    <a:pt x="12989" y="359197"/>
                  </a:lnTo>
                  <a:lnTo>
                    <a:pt x="4511" y="319961"/>
                  </a:lnTo>
                  <a:lnTo>
                    <a:pt x="3624" y="282687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86212" y="4755642"/>
              <a:ext cx="541655" cy="559435"/>
            </a:xfrm>
            <a:custGeom>
              <a:avLst/>
              <a:gdLst/>
              <a:ahLst/>
              <a:cxnLst/>
              <a:rect l="l" t="t" r="r" b="b"/>
              <a:pathLst>
                <a:path w="541655" h="559435">
                  <a:moveTo>
                    <a:pt x="272383" y="0"/>
                  </a:moveTo>
                  <a:lnTo>
                    <a:pt x="220143" y="6128"/>
                  </a:lnTo>
                  <a:lnTo>
                    <a:pt x="172544" y="17071"/>
                  </a:lnTo>
                  <a:lnTo>
                    <a:pt x="129958" y="32751"/>
                  </a:lnTo>
                  <a:lnTo>
                    <a:pt x="92756" y="53089"/>
                  </a:lnTo>
                  <a:lnTo>
                    <a:pt x="61309" y="78009"/>
                  </a:lnTo>
                  <a:lnTo>
                    <a:pt x="35988" y="107432"/>
                  </a:lnTo>
                  <a:lnTo>
                    <a:pt x="17166" y="141281"/>
                  </a:lnTo>
                  <a:lnTo>
                    <a:pt x="5212" y="179478"/>
                  </a:lnTo>
                  <a:lnTo>
                    <a:pt x="499" y="221945"/>
                  </a:lnTo>
                  <a:lnTo>
                    <a:pt x="3397" y="268604"/>
                  </a:lnTo>
                  <a:lnTo>
                    <a:pt x="3124" y="274066"/>
                  </a:lnTo>
                  <a:lnTo>
                    <a:pt x="3339" y="281431"/>
                  </a:lnTo>
                  <a:lnTo>
                    <a:pt x="3397" y="290702"/>
                  </a:lnTo>
                  <a:lnTo>
                    <a:pt x="0" y="332559"/>
                  </a:lnTo>
                  <a:lnTo>
                    <a:pt x="9011" y="372284"/>
                  </a:lnTo>
                  <a:lnTo>
                    <a:pt x="28678" y="409504"/>
                  </a:lnTo>
                  <a:lnTo>
                    <a:pt x="57251" y="443845"/>
                  </a:lnTo>
                  <a:lnTo>
                    <a:pt x="92977" y="474933"/>
                  </a:lnTo>
                  <a:lnTo>
                    <a:pt x="134105" y="502397"/>
                  </a:lnTo>
                  <a:lnTo>
                    <a:pt x="178883" y="525863"/>
                  </a:lnTo>
                  <a:lnTo>
                    <a:pt x="225560" y="544957"/>
                  </a:lnTo>
                  <a:lnTo>
                    <a:pt x="272383" y="559307"/>
                  </a:lnTo>
                  <a:lnTo>
                    <a:pt x="320205" y="553646"/>
                  </a:lnTo>
                  <a:lnTo>
                    <a:pt x="365441" y="541192"/>
                  </a:lnTo>
                  <a:lnTo>
                    <a:pt x="407277" y="522266"/>
                  </a:lnTo>
                  <a:lnTo>
                    <a:pt x="444900" y="497187"/>
                  </a:lnTo>
                  <a:lnTo>
                    <a:pt x="477498" y="466276"/>
                  </a:lnTo>
                  <a:lnTo>
                    <a:pt x="504257" y="429852"/>
                  </a:lnTo>
                  <a:lnTo>
                    <a:pt x="524364" y="388235"/>
                  </a:lnTo>
                  <a:lnTo>
                    <a:pt x="537005" y="341745"/>
                  </a:lnTo>
                  <a:lnTo>
                    <a:pt x="541369" y="290702"/>
                  </a:lnTo>
                  <a:lnTo>
                    <a:pt x="540683" y="281431"/>
                  </a:lnTo>
                  <a:lnTo>
                    <a:pt x="541432" y="274193"/>
                  </a:lnTo>
                  <a:lnTo>
                    <a:pt x="535000" y="220488"/>
                  </a:lnTo>
                  <a:lnTo>
                    <a:pt x="522310" y="175323"/>
                  </a:lnTo>
                  <a:lnTo>
                    <a:pt x="503489" y="133801"/>
                  </a:lnTo>
                  <a:lnTo>
                    <a:pt x="478725" y="96616"/>
                  </a:lnTo>
                  <a:lnTo>
                    <a:pt x="448207" y="64461"/>
                  </a:lnTo>
                  <a:lnTo>
                    <a:pt x="412125" y="38029"/>
                  </a:lnTo>
                  <a:lnTo>
                    <a:pt x="370668" y="18012"/>
                  </a:lnTo>
                  <a:lnTo>
                    <a:pt x="324024" y="5105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89102" y="4755642"/>
              <a:ext cx="541020" cy="559435"/>
            </a:xfrm>
            <a:custGeom>
              <a:avLst/>
              <a:gdLst/>
              <a:ahLst/>
              <a:cxnLst/>
              <a:rect l="l" t="t" r="r" b="b"/>
              <a:pathLst>
                <a:path w="541019" h="559435">
                  <a:moveTo>
                    <a:pt x="507" y="268604"/>
                  </a:moveTo>
                  <a:lnTo>
                    <a:pt x="832" y="227897"/>
                  </a:lnTo>
                  <a:lnTo>
                    <a:pt x="13249" y="187622"/>
                  </a:lnTo>
                  <a:lnTo>
                    <a:pt x="35743" y="148759"/>
                  </a:lnTo>
                  <a:lnTo>
                    <a:pt x="66299" y="112285"/>
                  </a:lnTo>
                  <a:lnTo>
                    <a:pt x="102902" y="79178"/>
                  </a:lnTo>
                  <a:lnTo>
                    <a:pt x="143538" y="50418"/>
                  </a:lnTo>
                  <a:lnTo>
                    <a:pt x="186191" y="26983"/>
                  </a:lnTo>
                  <a:lnTo>
                    <a:pt x="228848" y="9851"/>
                  </a:lnTo>
                  <a:lnTo>
                    <a:pt x="269493" y="0"/>
                  </a:lnTo>
                  <a:lnTo>
                    <a:pt x="318391" y="4495"/>
                  </a:lnTo>
                  <a:lnTo>
                    <a:pt x="363373" y="16930"/>
                  </a:lnTo>
                  <a:lnTo>
                    <a:pt x="404080" y="36618"/>
                  </a:lnTo>
                  <a:lnTo>
                    <a:pt x="440153" y="62872"/>
                  </a:lnTo>
                  <a:lnTo>
                    <a:pt x="471235" y="95006"/>
                  </a:lnTo>
                  <a:lnTo>
                    <a:pt x="496967" y="132333"/>
                  </a:lnTo>
                  <a:lnTo>
                    <a:pt x="516991" y="174167"/>
                  </a:lnTo>
                  <a:lnTo>
                    <a:pt x="530948" y="219819"/>
                  </a:lnTo>
                  <a:lnTo>
                    <a:pt x="538479" y="268604"/>
                  </a:lnTo>
                  <a:lnTo>
                    <a:pt x="538594" y="276605"/>
                  </a:lnTo>
                  <a:lnTo>
                    <a:pt x="539343" y="281685"/>
                  </a:lnTo>
                  <a:lnTo>
                    <a:pt x="538479" y="290702"/>
                  </a:lnTo>
                  <a:lnTo>
                    <a:pt x="540419" y="333095"/>
                  </a:lnTo>
                  <a:lnTo>
                    <a:pt x="532899" y="374355"/>
                  </a:lnTo>
                  <a:lnTo>
                    <a:pt x="516565" y="413624"/>
                  </a:lnTo>
                  <a:lnTo>
                    <a:pt x="492059" y="450043"/>
                  </a:lnTo>
                  <a:lnTo>
                    <a:pt x="460026" y="482752"/>
                  </a:lnTo>
                  <a:lnTo>
                    <a:pt x="421109" y="510892"/>
                  </a:lnTo>
                  <a:lnTo>
                    <a:pt x="375952" y="533604"/>
                  </a:lnTo>
                  <a:lnTo>
                    <a:pt x="325199" y="550029"/>
                  </a:lnTo>
                  <a:lnTo>
                    <a:pt x="269493" y="559307"/>
                  </a:lnTo>
                  <a:lnTo>
                    <a:pt x="216617" y="552901"/>
                  </a:lnTo>
                  <a:lnTo>
                    <a:pt x="169933" y="537797"/>
                  </a:lnTo>
                  <a:lnTo>
                    <a:pt x="129252" y="515210"/>
                  </a:lnTo>
                  <a:lnTo>
                    <a:pt x="94381" y="486358"/>
                  </a:lnTo>
                  <a:lnTo>
                    <a:pt x="65130" y="452457"/>
                  </a:lnTo>
                  <a:lnTo>
                    <a:pt x="41308" y="414725"/>
                  </a:lnTo>
                  <a:lnTo>
                    <a:pt x="22725" y="374377"/>
                  </a:lnTo>
                  <a:lnTo>
                    <a:pt x="9188" y="332630"/>
                  </a:lnTo>
                  <a:lnTo>
                    <a:pt x="507" y="290702"/>
                  </a:lnTo>
                  <a:lnTo>
                    <a:pt x="0" y="281051"/>
                  </a:lnTo>
                  <a:lnTo>
                    <a:pt x="304" y="278764"/>
                  </a:lnTo>
                  <a:lnTo>
                    <a:pt x="507" y="268604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0811" y="4871466"/>
            <a:ext cx="3155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8942" y="5512053"/>
            <a:ext cx="4843145" cy="629920"/>
            <a:chOff x="678942" y="5512053"/>
            <a:chExt cx="4843145" cy="629920"/>
          </a:xfrm>
        </p:grpSpPr>
        <p:sp>
          <p:nvSpPr>
            <p:cNvPr id="10" name="object 10"/>
            <p:cNvSpPr/>
            <p:nvPr/>
          </p:nvSpPr>
          <p:spPr>
            <a:xfrm>
              <a:off x="1018038" y="5553088"/>
              <a:ext cx="4493895" cy="586105"/>
            </a:xfrm>
            <a:custGeom>
              <a:avLst/>
              <a:gdLst/>
              <a:ahLst/>
              <a:cxnLst/>
              <a:rect l="l" t="t" r="r" b="b"/>
              <a:pathLst>
                <a:path w="4493895" h="586104">
                  <a:moveTo>
                    <a:pt x="4331743" y="541089"/>
                  </a:moveTo>
                  <a:lnTo>
                    <a:pt x="3242367" y="541089"/>
                  </a:lnTo>
                  <a:lnTo>
                    <a:pt x="3290837" y="541539"/>
                  </a:lnTo>
                  <a:lnTo>
                    <a:pt x="3288966" y="541539"/>
                  </a:lnTo>
                  <a:lnTo>
                    <a:pt x="3331691" y="542920"/>
                  </a:lnTo>
                  <a:lnTo>
                    <a:pt x="3372835" y="545411"/>
                  </a:lnTo>
                  <a:lnTo>
                    <a:pt x="3411677" y="549091"/>
                  </a:lnTo>
                  <a:lnTo>
                    <a:pt x="3514616" y="566637"/>
                  </a:lnTo>
                  <a:lnTo>
                    <a:pt x="3548729" y="571973"/>
                  </a:lnTo>
                  <a:lnTo>
                    <a:pt x="3623530" y="580031"/>
                  </a:lnTo>
                  <a:lnTo>
                    <a:pt x="3664376" y="582743"/>
                  </a:lnTo>
                  <a:lnTo>
                    <a:pt x="3707625" y="584571"/>
                  </a:lnTo>
                  <a:lnTo>
                    <a:pt x="3755544" y="585555"/>
                  </a:lnTo>
                  <a:lnTo>
                    <a:pt x="3801652" y="585555"/>
                  </a:lnTo>
                  <a:lnTo>
                    <a:pt x="3852590" y="584701"/>
                  </a:lnTo>
                  <a:lnTo>
                    <a:pt x="3906250" y="582944"/>
                  </a:lnTo>
                  <a:lnTo>
                    <a:pt x="3962711" y="580278"/>
                  </a:lnTo>
                  <a:lnTo>
                    <a:pt x="4022054" y="576699"/>
                  </a:lnTo>
                  <a:lnTo>
                    <a:pt x="4084359" y="572203"/>
                  </a:lnTo>
                  <a:lnTo>
                    <a:pt x="4148241" y="566905"/>
                  </a:lnTo>
                  <a:lnTo>
                    <a:pt x="4148395" y="566905"/>
                  </a:lnTo>
                  <a:lnTo>
                    <a:pt x="4218171" y="560436"/>
                  </a:lnTo>
                  <a:lnTo>
                    <a:pt x="4267039" y="557941"/>
                  </a:lnTo>
                  <a:lnTo>
                    <a:pt x="4312435" y="548488"/>
                  </a:lnTo>
                  <a:lnTo>
                    <a:pt x="4331743" y="541089"/>
                  </a:lnTo>
                  <a:close/>
                </a:path>
                <a:path w="4493895" h="586104">
                  <a:moveTo>
                    <a:pt x="929090" y="10043"/>
                  </a:moveTo>
                  <a:lnTo>
                    <a:pt x="279868" y="10043"/>
                  </a:lnTo>
                  <a:lnTo>
                    <a:pt x="226190" y="15506"/>
                  </a:lnTo>
                  <a:lnTo>
                    <a:pt x="226814" y="15506"/>
                  </a:lnTo>
                  <a:lnTo>
                    <a:pt x="180523" y="25974"/>
                  </a:lnTo>
                  <a:lnTo>
                    <a:pt x="137799" y="41840"/>
                  </a:lnTo>
                  <a:lnTo>
                    <a:pt x="99739" y="62804"/>
                  </a:lnTo>
                  <a:lnTo>
                    <a:pt x="66933" y="88682"/>
                  </a:lnTo>
                  <a:lnTo>
                    <a:pt x="39968" y="119291"/>
                  </a:lnTo>
                  <a:lnTo>
                    <a:pt x="19432" y="154446"/>
                  </a:lnTo>
                  <a:lnTo>
                    <a:pt x="5913" y="193964"/>
                  </a:lnTo>
                  <a:lnTo>
                    <a:pt x="0" y="237662"/>
                  </a:lnTo>
                  <a:lnTo>
                    <a:pt x="2279" y="285354"/>
                  </a:lnTo>
                  <a:lnTo>
                    <a:pt x="3754" y="329378"/>
                  </a:lnTo>
                  <a:lnTo>
                    <a:pt x="14356" y="372993"/>
                  </a:lnTo>
                  <a:lnTo>
                    <a:pt x="33293" y="414931"/>
                  </a:lnTo>
                  <a:lnTo>
                    <a:pt x="59774" y="453927"/>
                  </a:lnTo>
                  <a:lnTo>
                    <a:pt x="93007" y="488713"/>
                  </a:lnTo>
                  <a:lnTo>
                    <a:pt x="132199" y="518024"/>
                  </a:lnTo>
                  <a:lnTo>
                    <a:pt x="176559" y="540593"/>
                  </a:lnTo>
                  <a:lnTo>
                    <a:pt x="225295" y="555152"/>
                  </a:lnTo>
                  <a:lnTo>
                    <a:pt x="277615" y="560436"/>
                  </a:lnTo>
                  <a:lnTo>
                    <a:pt x="324073" y="561031"/>
                  </a:lnTo>
                  <a:lnTo>
                    <a:pt x="369305" y="562236"/>
                  </a:lnTo>
                  <a:lnTo>
                    <a:pt x="595234" y="570639"/>
                  </a:lnTo>
                  <a:lnTo>
                    <a:pt x="647617" y="571501"/>
                  </a:lnTo>
                  <a:lnTo>
                    <a:pt x="695184" y="571501"/>
                  </a:lnTo>
                  <a:lnTo>
                    <a:pt x="748363" y="570639"/>
                  </a:lnTo>
                  <a:lnTo>
                    <a:pt x="748857" y="570639"/>
                  </a:lnTo>
                  <a:lnTo>
                    <a:pt x="806833" y="568616"/>
                  </a:lnTo>
                  <a:lnTo>
                    <a:pt x="868342" y="565285"/>
                  </a:lnTo>
                  <a:lnTo>
                    <a:pt x="998267" y="555583"/>
                  </a:lnTo>
                  <a:lnTo>
                    <a:pt x="998078" y="555583"/>
                  </a:lnTo>
                  <a:lnTo>
                    <a:pt x="1056949" y="552043"/>
                  </a:lnTo>
                  <a:lnTo>
                    <a:pt x="1109391" y="549815"/>
                  </a:lnTo>
                  <a:lnTo>
                    <a:pt x="1157502" y="548679"/>
                  </a:lnTo>
                  <a:lnTo>
                    <a:pt x="3006889" y="548488"/>
                  </a:lnTo>
                  <a:lnTo>
                    <a:pt x="3090305" y="544649"/>
                  </a:lnTo>
                  <a:lnTo>
                    <a:pt x="3143446" y="542760"/>
                  </a:lnTo>
                  <a:lnTo>
                    <a:pt x="3194122" y="541539"/>
                  </a:lnTo>
                  <a:lnTo>
                    <a:pt x="4331743" y="541089"/>
                  </a:lnTo>
                  <a:lnTo>
                    <a:pt x="4353885" y="532603"/>
                  </a:lnTo>
                  <a:lnTo>
                    <a:pt x="4390911" y="510809"/>
                  </a:lnTo>
                  <a:lnTo>
                    <a:pt x="4423038" y="483632"/>
                  </a:lnTo>
                  <a:lnTo>
                    <a:pt x="4449788" y="451595"/>
                  </a:lnTo>
                  <a:lnTo>
                    <a:pt x="4470687" y="415225"/>
                  </a:lnTo>
                  <a:lnTo>
                    <a:pt x="4485257" y="375045"/>
                  </a:lnTo>
                  <a:lnTo>
                    <a:pt x="4493022" y="331580"/>
                  </a:lnTo>
                  <a:lnTo>
                    <a:pt x="4493507" y="285354"/>
                  </a:lnTo>
                  <a:lnTo>
                    <a:pt x="4485507" y="240674"/>
                  </a:lnTo>
                  <a:lnTo>
                    <a:pt x="4470788" y="196355"/>
                  </a:lnTo>
                  <a:lnTo>
                    <a:pt x="4449809" y="153754"/>
                  </a:lnTo>
                  <a:lnTo>
                    <a:pt x="4423029" y="114229"/>
                  </a:lnTo>
                  <a:lnTo>
                    <a:pt x="4390907" y="79139"/>
                  </a:lnTo>
                  <a:lnTo>
                    <a:pt x="4353901" y="49840"/>
                  </a:lnTo>
                  <a:lnTo>
                    <a:pt x="4312470" y="27691"/>
                  </a:lnTo>
                  <a:lnTo>
                    <a:pt x="4285841" y="19688"/>
                  </a:lnTo>
                  <a:lnTo>
                    <a:pt x="3695661" y="19688"/>
                  </a:lnTo>
                  <a:lnTo>
                    <a:pt x="3646365" y="18854"/>
                  </a:lnTo>
                  <a:lnTo>
                    <a:pt x="3638122" y="18536"/>
                  </a:lnTo>
                  <a:lnTo>
                    <a:pt x="3053758" y="18536"/>
                  </a:lnTo>
                  <a:lnTo>
                    <a:pt x="3001458" y="18091"/>
                  </a:lnTo>
                  <a:lnTo>
                    <a:pt x="2951522" y="15506"/>
                  </a:lnTo>
                  <a:lnTo>
                    <a:pt x="2936990" y="13885"/>
                  </a:lnTo>
                  <a:lnTo>
                    <a:pt x="1462139" y="13885"/>
                  </a:lnTo>
                  <a:lnTo>
                    <a:pt x="1418502" y="13560"/>
                  </a:lnTo>
                  <a:lnTo>
                    <a:pt x="1257860" y="11283"/>
                  </a:lnTo>
                  <a:lnTo>
                    <a:pt x="1258558" y="11283"/>
                  </a:lnTo>
                  <a:lnTo>
                    <a:pt x="1197027" y="10522"/>
                  </a:lnTo>
                  <a:lnTo>
                    <a:pt x="973893" y="10522"/>
                  </a:lnTo>
                  <a:lnTo>
                    <a:pt x="929090" y="10043"/>
                  </a:lnTo>
                  <a:close/>
                </a:path>
                <a:path w="4493895" h="586104">
                  <a:moveTo>
                    <a:pt x="3006889" y="548488"/>
                  </a:moveTo>
                  <a:lnTo>
                    <a:pt x="1203733" y="548488"/>
                  </a:lnTo>
                  <a:lnTo>
                    <a:pt x="1250401" y="549091"/>
                  </a:lnTo>
                  <a:lnTo>
                    <a:pt x="1247804" y="549091"/>
                  </a:lnTo>
                  <a:lnTo>
                    <a:pt x="1287704" y="550181"/>
                  </a:lnTo>
                  <a:lnTo>
                    <a:pt x="1474871" y="557567"/>
                  </a:lnTo>
                  <a:lnTo>
                    <a:pt x="1475443" y="557567"/>
                  </a:lnTo>
                  <a:lnTo>
                    <a:pt x="1869425" y="566331"/>
                  </a:lnTo>
                  <a:lnTo>
                    <a:pt x="2007789" y="567969"/>
                  </a:lnTo>
                  <a:lnTo>
                    <a:pt x="2049355" y="567772"/>
                  </a:lnTo>
                  <a:lnTo>
                    <a:pt x="2099109" y="566905"/>
                  </a:lnTo>
                  <a:lnTo>
                    <a:pt x="2143931" y="565556"/>
                  </a:lnTo>
                  <a:lnTo>
                    <a:pt x="2144699" y="565556"/>
                  </a:lnTo>
                  <a:lnTo>
                    <a:pt x="2195845" y="563351"/>
                  </a:lnTo>
                  <a:lnTo>
                    <a:pt x="2305717" y="557567"/>
                  </a:lnTo>
                  <a:lnTo>
                    <a:pt x="2354175" y="556558"/>
                  </a:lnTo>
                  <a:lnTo>
                    <a:pt x="2856467" y="556558"/>
                  </a:lnTo>
                  <a:lnTo>
                    <a:pt x="3006889" y="548488"/>
                  </a:lnTo>
                  <a:close/>
                </a:path>
                <a:path w="4493895" h="586104">
                  <a:moveTo>
                    <a:pt x="2856467" y="556558"/>
                  </a:moveTo>
                  <a:lnTo>
                    <a:pt x="2354175" y="556558"/>
                  </a:lnTo>
                  <a:lnTo>
                    <a:pt x="2395800" y="556979"/>
                  </a:lnTo>
                  <a:lnTo>
                    <a:pt x="2433122" y="558402"/>
                  </a:lnTo>
                  <a:lnTo>
                    <a:pt x="2504981" y="562542"/>
                  </a:lnTo>
                  <a:lnTo>
                    <a:pt x="2544580" y="564401"/>
                  </a:lnTo>
                  <a:lnTo>
                    <a:pt x="2590294" y="565556"/>
                  </a:lnTo>
                  <a:lnTo>
                    <a:pt x="2643774" y="565556"/>
                  </a:lnTo>
                  <a:lnTo>
                    <a:pt x="2706627" y="564039"/>
                  </a:lnTo>
                  <a:lnTo>
                    <a:pt x="2707475" y="564039"/>
                  </a:lnTo>
                  <a:lnTo>
                    <a:pt x="2856467" y="556558"/>
                  </a:lnTo>
                  <a:close/>
                </a:path>
                <a:path w="4493895" h="586104">
                  <a:moveTo>
                    <a:pt x="4221409" y="10522"/>
                  </a:moveTo>
                  <a:lnTo>
                    <a:pt x="4155570" y="10522"/>
                  </a:lnTo>
                  <a:lnTo>
                    <a:pt x="4056964" y="12307"/>
                  </a:lnTo>
                  <a:lnTo>
                    <a:pt x="4058418" y="12307"/>
                  </a:lnTo>
                  <a:lnTo>
                    <a:pt x="3846143" y="18091"/>
                  </a:lnTo>
                  <a:lnTo>
                    <a:pt x="3743707" y="19688"/>
                  </a:lnTo>
                  <a:lnTo>
                    <a:pt x="4285841" y="19688"/>
                  </a:lnTo>
                  <a:lnTo>
                    <a:pt x="4267074" y="14049"/>
                  </a:lnTo>
                  <a:lnTo>
                    <a:pt x="4221409" y="10522"/>
                  </a:lnTo>
                  <a:close/>
                </a:path>
                <a:path w="4493895" h="586104">
                  <a:moveTo>
                    <a:pt x="3430687" y="4512"/>
                  </a:moveTo>
                  <a:lnTo>
                    <a:pt x="3380294" y="4788"/>
                  </a:lnTo>
                  <a:lnTo>
                    <a:pt x="3327652" y="6488"/>
                  </a:lnTo>
                  <a:lnTo>
                    <a:pt x="3214937" y="12307"/>
                  </a:lnTo>
                  <a:lnTo>
                    <a:pt x="3162814" y="15044"/>
                  </a:lnTo>
                  <a:lnTo>
                    <a:pt x="3107763" y="17351"/>
                  </a:lnTo>
                  <a:lnTo>
                    <a:pt x="3053758" y="18536"/>
                  </a:lnTo>
                  <a:lnTo>
                    <a:pt x="3638122" y="18536"/>
                  </a:lnTo>
                  <a:lnTo>
                    <a:pt x="3601577" y="17124"/>
                  </a:lnTo>
                  <a:lnTo>
                    <a:pt x="3559996" y="14314"/>
                  </a:lnTo>
                  <a:lnTo>
                    <a:pt x="3519933" y="10043"/>
                  </a:lnTo>
                  <a:lnTo>
                    <a:pt x="3519629" y="10043"/>
                  </a:lnTo>
                  <a:lnTo>
                    <a:pt x="3478169" y="6171"/>
                  </a:lnTo>
                  <a:lnTo>
                    <a:pt x="3430687" y="4512"/>
                  </a:lnTo>
                  <a:close/>
                </a:path>
                <a:path w="4493895" h="586104">
                  <a:moveTo>
                    <a:pt x="2204050" y="10043"/>
                  </a:moveTo>
                  <a:lnTo>
                    <a:pt x="1635082" y="10043"/>
                  </a:lnTo>
                  <a:lnTo>
                    <a:pt x="1590301" y="12307"/>
                  </a:lnTo>
                  <a:lnTo>
                    <a:pt x="1588632" y="12307"/>
                  </a:lnTo>
                  <a:lnTo>
                    <a:pt x="1551620" y="13359"/>
                  </a:lnTo>
                  <a:lnTo>
                    <a:pt x="1507748" y="13885"/>
                  </a:lnTo>
                  <a:lnTo>
                    <a:pt x="2936990" y="13885"/>
                  </a:lnTo>
                  <a:lnTo>
                    <a:pt x="2928864" y="12978"/>
                  </a:lnTo>
                  <a:lnTo>
                    <a:pt x="2292309" y="12978"/>
                  </a:lnTo>
                  <a:lnTo>
                    <a:pt x="2248204" y="12307"/>
                  </a:lnTo>
                  <a:lnTo>
                    <a:pt x="2204050" y="10043"/>
                  </a:lnTo>
                  <a:close/>
                </a:path>
                <a:path w="4493895" h="586104">
                  <a:moveTo>
                    <a:pt x="2718024" y="786"/>
                  </a:moveTo>
                  <a:lnTo>
                    <a:pt x="2664443" y="1569"/>
                  </a:lnTo>
                  <a:lnTo>
                    <a:pt x="2340117" y="12550"/>
                  </a:lnTo>
                  <a:lnTo>
                    <a:pt x="2292309" y="12978"/>
                  </a:lnTo>
                  <a:lnTo>
                    <a:pt x="2928864" y="12978"/>
                  </a:lnTo>
                  <a:lnTo>
                    <a:pt x="2863564" y="5484"/>
                  </a:lnTo>
                  <a:lnTo>
                    <a:pt x="2818305" y="2481"/>
                  </a:lnTo>
                  <a:lnTo>
                    <a:pt x="2769552" y="1003"/>
                  </a:lnTo>
                  <a:lnTo>
                    <a:pt x="2718024" y="786"/>
                  </a:lnTo>
                  <a:close/>
                </a:path>
                <a:path w="4493895" h="586104">
                  <a:moveTo>
                    <a:pt x="1137633" y="10043"/>
                  </a:moveTo>
                  <a:lnTo>
                    <a:pt x="1095093" y="10043"/>
                  </a:lnTo>
                  <a:lnTo>
                    <a:pt x="923886" y="10522"/>
                  </a:lnTo>
                  <a:lnTo>
                    <a:pt x="1197027" y="10522"/>
                  </a:lnTo>
                  <a:lnTo>
                    <a:pt x="1137633" y="10043"/>
                  </a:lnTo>
                  <a:close/>
                </a:path>
                <a:path w="4493895" h="586104">
                  <a:moveTo>
                    <a:pt x="4364353" y="10043"/>
                  </a:moveTo>
                  <a:lnTo>
                    <a:pt x="4215202" y="10043"/>
                  </a:lnTo>
                  <a:lnTo>
                    <a:pt x="4221409" y="10522"/>
                  </a:lnTo>
                  <a:lnTo>
                    <a:pt x="4058748" y="10522"/>
                  </a:lnTo>
                  <a:lnTo>
                    <a:pt x="4364353" y="10043"/>
                  </a:lnTo>
                  <a:close/>
                </a:path>
                <a:path w="4493895" h="586104">
                  <a:moveTo>
                    <a:pt x="790607" y="6171"/>
                  </a:moveTo>
                  <a:lnTo>
                    <a:pt x="342193" y="6171"/>
                  </a:lnTo>
                  <a:lnTo>
                    <a:pt x="281225" y="10043"/>
                  </a:lnTo>
                  <a:lnTo>
                    <a:pt x="922547" y="10043"/>
                  </a:lnTo>
                  <a:lnTo>
                    <a:pt x="828083" y="7550"/>
                  </a:lnTo>
                  <a:lnTo>
                    <a:pt x="790607" y="6171"/>
                  </a:lnTo>
                  <a:close/>
                </a:path>
                <a:path w="4493895" h="586104">
                  <a:moveTo>
                    <a:pt x="1937983" y="1788"/>
                  </a:moveTo>
                  <a:lnTo>
                    <a:pt x="1861825" y="2121"/>
                  </a:lnTo>
                  <a:lnTo>
                    <a:pt x="1875049" y="2121"/>
                  </a:lnTo>
                  <a:lnTo>
                    <a:pt x="1825242" y="2818"/>
                  </a:lnTo>
                  <a:lnTo>
                    <a:pt x="1720428" y="5779"/>
                  </a:lnTo>
                  <a:lnTo>
                    <a:pt x="1673182" y="7859"/>
                  </a:lnTo>
                  <a:lnTo>
                    <a:pt x="1634597" y="10043"/>
                  </a:lnTo>
                  <a:lnTo>
                    <a:pt x="2204945" y="10043"/>
                  </a:lnTo>
                  <a:lnTo>
                    <a:pt x="2159211" y="7112"/>
                  </a:lnTo>
                  <a:lnTo>
                    <a:pt x="2107827" y="4788"/>
                  </a:lnTo>
                  <a:lnTo>
                    <a:pt x="2108440" y="4788"/>
                  </a:lnTo>
                  <a:lnTo>
                    <a:pt x="2051689" y="3088"/>
                  </a:lnTo>
                  <a:lnTo>
                    <a:pt x="1995136" y="2121"/>
                  </a:lnTo>
                  <a:lnTo>
                    <a:pt x="1937983" y="1788"/>
                  </a:lnTo>
                  <a:close/>
                </a:path>
                <a:path w="4493895" h="586104">
                  <a:moveTo>
                    <a:pt x="565011" y="0"/>
                  </a:moveTo>
                  <a:lnTo>
                    <a:pt x="515258" y="179"/>
                  </a:lnTo>
                  <a:lnTo>
                    <a:pt x="462234" y="1153"/>
                  </a:lnTo>
                  <a:lnTo>
                    <a:pt x="404634" y="3088"/>
                  </a:lnTo>
                  <a:lnTo>
                    <a:pt x="404856" y="3088"/>
                  </a:lnTo>
                  <a:lnTo>
                    <a:pt x="341646" y="6171"/>
                  </a:lnTo>
                  <a:lnTo>
                    <a:pt x="790362" y="6171"/>
                  </a:lnTo>
                  <a:lnTo>
                    <a:pt x="701432" y="2818"/>
                  </a:lnTo>
                  <a:lnTo>
                    <a:pt x="701591" y="2818"/>
                  </a:lnTo>
                  <a:lnTo>
                    <a:pt x="661023" y="1569"/>
                  </a:lnTo>
                  <a:lnTo>
                    <a:pt x="662673" y="1569"/>
                  </a:lnTo>
                  <a:lnTo>
                    <a:pt x="612088" y="470"/>
                  </a:lnTo>
                  <a:lnTo>
                    <a:pt x="56501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20318" y="5553842"/>
              <a:ext cx="4491355" cy="577850"/>
            </a:xfrm>
            <a:custGeom>
              <a:avLst/>
              <a:gdLst/>
              <a:ahLst/>
              <a:cxnLst/>
              <a:rect l="l" t="t" r="r" b="b"/>
              <a:pathLst>
                <a:path w="4491355" h="577850">
                  <a:moveTo>
                    <a:pt x="0" y="284601"/>
                  </a:moveTo>
                  <a:lnTo>
                    <a:pt x="4058" y="232074"/>
                  </a:lnTo>
                  <a:lnTo>
                    <a:pt x="14489" y="185315"/>
                  </a:lnTo>
                  <a:lnTo>
                    <a:pt x="30860" y="144245"/>
                  </a:lnTo>
                  <a:lnTo>
                    <a:pt x="52736" y="108786"/>
                  </a:lnTo>
                  <a:lnTo>
                    <a:pt x="79684" y="78861"/>
                  </a:lnTo>
                  <a:lnTo>
                    <a:pt x="111271" y="54391"/>
                  </a:lnTo>
                  <a:lnTo>
                    <a:pt x="147063" y="35300"/>
                  </a:lnTo>
                  <a:lnTo>
                    <a:pt x="186627" y="21509"/>
                  </a:lnTo>
                  <a:lnTo>
                    <a:pt x="229529" y="12941"/>
                  </a:lnTo>
                  <a:lnTo>
                    <a:pt x="275335" y="9519"/>
                  </a:lnTo>
                  <a:lnTo>
                    <a:pt x="332724" y="15095"/>
                  </a:lnTo>
                  <a:lnTo>
                    <a:pt x="383905" y="17798"/>
                  </a:lnTo>
                  <a:lnTo>
                    <a:pt x="430385" y="18215"/>
                  </a:lnTo>
                  <a:lnTo>
                    <a:pt x="473671" y="16930"/>
                  </a:lnTo>
                  <a:lnTo>
                    <a:pt x="515270" y="14530"/>
                  </a:lnTo>
                  <a:lnTo>
                    <a:pt x="556689" y="11601"/>
                  </a:lnTo>
                  <a:lnTo>
                    <a:pt x="599434" y="8728"/>
                  </a:lnTo>
                  <a:lnTo>
                    <a:pt x="645012" y="6498"/>
                  </a:lnTo>
                  <a:lnTo>
                    <a:pt x="694931" y="5495"/>
                  </a:lnTo>
                  <a:lnTo>
                    <a:pt x="750696" y="6307"/>
                  </a:lnTo>
                  <a:lnTo>
                    <a:pt x="813815" y="9519"/>
                  </a:lnTo>
                  <a:lnTo>
                    <a:pt x="877883" y="13891"/>
                  </a:lnTo>
                  <a:lnTo>
                    <a:pt x="936189" y="17722"/>
                  </a:lnTo>
                  <a:lnTo>
                    <a:pt x="989885" y="20901"/>
                  </a:lnTo>
                  <a:lnTo>
                    <a:pt x="1040123" y="23316"/>
                  </a:lnTo>
                  <a:lnTo>
                    <a:pt x="1088057" y="24856"/>
                  </a:lnTo>
                  <a:lnTo>
                    <a:pt x="1134838" y="25411"/>
                  </a:lnTo>
                  <a:lnTo>
                    <a:pt x="1181619" y="24869"/>
                  </a:lnTo>
                  <a:lnTo>
                    <a:pt x="1229553" y="23120"/>
                  </a:lnTo>
                  <a:lnTo>
                    <a:pt x="1279791" y="20052"/>
                  </a:lnTo>
                  <a:lnTo>
                    <a:pt x="1333487" y="15556"/>
                  </a:lnTo>
                  <a:lnTo>
                    <a:pt x="1391792" y="9519"/>
                  </a:lnTo>
                  <a:lnTo>
                    <a:pt x="1448546" y="4384"/>
                  </a:lnTo>
                  <a:lnTo>
                    <a:pt x="1506543" y="1325"/>
                  </a:lnTo>
                  <a:lnTo>
                    <a:pt x="1565119" y="0"/>
                  </a:lnTo>
                  <a:lnTo>
                    <a:pt x="1623614" y="64"/>
                  </a:lnTo>
                  <a:lnTo>
                    <a:pt x="1681365" y="1176"/>
                  </a:lnTo>
                  <a:lnTo>
                    <a:pt x="1737709" y="2994"/>
                  </a:lnTo>
                  <a:lnTo>
                    <a:pt x="1791983" y="5174"/>
                  </a:lnTo>
                  <a:lnTo>
                    <a:pt x="1843527" y="7374"/>
                  </a:lnTo>
                  <a:lnTo>
                    <a:pt x="1891676" y="9251"/>
                  </a:lnTo>
                  <a:lnTo>
                    <a:pt x="1935770" y="10462"/>
                  </a:lnTo>
                  <a:lnTo>
                    <a:pt x="1975145" y="10666"/>
                  </a:lnTo>
                  <a:lnTo>
                    <a:pt x="2009139" y="9519"/>
                  </a:lnTo>
                  <a:lnTo>
                    <a:pt x="2038571" y="7964"/>
                  </a:lnTo>
                  <a:lnTo>
                    <a:pt x="2073292" y="6626"/>
                  </a:lnTo>
                  <a:lnTo>
                    <a:pt x="2112869" y="5509"/>
                  </a:lnTo>
                  <a:lnTo>
                    <a:pt x="2156869" y="4620"/>
                  </a:lnTo>
                  <a:lnTo>
                    <a:pt x="2204857" y="3964"/>
                  </a:lnTo>
                  <a:lnTo>
                    <a:pt x="2256401" y="3547"/>
                  </a:lnTo>
                  <a:lnTo>
                    <a:pt x="2311066" y="3375"/>
                  </a:lnTo>
                  <a:lnTo>
                    <a:pt x="2368420" y="3454"/>
                  </a:lnTo>
                  <a:lnTo>
                    <a:pt x="2428028" y="3789"/>
                  </a:lnTo>
                  <a:lnTo>
                    <a:pt x="2489458" y="4387"/>
                  </a:lnTo>
                  <a:lnTo>
                    <a:pt x="2552276" y="5253"/>
                  </a:lnTo>
                  <a:lnTo>
                    <a:pt x="2616049" y="6393"/>
                  </a:lnTo>
                  <a:lnTo>
                    <a:pt x="2680342" y="7813"/>
                  </a:lnTo>
                  <a:lnTo>
                    <a:pt x="2744723" y="9519"/>
                  </a:lnTo>
                  <a:lnTo>
                    <a:pt x="2810595" y="11290"/>
                  </a:lnTo>
                  <a:lnTo>
                    <a:pt x="2870350" y="12639"/>
                  </a:lnTo>
                  <a:lnTo>
                    <a:pt x="2924958" y="13603"/>
                  </a:lnTo>
                  <a:lnTo>
                    <a:pt x="2975391" y="14213"/>
                  </a:lnTo>
                  <a:lnTo>
                    <a:pt x="3022619" y="14506"/>
                  </a:lnTo>
                  <a:lnTo>
                    <a:pt x="3067613" y="14515"/>
                  </a:lnTo>
                  <a:lnTo>
                    <a:pt x="3111344" y="14275"/>
                  </a:lnTo>
                  <a:lnTo>
                    <a:pt x="3154783" y="13819"/>
                  </a:lnTo>
                  <a:lnTo>
                    <a:pt x="3198900" y="13183"/>
                  </a:lnTo>
                  <a:lnTo>
                    <a:pt x="3244666" y="12401"/>
                  </a:lnTo>
                  <a:lnTo>
                    <a:pt x="3293052" y="11506"/>
                  </a:lnTo>
                  <a:lnTo>
                    <a:pt x="3345029" y="10534"/>
                  </a:lnTo>
                  <a:lnTo>
                    <a:pt x="3401567" y="9519"/>
                  </a:lnTo>
                  <a:lnTo>
                    <a:pt x="3451047" y="8769"/>
                  </a:lnTo>
                  <a:lnTo>
                    <a:pt x="3503087" y="8180"/>
                  </a:lnTo>
                  <a:lnTo>
                    <a:pt x="3557179" y="7737"/>
                  </a:lnTo>
                  <a:lnTo>
                    <a:pt x="3612816" y="7429"/>
                  </a:lnTo>
                  <a:lnTo>
                    <a:pt x="3669488" y="7242"/>
                  </a:lnTo>
                  <a:lnTo>
                    <a:pt x="3726688" y="7163"/>
                  </a:lnTo>
                  <a:lnTo>
                    <a:pt x="3783907" y="7180"/>
                  </a:lnTo>
                  <a:lnTo>
                    <a:pt x="3840638" y="7280"/>
                  </a:lnTo>
                  <a:lnTo>
                    <a:pt x="3896371" y="7450"/>
                  </a:lnTo>
                  <a:lnTo>
                    <a:pt x="3950599" y="7677"/>
                  </a:lnTo>
                  <a:lnTo>
                    <a:pt x="4002813" y="7948"/>
                  </a:lnTo>
                  <a:lnTo>
                    <a:pt x="4052506" y="8251"/>
                  </a:lnTo>
                  <a:lnTo>
                    <a:pt x="4099168" y="8572"/>
                  </a:lnTo>
                  <a:lnTo>
                    <a:pt x="4142292" y="8899"/>
                  </a:lnTo>
                  <a:lnTo>
                    <a:pt x="4181369" y="9219"/>
                  </a:lnTo>
                  <a:lnTo>
                    <a:pt x="4267056" y="15717"/>
                  </a:lnTo>
                  <a:lnTo>
                    <a:pt x="4314354" y="29947"/>
                  </a:lnTo>
                  <a:lnTo>
                    <a:pt x="4357238" y="51378"/>
                  </a:lnTo>
                  <a:lnTo>
                    <a:pt x="4395160" y="79177"/>
                  </a:lnTo>
                  <a:lnTo>
                    <a:pt x="4427576" y="112514"/>
                  </a:lnTo>
                  <a:lnTo>
                    <a:pt x="4453937" y="150556"/>
                  </a:lnTo>
                  <a:lnTo>
                    <a:pt x="4473697" y="192473"/>
                  </a:lnTo>
                  <a:lnTo>
                    <a:pt x="4486309" y="237431"/>
                  </a:lnTo>
                  <a:lnTo>
                    <a:pt x="4491227" y="284601"/>
                  </a:lnTo>
                  <a:lnTo>
                    <a:pt x="4483717" y="339237"/>
                  </a:lnTo>
                  <a:lnTo>
                    <a:pt x="4468706" y="387751"/>
                  </a:lnTo>
                  <a:lnTo>
                    <a:pt x="4446937" y="430188"/>
                  </a:lnTo>
                  <a:lnTo>
                    <a:pt x="4419150" y="466591"/>
                  </a:lnTo>
                  <a:lnTo>
                    <a:pt x="4386087" y="497006"/>
                  </a:lnTo>
                  <a:lnTo>
                    <a:pt x="4348489" y="521478"/>
                  </a:lnTo>
                  <a:lnTo>
                    <a:pt x="4307096" y="540052"/>
                  </a:lnTo>
                  <a:lnTo>
                    <a:pt x="4262650" y="552772"/>
                  </a:lnTo>
                  <a:lnTo>
                    <a:pt x="4215891" y="559683"/>
                  </a:lnTo>
                  <a:lnTo>
                    <a:pt x="4150193" y="559499"/>
                  </a:lnTo>
                  <a:lnTo>
                    <a:pt x="4090904" y="558675"/>
                  </a:lnTo>
                  <a:lnTo>
                    <a:pt x="4037038" y="557377"/>
                  </a:lnTo>
                  <a:lnTo>
                    <a:pt x="3987606" y="555772"/>
                  </a:lnTo>
                  <a:lnTo>
                    <a:pt x="3941621" y="554027"/>
                  </a:lnTo>
                  <a:lnTo>
                    <a:pt x="3898094" y="552311"/>
                  </a:lnTo>
                  <a:lnTo>
                    <a:pt x="3856036" y="550791"/>
                  </a:lnTo>
                  <a:lnTo>
                    <a:pt x="3814461" y="549634"/>
                  </a:lnTo>
                  <a:lnTo>
                    <a:pt x="3772380" y="549006"/>
                  </a:lnTo>
                  <a:lnTo>
                    <a:pt x="3728805" y="549077"/>
                  </a:lnTo>
                  <a:lnTo>
                    <a:pt x="3682748" y="550012"/>
                  </a:lnTo>
                  <a:lnTo>
                    <a:pt x="3633221" y="551980"/>
                  </a:lnTo>
                  <a:lnTo>
                    <a:pt x="3579235" y="555148"/>
                  </a:lnTo>
                  <a:lnTo>
                    <a:pt x="3519804" y="559683"/>
                  </a:lnTo>
                  <a:lnTo>
                    <a:pt x="3445998" y="565764"/>
                  </a:lnTo>
                  <a:lnTo>
                    <a:pt x="3382380" y="570593"/>
                  </a:lnTo>
                  <a:lnTo>
                    <a:pt x="3326972" y="574180"/>
                  </a:lnTo>
                  <a:lnTo>
                    <a:pt x="3277795" y="576538"/>
                  </a:lnTo>
                  <a:lnTo>
                    <a:pt x="3232871" y="577680"/>
                  </a:lnTo>
                  <a:lnTo>
                    <a:pt x="3190220" y="577618"/>
                  </a:lnTo>
                  <a:lnTo>
                    <a:pt x="3147865" y="576365"/>
                  </a:lnTo>
                  <a:lnTo>
                    <a:pt x="3103827" y="573932"/>
                  </a:lnTo>
                  <a:lnTo>
                    <a:pt x="3056127" y="570333"/>
                  </a:lnTo>
                  <a:lnTo>
                    <a:pt x="3002786" y="565579"/>
                  </a:lnTo>
                  <a:lnTo>
                    <a:pt x="2941827" y="559683"/>
                  </a:lnTo>
                  <a:lnTo>
                    <a:pt x="2889630" y="555624"/>
                  </a:lnTo>
                  <a:lnTo>
                    <a:pt x="2836134" y="553401"/>
                  </a:lnTo>
                  <a:lnTo>
                    <a:pt x="2781759" y="552712"/>
                  </a:lnTo>
                  <a:lnTo>
                    <a:pt x="2726925" y="553253"/>
                  </a:lnTo>
                  <a:lnTo>
                    <a:pt x="2672050" y="554722"/>
                  </a:lnTo>
                  <a:lnTo>
                    <a:pt x="2617555" y="556815"/>
                  </a:lnTo>
                  <a:lnTo>
                    <a:pt x="2563859" y="559230"/>
                  </a:lnTo>
                  <a:lnTo>
                    <a:pt x="2511382" y="561663"/>
                  </a:lnTo>
                  <a:lnTo>
                    <a:pt x="2460544" y="563812"/>
                  </a:lnTo>
                  <a:lnTo>
                    <a:pt x="2411763" y="565373"/>
                  </a:lnTo>
                  <a:lnTo>
                    <a:pt x="2365460" y="566044"/>
                  </a:lnTo>
                  <a:lnTo>
                    <a:pt x="2322055" y="565521"/>
                  </a:lnTo>
                  <a:lnTo>
                    <a:pt x="2281966" y="563502"/>
                  </a:lnTo>
                  <a:lnTo>
                    <a:pt x="2245613" y="559683"/>
                  </a:lnTo>
                  <a:lnTo>
                    <a:pt x="2201733" y="554842"/>
                  </a:lnTo>
                  <a:lnTo>
                    <a:pt x="2157390" y="552293"/>
                  </a:lnTo>
                  <a:lnTo>
                    <a:pt x="2112401" y="551596"/>
                  </a:lnTo>
                  <a:lnTo>
                    <a:pt x="2066580" y="552308"/>
                  </a:lnTo>
                  <a:lnTo>
                    <a:pt x="2019742" y="553988"/>
                  </a:lnTo>
                  <a:lnTo>
                    <a:pt x="1971702" y="556195"/>
                  </a:lnTo>
                  <a:lnTo>
                    <a:pt x="1922276" y="558488"/>
                  </a:lnTo>
                  <a:lnTo>
                    <a:pt x="1871278" y="560424"/>
                  </a:lnTo>
                  <a:lnTo>
                    <a:pt x="1818524" y="561563"/>
                  </a:lnTo>
                  <a:lnTo>
                    <a:pt x="1763828" y="561463"/>
                  </a:lnTo>
                  <a:lnTo>
                    <a:pt x="1707006" y="559683"/>
                  </a:lnTo>
                  <a:lnTo>
                    <a:pt x="1661199" y="558219"/>
                  </a:lnTo>
                  <a:lnTo>
                    <a:pt x="1614783" y="558008"/>
                  </a:lnTo>
                  <a:lnTo>
                    <a:pt x="1567760" y="558791"/>
                  </a:lnTo>
                  <a:lnTo>
                    <a:pt x="1520132" y="560312"/>
                  </a:lnTo>
                  <a:lnTo>
                    <a:pt x="1471900" y="562316"/>
                  </a:lnTo>
                  <a:lnTo>
                    <a:pt x="1423066" y="564544"/>
                  </a:lnTo>
                  <a:lnTo>
                    <a:pt x="1373631" y="566741"/>
                  </a:lnTo>
                  <a:lnTo>
                    <a:pt x="1323598" y="568649"/>
                  </a:lnTo>
                  <a:lnTo>
                    <a:pt x="1272968" y="570013"/>
                  </a:lnTo>
                  <a:lnTo>
                    <a:pt x="1221742" y="570576"/>
                  </a:lnTo>
                  <a:lnTo>
                    <a:pt x="1169923" y="570081"/>
                  </a:lnTo>
                  <a:lnTo>
                    <a:pt x="1117511" y="568271"/>
                  </a:lnTo>
                  <a:lnTo>
                    <a:pt x="1064510" y="564891"/>
                  </a:lnTo>
                  <a:lnTo>
                    <a:pt x="1010919" y="559683"/>
                  </a:lnTo>
                  <a:lnTo>
                    <a:pt x="960710" y="554818"/>
                  </a:lnTo>
                  <a:lnTo>
                    <a:pt x="910711" y="551656"/>
                  </a:lnTo>
                  <a:lnTo>
                    <a:pt x="860913" y="549964"/>
                  </a:lnTo>
                  <a:lnTo>
                    <a:pt x="811305" y="549510"/>
                  </a:lnTo>
                  <a:lnTo>
                    <a:pt x="761877" y="550062"/>
                  </a:lnTo>
                  <a:lnTo>
                    <a:pt x="712620" y="551385"/>
                  </a:lnTo>
                  <a:lnTo>
                    <a:pt x="663523" y="553249"/>
                  </a:lnTo>
                  <a:lnTo>
                    <a:pt x="614577" y="555420"/>
                  </a:lnTo>
                  <a:lnTo>
                    <a:pt x="565771" y="557665"/>
                  </a:lnTo>
                  <a:lnTo>
                    <a:pt x="517096" y="559753"/>
                  </a:lnTo>
                  <a:lnTo>
                    <a:pt x="468542" y="561450"/>
                  </a:lnTo>
                  <a:lnTo>
                    <a:pt x="420099" y="562525"/>
                  </a:lnTo>
                  <a:lnTo>
                    <a:pt x="371757" y="562743"/>
                  </a:lnTo>
                  <a:lnTo>
                    <a:pt x="323506" y="561873"/>
                  </a:lnTo>
                  <a:lnTo>
                    <a:pt x="275335" y="559683"/>
                  </a:lnTo>
                  <a:lnTo>
                    <a:pt x="227131" y="558200"/>
                  </a:lnTo>
                  <a:lnTo>
                    <a:pt x="182790" y="549227"/>
                  </a:lnTo>
                  <a:lnTo>
                    <a:pt x="142586" y="533403"/>
                  </a:lnTo>
                  <a:lnTo>
                    <a:pt x="106792" y="511368"/>
                  </a:lnTo>
                  <a:lnTo>
                    <a:pt x="75683" y="483764"/>
                  </a:lnTo>
                  <a:lnTo>
                    <a:pt x="49533" y="451229"/>
                  </a:lnTo>
                  <a:lnTo>
                    <a:pt x="28616" y="414406"/>
                  </a:lnTo>
                  <a:lnTo>
                    <a:pt x="13205" y="373933"/>
                  </a:lnTo>
                  <a:lnTo>
                    <a:pt x="3575" y="330451"/>
                  </a:lnTo>
                  <a:lnTo>
                    <a:pt x="0" y="28460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86212" y="5522213"/>
              <a:ext cx="541655" cy="559435"/>
            </a:xfrm>
            <a:custGeom>
              <a:avLst/>
              <a:gdLst/>
              <a:ahLst/>
              <a:cxnLst/>
              <a:rect l="l" t="t" r="r" b="b"/>
              <a:pathLst>
                <a:path w="541655" h="559435">
                  <a:moveTo>
                    <a:pt x="272383" y="0"/>
                  </a:moveTo>
                  <a:lnTo>
                    <a:pt x="220143" y="6130"/>
                  </a:lnTo>
                  <a:lnTo>
                    <a:pt x="172544" y="17076"/>
                  </a:lnTo>
                  <a:lnTo>
                    <a:pt x="129958" y="32760"/>
                  </a:lnTo>
                  <a:lnTo>
                    <a:pt x="92756" y="53102"/>
                  </a:lnTo>
                  <a:lnTo>
                    <a:pt x="61309" y="78024"/>
                  </a:lnTo>
                  <a:lnTo>
                    <a:pt x="35988" y="107446"/>
                  </a:lnTo>
                  <a:lnTo>
                    <a:pt x="17166" y="141290"/>
                  </a:lnTo>
                  <a:lnTo>
                    <a:pt x="5212" y="179478"/>
                  </a:lnTo>
                  <a:lnTo>
                    <a:pt x="499" y="221930"/>
                  </a:lnTo>
                  <a:lnTo>
                    <a:pt x="3397" y="268566"/>
                  </a:lnTo>
                  <a:lnTo>
                    <a:pt x="3117" y="274180"/>
                  </a:lnTo>
                  <a:lnTo>
                    <a:pt x="3339" y="281444"/>
                  </a:lnTo>
                  <a:lnTo>
                    <a:pt x="3397" y="290741"/>
                  </a:lnTo>
                  <a:lnTo>
                    <a:pt x="0" y="332580"/>
                  </a:lnTo>
                  <a:lnTo>
                    <a:pt x="9011" y="372294"/>
                  </a:lnTo>
                  <a:lnTo>
                    <a:pt x="28678" y="409507"/>
                  </a:lnTo>
                  <a:lnTo>
                    <a:pt x="57251" y="443845"/>
                  </a:lnTo>
                  <a:lnTo>
                    <a:pt x="92977" y="474934"/>
                  </a:lnTo>
                  <a:lnTo>
                    <a:pt x="134105" y="502399"/>
                  </a:lnTo>
                  <a:lnTo>
                    <a:pt x="178883" y="525866"/>
                  </a:lnTo>
                  <a:lnTo>
                    <a:pt x="225560" y="544960"/>
                  </a:lnTo>
                  <a:lnTo>
                    <a:pt x="272383" y="559308"/>
                  </a:lnTo>
                  <a:lnTo>
                    <a:pt x="320205" y="553634"/>
                  </a:lnTo>
                  <a:lnTo>
                    <a:pt x="365441" y="541170"/>
                  </a:lnTo>
                  <a:lnTo>
                    <a:pt x="407277" y="522236"/>
                  </a:lnTo>
                  <a:lnTo>
                    <a:pt x="444900" y="497154"/>
                  </a:lnTo>
                  <a:lnTo>
                    <a:pt x="477498" y="466244"/>
                  </a:lnTo>
                  <a:lnTo>
                    <a:pt x="504257" y="429827"/>
                  </a:lnTo>
                  <a:lnTo>
                    <a:pt x="524364" y="388223"/>
                  </a:lnTo>
                  <a:lnTo>
                    <a:pt x="537005" y="341754"/>
                  </a:lnTo>
                  <a:lnTo>
                    <a:pt x="541369" y="290741"/>
                  </a:lnTo>
                  <a:lnTo>
                    <a:pt x="540683" y="281444"/>
                  </a:lnTo>
                  <a:lnTo>
                    <a:pt x="541440" y="274180"/>
                  </a:lnTo>
                  <a:lnTo>
                    <a:pt x="535000" y="220465"/>
                  </a:lnTo>
                  <a:lnTo>
                    <a:pt x="522310" y="175310"/>
                  </a:lnTo>
                  <a:lnTo>
                    <a:pt x="503489" y="133795"/>
                  </a:lnTo>
                  <a:lnTo>
                    <a:pt x="478725" y="96615"/>
                  </a:lnTo>
                  <a:lnTo>
                    <a:pt x="448207" y="64462"/>
                  </a:lnTo>
                  <a:lnTo>
                    <a:pt x="412125" y="38030"/>
                  </a:lnTo>
                  <a:lnTo>
                    <a:pt x="370668" y="18014"/>
                  </a:lnTo>
                  <a:lnTo>
                    <a:pt x="324024" y="5105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89102" y="5522213"/>
              <a:ext cx="541020" cy="559435"/>
            </a:xfrm>
            <a:custGeom>
              <a:avLst/>
              <a:gdLst/>
              <a:ahLst/>
              <a:cxnLst/>
              <a:rect l="l" t="t" r="r" b="b"/>
              <a:pathLst>
                <a:path w="541019" h="559435">
                  <a:moveTo>
                    <a:pt x="507" y="268566"/>
                  </a:moveTo>
                  <a:lnTo>
                    <a:pt x="832" y="227880"/>
                  </a:lnTo>
                  <a:lnTo>
                    <a:pt x="13249" y="187620"/>
                  </a:lnTo>
                  <a:lnTo>
                    <a:pt x="35743" y="148764"/>
                  </a:lnTo>
                  <a:lnTo>
                    <a:pt x="66299" y="112294"/>
                  </a:lnTo>
                  <a:lnTo>
                    <a:pt x="102902" y="79188"/>
                  </a:lnTo>
                  <a:lnTo>
                    <a:pt x="143538" y="50426"/>
                  </a:lnTo>
                  <a:lnTo>
                    <a:pt x="186191" y="26987"/>
                  </a:lnTo>
                  <a:lnTo>
                    <a:pt x="228848" y="9852"/>
                  </a:lnTo>
                  <a:lnTo>
                    <a:pt x="269493" y="0"/>
                  </a:lnTo>
                  <a:lnTo>
                    <a:pt x="318391" y="4493"/>
                  </a:lnTo>
                  <a:lnTo>
                    <a:pt x="363373" y="16925"/>
                  </a:lnTo>
                  <a:lnTo>
                    <a:pt x="404080" y="36608"/>
                  </a:lnTo>
                  <a:lnTo>
                    <a:pt x="440153" y="62856"/>
                  </a:lnTo>
                  <a:lnTo>
                    <a:pt x="471235" y="94984"/>
                  </a:lnTo>
                  <a:lnTo>
                    <a:pt x="496967" y="132305"/>
                  </a:lnTo>
                  <a:lnTo>
                    <a:pt x="516991" y="174133"/>
                  </a:lnTo>
                  <a:lnTo>
                    <a:pt x="530948" y="219782"/>
                  </a:lnTo>
                  <a:lnTo>
                    <a:pt x="538479" y="268566"/>
                  </a:lnTo>
                  <a:lnTo>
                    <a:pt x="538594" y="276605"/>
                  </a:lnTo>
                  <a:lnTo>
                    <a:pt x="539343" y="281698"/>
                  </a:lnTo>
                  <a:lnTo>
                    <a:pt x="538479" y="290741"/>
                  </a:lnTo>
                  <a:lnTo>
                    <a:pt x="540419" y="333113"/>
                  </a:lnTo>
                  <a:lnTo>
                    <a:pt x="532899" y="374356"/>
                  </a:lnTo>
                  <a:lnTo>
                    <a:pt x="516565" y="413610"/>
                  </a:lnTo>
                  <a:lnTo>
                    <a:pt x="492059" y="450018"/>
                  </a:lnTo>
                  <a:lnTo>
                    <a:pt x="460026" y="482721"/>
                  </a:lnTo>
                  <a:lnTo>
                    <a:pt x="421109" y="510860"/>
                  </a:lnTo>
                  <a:lnTo>
                    <a:pt x="375952" y="533576"/>
                  </a:lnTo>
                  <a:lnTo>
                    <a:pt x="325199" y="550012"/>
                  </a:lnTo>
                  <a:lnTo>
                    <a:pt x="269493" y="559308"/>
                  </a:lnTo>
                  <a:lnTo>
                    <a:pt x="216617" y="552893"/>
                  </a:lnTo>
                  <a:lnTo>
                    <a:pt x="169933" y="537786"/>
                  </a:lnTo>
                  <a:lnTo>
                    <a:pt x="129252" y="515203"/>
                  </a:lnTo>
                  <a:lnTo>
                    <a:pt x="94381" y="486358"/>
                  </a:lnTo>
                  <a:lnTo>
                    <a:pt x="65130" y="452467"/>
                  </a:lnTo>
                  <a:lnTo>
                    <a:pt x="41308" y="414745"/>
                  </a:lnTo>
                  <a:lnTo>
                    <a:pt x="22725" y="374406"/>
                  </a:lnTo>
                  <a:lnTo>
                    <a:pt x="9188" y="332666"/>
                  </a:lnTo>
                  <a:lnTo>
                    <a:pt x="507" y="290741"/>
                  </a:lnTo>
                  <a:lnTo>
                    <a:pt x="0" y="281000"/>
                  </a:lnTo>
                  <a:lnTo>
                    <a:pt x="304" y="278714"/>
                  </a:lnTo>
                  <a:lnTo>
                    <a:pt x="507" y="268566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7763" y="5637987"/>
            <a:ext cx="3219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9196" y="1347348"/>
            <a:ext cx="11522710" cy="5346065"/>
            <a:chOff x="679196" y="1347348"/>
            <a:chExt cx="11522710" cy="5346065"/>
          </a:xfrm>
        </p:grpSpPr>
        <p:sp>
          <p:nvSpPr>
            <p:cNvPr id="16" name="object 16"/>
            <p:cNvSpPr/>
            <p:nvPr/>
          </p:nvSpPr>
          <p:spPr>
            <a:xfrm>
              <a:off x="1021085" y="3277076"/>
              <a:ext cx="4783455" cy="571500"/>
            </a:xfrm>
            <a:custGeom>
              <a:avLst/>
              <a:gdLst/>
              <a:ahLst/>
              <a:cxnLst/>
              <a:rect l="l" t="t" r="r" b="b"/>
              <a:pathLst>
                <a:path w="4783455" h="571500">
                  <a:moveTo>
                    <a:pt x="3859082" y="566419"/>
                  </a:moveTo>
                  <a:lnTo>
                    <a:pt x="3580204" y="566419"/>
                  </a:lnTo>
                  <a:lnTo>
                    <a:pt x="3620780" y="568990"/>
                  </a:lnTo>
                  <a:lnTo>
                    <a:pt x="3668033" y="570893"/>
                  </a:lnTo>
                  <a:lnTo>
                    <a:pt x="3722420" y="571475"/>
                  </a:lnTo>
                  <a:lnTo>
                    <a:pt x="3785678" y="570166"/>
                  </a:lnTo>
                  <a:lnTo>
                    <a:pt x="3859082" y="566419"/>
                  </a:lnTo>
                  <a:close/>
                </a:path>
                <a:path w="4783455" h="571500">
                  <a:moveTo>
                    <a:pt x="1074143" y="553316"/>
                  </a:moveTo>
                  <a:lnTo>
                    <a:pt x="409676" y="553316"/>
                  </a:lnTo>
                  <a:lnTo>
                    <a:pt x="458366" y="554168"/>
                  </a:lnTo>
                  <a:lnTo>
                    <a:pt x="454305" y="554168"/>
                  </a:lnTo>
                  <a:lnTo>
                    <a:pt x="499284" y="555858"/>
                  </a:lnTo>
                  <a:lnTo>
                    <a:pt x="498779" y="555858"/>
                  </a:lnTo>
                  <a:lnTo>
                    <a:pt x="645915" y="563899"/>
                  </a:lnTo>
                  <a:lnTo>
                    <a:pt x="646227" y="563899"/>
                  </a:lnTo>
                  <a:lnTo>
                    <a:pt x="695909" y="566419"/>
                  </a:lnTo>
                  <a:lnTo>
                    <a:pt x="696570" y="566419"/>
                  </a:lnTo>
                  <a:lnTo>
                    <a:pt x="744830" y="568314"/>
                  </a:lnTo>
                  <a:lnTo>
                    <a:pt x="797029" y="569481"/>
                  </a:lnTo>
                  <a:lnTo>
                    <a:pt x="849066" y="569481"/>
                  </a:lnTo>
                  <a:lnTo>
                    <a:pt x="901941" y="568038"/>
                  </a:lnTo>
                  <a:lnTo>
                    <a:pt x="955201" y="564842"/>
                  </a:lnTo>
                  <a:lnTo>
                    <a:pt x="1068233" y="553702"/>
                  </a:lnTo>
                  <a:lnTo>
                    <a:pt x="1067763" y="553702"/>
                  </a:lnTo>
                  <a:lnTo>
                    <a:pt x="1074143" y="553316"/>
                  </a:lnTo>
                  <a:close/>
                </a:path>
                <a:path w="4783455" h="571500">
                  <a:moveTo>
                    <a:pt x="2326413" y="554778"/>
                  </a:moveTo>
                  <a:lnTo>
                    <a:pt x="1755135" y="554778"/>
                  </a:lnTo>
                  <a:lnTo>
                    <a:pt x="1801665" y="555057"/>
                  </a:lnTo>
                  <a:lnTo>
                    <a:pt x="1847011" y="556545"/>
                  </a:lnTo>
                  <a:lnTo>
                    <a:pt x="1983657" y="563899"/>
                  </a:lnTo>
                  <a:lnTo>
                    <a:pt x="2031979" y="565859"/>
                  </a:lnTo>
                  <a:lnTo>
                    <a:pt x="2082974" y="566844"/>
                  </a:lnTo>
                  <a:lnTo>
                    <a:pt x="2137412" y="566419"/>
                  </a:lnTo>
                  <a:lnTo>
                    <a:pt x="2196065" y="564148"/>
                  </a:lnTo>
                  <a:lnTo>
                    <a:pt x="2320986" y="555057"/>
                  </a:lnTo>
                  <a:lnTo>
                    <a:pt x="2320116" y="555057"/>
                  </a:lnTo>
                  <a:lnTo>
                    <a:pt x="2326413" y="554778"/>
                  </a:lnTo>
                  <a:close/>
                </a:path>
                <a:path w="4783455" h="571500">
                  <a:moveTo>
                    <a:pt x="4051157" y="552702"/>
                  </a:moveTo>
                  <a:lnTo>
                    <a:pt x="3171553" y="552702"/>
                  </a:lnTo>
                  <a:lnTo>
                    <a:pt x="3230591" y="553316"/>
                  </a:lnTo>
                  <a:lnTo>
                    <a:pt x="3228278" y="553316"/>
                  </a:lnTo>
                  <a:lnTo>
                    <a:pt x="3275459" y="554168"/>
                  </a:lnTo>
                  <a:lnTo>
                    <a:pt x="3468364" y="559593"/>
                  </a:lnTo>
                  <a:lnTo>
                    <a:pt x="3504453" y="561069"/>
                  </a:lnTo>
                  <a:lnTo>
                    <a:pt x="3580019" y="566419"/>
                  </a:lnTo>
                  <a:lnTo>
                    <a:pt x="3859245" y="566419"/>
                  </a:lnTo>
                  <a:lnTo>
                    <a:pt x="4017692" y="554168"/>
                  </a:lnTo>
                  <a:lnTo>
                    <a:pt x="4017129" y="554168"/>
                  </a:lnTo>
                  <a:lnTo>
                    <a:pt x="4051157" y="552702"/>
                  </a:lnTo>
                  <a:close/>
                </a:path>
                <a:path w="4783455" h="571500">
                  <a:moveTo>
                    <a:pt x="4574466" y="548814"/>
                  </a:moveTo>
                  <a:lnTo>
                    <a:pt x="1180187" y="548814"/>
                  </a:lnTo>
                  <a:lnTo>
                    <a:pt x="1231978" y="549136"/>
                  </a:lnTo>
                  <a:lnTo>
                    <a:pt x="1281758" y="550728"/>
                  </a:lnTo>
                  <a:lnTo>
                    <a:pt x="1332665" y="553316"/>
                  </a:lnTo>
                  <a:lnTo>
                    <a:pt x="1332186" y="553316"/>
                  </a:lnTo>
                  <a:lnTo>
                    <a:pt x="1468737" y="561529"/>
                  </a:lnTo>
                  <a:lnTo>
                    <a:pt x="1514441" y="563271"/>
                  </a:lnTo>
                  <a:lnTo>
                    <a:pt x="1568644" y="563899"/>
                  </a:lnTo>
                  <a:lnTo>
                    <a:pt x="1556478" y="563899"/>
                  </a:lnTo>
                  <a:lnTo>
                    <a:pt x="1607393" y="562717"/>
                  </a:lnTo>
                  <a:lnTo>
                    <a:pt x="1704941" y="556260"/>
                  </a:lnTo>
                  <a:lnTo>
                    <a:pt x="1702566" y="556260"/>
                  </a:lnTo>
                  <a:lnTo>
                    <a:pt x="1755135" y="554778"/>
                  </a:lnTo>
                  <a:lnTo>
                    <a:pt x="2326413" y="554778"/>
                  </a:lnTo>
                  <a:lnTo>
                    <a:pt x="2378143" y="552485"/>
                  </a:lnTo>
                  <a:lnTo>
                    <a:pt x="2428632" y="551771"/>
                  </a:lnTo>
                  <a:lnTo>
                    <a:pt x="4072764" y="551771"/>
                  </a:lnTo>
                  <a:lnTo>
                    <a:pt x="4082258" y="551362"/>
                  </a:lnTo>
                  <a:lnTo>
                    <a:pt x="4075841" y="551362"/>
                  </a:lnTo>
                  <a:lnTo>
                    <a:pt x="4145556" y="550504"/>
                  </a:lnTo>
                  <a:lnTo>
                    <a:pt x="4568529" y="550504"/>
                  </a:lnTo>
                  <a:lnTo>
                    <a:pt x="4574466" y="548814"/>
                  </a:lnTo>
                  <a:close/>
                </a:path>
                <a:path w="4783455" h="571500">
                  <a:moveTo>
                    <a:pt x="4072764" y="551771"/>
                  </a:moveTo>
                  <a:lnTo>
                    <a:pt x="2428632" y="551771"/>
                  </a:lnTo>
                  <a:lnTo>
                    <a:pt x="2479363" y="552485"/>
                  </a:lnTo>
                  <a:lnTo>
                    <a:pt x="2476715" y="552485"/>
                  </a:lnTo>
                  <a:lnTo>
                    <a:pt x="2522013" y="554168"/>
                  </a:lnTo>
                  <a:lnTo>
                    <a:pt x="2521126" y="554168"/>
                  </a:lnTo>
                  <a:lnTo>
                    <a:pt x="2647769" y="560835"/>
                  </a:lnTo>
                  <a:lnTo>
                    <a:pt x="2694384" y="562415"/>
                  </a:lnTo>
                  <a:lnTo>
                    <a:pt x="2745077" y="562998"/>
                  </a:lnTo>
                  <a:lnTo>
                    <a:pt x="2801198" y="562188"/>
                  </a:lnTo>
                  <a:lnTo>
                    <a:pt x="2929103" y="556545"/>
                  </a:lnTo>
                  <a:lnTo>
                    <a:pt x="2928748" y="556545"/>
                  </a:lnTo>
                  <a:lnTo>
                    <a:pt x="2993886" y="554399"/>
                  </a:lnTo>
                  <a:lnTo>
                    <a:pt x="3047282" y="553316"/>
                  </a:lnTo>
                  <a:lnTo>
                    <a:pt x="3036427" y="553316"/>
                  </a:lnTo>
                  <a:lnTo>
                    <a:pt x="4051157" y="552702"/>
                  </a:lnTo>
                  <a:lnTo>
                    <a:pt x="4072764" y="551771"/>
                  </a:lnTo>
                  <a:close/>
                </a:path>
                <a:path w="4783455" h="571500">
                  <a:moveTo>
                    <a:pt x="4568529" y="550504"/>
                  </a:moveTo>
                  <a:lnTo>
                    <a:pt x="4145556" y="550504"/>
                  </a:lnTo>
                  <a:lnTo>
                    <a:pt x="4201309" y="551362"/>
                  </a:lnTo>
                  <a:lnTo>
                    <a:pt x="4252745" y="553316"/>
                  </a:lnTo>
                  <a:lnTo>
                    <a:pt x="4387786" y="560672"/>
                  </a:lnTo>
                  <a:lnTo>
                    <a:pt x="4428588" y="561927"/>
                  </a:lnTo>
                  <a:lnTo>
                    <a:pt x="4468391" y="561737"/>
                  </a:lnTo>
                  <a:lnTo>
                    <a:pt x="4507858" y="559593"/>
                  </a:lnTo>
                  <a:lnTo>
                    <a:pt x="4552429" y="555057"/>
                  </a:lnTo>
                  <a:lnTo>
                    <a:pt x="4553522" y="554778"/>
                  </a:lnTo>
                  <a:lnTo>
                    <a:pt x="4568529" y="550504"/>
                  </a:lnTo>
                  <a:close/>
                </a:path>
                <a:path w="4783455" h="571500">
                  <a:moveTo>
                    <a:pt x="278681" y="9532"/>
                  </a:moveTo>
                  <a:lnTo>
                    <a:pt x="276476" y="9532"/>
                  </a:lnTo>
                  <a:lnTo>
                    <a:pt x="227229" y="14546"/>
                  </a:lnTo>
                  <a:lnTo>
                    <a:pt x="179901" y="25251"/>
                  </a:lnTo>
                  <a:lnTo>
                    <a:pt x="180117" y="25251"/>
                  </a:lnTo>
                  <a:lnTo>
                    <a:pt x="137750" y="40987"/>
                  </a:lnTo>
                  <a:lnTo>
                    <a:pt x="99707" y="61946"/>
                  </a:lnTo>
                  <a:lnTo>
                    <a:pt x="66913" y="87820"/>
                  </a:lnTo>
                  <a:lnTo>
                    <a:pt x="39957" y="118425"/>
                  </a:lnTo>
                  <a:lnTo>
                    <a:pt x="19427" y="153580"/>
                  </a:lnTo>
                  <a:lnTo>
                    <a:pt x="5911" y="193102"/>
                  </a:lnTo>
                  <a:lnTo>
                    <a:pt x="0" y="236806"/>
                  </a:lnTo>
                  <a:lnTo>
                    <a:pt x="2280" y="284511"/>
                  </a:lnTo>
                  <a:lnTo>
                    <a:pt x="1460" y="335086"/>
                  </a:lnTo>
                  <a:lnTo>
                    <a:pt x="9012" y="383918"/>
                  </a:lnTo>
                  <a:lnTo>
                    <a:pt x="24226" y="425467"/>
                  </a:lnTo>
                  <a:lnTo>
                    <a:pt x="46277" y="461514"/>
                  </a:lnTo>
                  <a:lnTo>
                    <a:pt x="74366" y="492013"/>
                  </a:lnTo>
                  <a:lnTo>
                    <a:pt x="107697" y="516915"/>
                  </a:lnTo>
                  <a:lnTo>
                    <a:pt x="145472" y="536172"/>
                  </a:lnTo>
                  <a:lnTo>
                    <a:pt x="186894" y="549736"/>
                  </a:lnTo>
                  <a:lnTo>
                    <a:pt x="231165" y="557559"/>
                  </a:lnTo>
                  <a:lnTo>
                    <a:pt x="277489" y="559593"/>
                  </a:lnTo>
                  <a:lnTo>
                    <a:pt x="317222" y="555858"/>
                  </a:lnTo>
                  <a:lnTo>
                    <a:pt x="315770" y="555858"/>
                  </a:lnTo>
                  <a:lnTo>
                    <a:pt x="361364" y="553702"/>
                  </a:lnTo>
                  <a:lnTo>
                    <a:pt x="398296" y="553316"/>
                  </a:lnTo>
                  <a:lnTo>
                    <a:pt x="1074143" y="553316"/>
                  </a:lnTo>
                  <a:lnTo>
                    <a:pt x="1125985" y="550174"/>
                  </a:lnTo>
                  <a:lnTo>
                    <a:pt x="1180187" y="548814"/>
                  </a:lnTo>
                  <a:lnTo>
                    <a:pt x="4574466" y="548814"/>
                  </a:lnTo>
                  <a:lnTo>
                    <a:pt x="4596698" y="542482"/>
                  </a:lnTo>
                  <a:lnTo>
                    <a:pt x="4638899" y="522566"/>
                  </a:lnTo>
                  <a:lnTo>
                    <a:pt x="4677970" y="495932"/>
                  </a:lnTo>
                  <a:lnTo>
                    <a:pt x="4712674" y="463225"/>
                  </a:lnTo>
                  <a:lnTo>
                    <a:pt x="4741774" y="425086"/>
                  </a:lnTo>
                  <a:lnTo>
                    <a:pt x="4764031" y="382159"/>
                  </a:lnTo>
                  <a:lnTo>
                    <a:pt x="4778208" y="335086"/>
                  </a:lnTo>
                  <a:lnTo>
                    <a:pt x="4783067" y="284511"/>
                  </a:lnTo>
                  <a:lnTo>
                    <a:pt x="4777786" y="234333"/>
                  </a:lnTo>
                  <a:lnTo>
                    <a:pt x="4764397" y="187661"/>
                  </a:lnTo>
                  <a:lnTo>
                    <a:pt x="4743665" y="145093"/>
                  </a:lnTo>
                  <a:lnTo>
                    <a:pt x="4716354" y="107230"/>
                  </a:lnTo>
                  <a:lnTo>
                    <a:pt x="4683228" y="74668"/>
                  </a:lnTo>
                  <a:lnTo>
                    <a:pt x="4645051" y="48009"/>
                  </a:lnTo>
                  <a:lnTo>
                    <a:pt x="4607024" y="29956"/>
                  </a:lnTo>
                  <a:lnTo>
                    <a:pt x="635581" y="29956"/>
                  </a:lnTo>
                  <a:lnTo>
                    <a:pt x="583588" y="28992"/>
                  </a:lnTo>
                  <a:lnTo>
                    <a:pt x="530478" y="27135"/>
                  </a:lnTo>
                  <a:lnTo>
                    <a:pt x="473729" y="24298"/>
                  </a:lnTo>
                  <a:lnTo>
                    <a:pt x="412925" y="20433"/>
                  </a:lnTo>
                  <a:lnTo>
                    <a:pt x="347650" y="15492"/>
                  </a:lnTo>
                  <a:lnTo>
                    <a:pt x="278681" y="9532"/>
                  </a:lnTo>
                  <a:close/>
                </a:path>
                <a:path w="4783455" h="571500">
                  <a:moveTo>
                    <a:pt x="1125881" y="644"/>
                  </a:moveTo>
                  <a:lnTo>
                    <a:pt x="1124558" y="644"/>
                  </a:lnTo>
                  <a:lnTo>
                    <a:pt x="1070722" y="1499"/>
                  </a:lnTo>
                  <a:lnTo>
                    <a:pt x="1015731" y="4382"/>
                  </a:lnTo>
                  <a:lnTo>
                    <a:pt x="1016639" y="4382"/>
                  </a:lnTo>
                  <a:lnTo>
                    <a:pt x="965439" y="9532"/>
                  </a:lnTo>
                  <a:lnTo>
                    <a:pt x="965630" y="9532"/>
                  </a:lnTo>
                  <a:lnTo>
                    <a:pt x="927385" y="14258"/>
                  </a:lnTo>
                  <a:lnTo>
                    <a:pt x="888410" y="18533"/>
                  </a:lnTo>
                  <a:lnTo>
                    <a:pt x="849125" y="22208"/>
                  </a:lnTo>
                  <a:lnTo>
                    <a:pt x="808840" y="25251"/>
                  </a:lnTo>
                  <a:lnTo>
                    <a:pt x="767958" y="27568"/>
                  </a:lnTo>
                  <a:lnTo>
                    <a:pt x="725244" y="29157"/>
                  </a:lnTo>
                  <a:lnTo>
                    <a:pt x="680555" y="29956"/>
                  </a:lnTo>
                  <a:lnTo>
                    <a:pt x="4607024" y="29956"/>
                  </a:lnTo>
                  <a:lnTo>
                    <a:pt x="4602588" y="27850"/>
                  </a:lnTo>
                  <a:lnTo>
                    <a:pt x="4594575" y="25574"/>
                  </a:lnTo>
                  <a:lnTo>
                    <a:pt x="3612810" y="25574"/>
                  </a:lnTo>
                  <a:lnTo>
                    <a:pt x="3559087" y="25251"/>
                  </a:lnTo>
                  <a:lnTo>
                    <a:pt x="3507022" y="24298"/>
                  </a:lnTo>
                  <a:lnTo>
                    <a:pt x="3506371" y="24298"/>
                  </a:lnTo>
                  <a:lnTo>
                    <a:pt x="3452378" y="22625"/>
                  </a:lnTo>
                  <a:lnTo>
                    <a:pt x="3402987" y="20433"/>
                  </a:lnTo>
                  <a:lnTo>
                    <a:pt x="3402360" y="20433"/>
                  </a:lnTo>
                  <a:lnTo>
                    <a:pt x="3350223" y="17354"/>
                  </a:lnTo>
                  <a:lnTo>
                    <a:pt x="3318896" y="14986"/>
                  </a:lnTo>
                  <a:lnTo>
                    <a:pt x="2183263" y="14986"/>
                  </a:lnTo>
                  <a:lnTo>
                    <a:pt x="2136893" y="14258"/>
                  </a:lnTo>
                  <a:lnTo>
                    <a:pt x="2135789" y="14258"/>
                  </a:lnTo>
                  <a:lnTo>
                    <a:pt x="2089852" y="12443"/>
                  </a:lnTo>
                  <a:lnTo>
                    <a:pt x="2069313" y="10955"/>
                  </a:lnTo>
                  <a:lnTo>
                    <a:pt x="1446194" y="10955"/>
                  </a:lnTo>
                  <a:lnTo>
                    <a:pt x="1393529" y="9532"/>
                  </a:lnTo>
                  <a:lnTo>
                    <a:pt x="1344859" y="7570"/>
                  </a:lnTo>
                  <a:lnTo>
                    <a:pt x="1235114" y="2885"/>
                  </a:lnTo>
                  <a:lnTo>
                    <a:pt x="1180115" y="1246"/>
                  </a:lnTo>
                  <a:lnTo>
                    <a:pt x="1125881" y="644"/>
                  </a:lnTo>
                  <a:close/>
                </a:path>
                <a:path w="4783455" h="571500">
                  <a:moveTo>
                    <a:pt x="4080950" y="1728"/>
                  </a:moveTo>
                  <a:lnTo>
                    <a:pt x="4034820" y="2416"/>
                  </a:lnTo>
                  <a:lnTo>
                    <a:pt x="4036296" y="2416"/>
                  </a:lnTo>
                  <a:lnTo>
                    <a:pt x="3992068" y="4812"/>
                  </a:lnTo>
                  <a:lnTo>
                    <a:pt x="3906305" y="13723"/>
                  </a:lnTo>
                  <a:lnTo>
                    <a:pt x="3863167" y="17354"/>
                  </a:lnTo>
                  <a:lnTo>
                    <a:pt x="3815351" y="20433"/>
                  </a:lnTo>
                  <a:lnTo>
                    <a:pt x="3814527" y="20433"/>
                  </a:lnTo>
                  <a:lnTo>
                    <a:pt x="3768323" y="22625"/>
                  </a:lnTo>
                  <a:lnTo>
                    <a:pt x="3716652" y="24298"/>
                  </a:lnTo>
                  <a:lnTo>
                    <a:pt x="3715470" y="24298"/>
                  </a:lnTo>
                  <a:lnTo>
                    <a:pt x="3665363" y="25251"/>
                  </a:lnTo>
                  <a:lnTo>
                    <a:pt x="3612810" y="25574"/>
                  </a:lnTo>
                  <a:lnTo>
                    <a:pt x="4594575" y="25574"/>
                  </a:lnTo>
                  <a:lnTo>
                    <a:pt x="4557291" y="14986"/>
                  </a:lnTo>
                  <a:lnTo>
                    <a:pt x="4558379" y="14986"/>
                  </a:lnTo>
                  <a:lnTo>
                    <a:pt x="4524490" y="11258"/>
                  </a:lnTo>
                  <a:lnTo>
                    <a:pt x="4377197" y="11258"/>
                  </a:lnTo>
                  <a:lnTo>
                    <a:pt x="4323629" y="10248"/>
                  </a:lnTo>
                  <a:lnTo>
                    <a:pt x="4321927" y="10248"/>
                  </a:lnTo>
                  <a:lnTo>
                    <a:pt x="4125175" y="2416"/>
                  </a:lnTo>
                  <a:lnTo>
                    <a:pt x="4080950" y="1728"/>
                  </a:lnTo>
                  <a:close/>
                </a:path>
                <a:path w="4783455" h="571500">
                  <a:moveTo>
                    <a:pt x="2602936" y="7705"/>
                  </a:moveTo>
                  <a:lnTo>
                    <a:pt x="2549176" y="8093"/>
                  </a:lnTo>
                  <a:lnTo>
                    <a:pt x="2551367" y="8093"/>
                  </a:lnTo>
                  <a:lnTo>
                    <a:pt x="2283589" y="14258"/>
                  </a:lnTo>
                  <a:lnTo>
                    <a:pt x="2282079" y="14258"/>
                  </a:lnTo>
                  <a:lnTo>
                    <a:pt x="2228315" y="14986"/>
                  </a:lnTo>
                  <a:lnTo>
                    <a:pt x="3318896" y="14986"/>
                  </a:lnTo>
                  <a:lnTo>
                    <a:pt x="3302193" y="13723"/>
                  </a:lnTo>
                  <a:lnTo>
                    <a:pt x="3269732" y="10645"/>
                  </a:lnTo>
                  <a:lnTo>
                    <a:pt x="2740073" y="10645"/>
                  </a:lnTo>
                  <a:lnTo>
                    <a:pt x="2698642" y="9532"/>
                  </a:lnTo>
                  <a:lnTo>
                    <a:pt x="2650445" y="8093"/>
                  </a:lnTo>
                  <a:lnTo>
                    <a:pt x="2602936" y="7705"/>
                  </a:lnTo>
                  <a:close/>
                </a:path>
                <a:path w="4783455" h="571500">
                  <a:moveTo>
                    <a:pt x="4508795" y="9532"/>
                  </a:moveTo>
                  <a:lnTo>
                    <a:pt x="4503768" y="9532"/>
                  </a:lnTo>
                  <a:lnTo>
                    <a:pt x="4435250" y="11258"/>
                  </a:lnTo>
                  <a:lnTo>
                    <a:pt x="4524490" y="11258"/>
                  </a:lnTo>
                  <a:lnTo>
                    <a:pt x="4508795" y="9532"/>
                  </a:lnTo>
                  <a:close/>
                </a:path>
                <a:path w="4783455" h="571500">
                  <a:moveTo>
                    <a:pt x="1840899" y="0"/>
                  </a:moveTo>
                  <a:lnTo>
                    <a:pt x="1777819" y="0"/>
                  </a:lnTo>
                  <a:lnTo>
                    <a:pt x="1723994" y="870"/>
                  </a:lnTo>
                  <a:lnTo>
                    <a:pt x="1670051" y="2416"/>
                  </a:lnTo>
                  <a:lnTo>
                    <a:pt x="1670479" y="2416"/>
                  </a:lnTo>
                  <a:lnTo>
                    <a:pt x="1621135" y="4382"/>
                  </a:lnTo>
                  <a:lnTo>
                    <a:pt x="1526699" y="9532"/>
                  </a:lnTo>
                  <a:lnTo>
                    <a:pt x="1525651" y="9532"/>
                  </a:lnTo>
                  <a:lnTo>
                    <a:pt x="1487163" y="10955"/>
                  </a:lnTo>
                  <a:lnTo>
                    <a:pt x="2069313" y="10955"/>
                  </a:lnTo>
                  <a:lnTo>
                    <a:pt x="1995877" y="5294"/>
                  </a:lnTo>
                  <a:lnTo>
                    <a:pt x="1942256" y="2416"/>
                  </a:lnTo>
                  <a:lnTo>
                    <a:pt x="1887429" y="644"/>
                  </a:lnTo>
                  <a:lnTo>
                    <a:pt x="1840899" y="0"/>
                  </a:lnTo>
                  <a:close/>
                </a:path>
                <a:path w="4783455" h="571500">
                  <a:moveTo>
                    <a:pt x="3102041" y="1499"/>
                  </a:moveTo>
                  <a:lnTo>
                    <a:pt x="3086828" y="1499"/>
                  </a:lnTo>
                  <a:lnTo>
                    <a:pt x="3044349" y="1943"/>
                  </a:lnTo>
                  <a:lnTo>
                    <a:pt x="2993613" y="3418"/>
                  </a:lnTo>
                  <a:lnTo>
                    <a:pt x="2841785" y="9532"/>
                  </a:lnTo>
                  <a:lnTo>
                    <a:pt x="2840469" y="9532"/>
                  </a:lnTo>
                  <a:lnTo>
                    <a:pt x="2794604" y="10645"/>
                  </a:lnTo>
                  <a:lnTo>
                    <a:pt x="3269732" y="10645"/>
                  </a:lnTo>
                  <a:lnTo>
                    <a:pt x="3202719" y="4812"/>
                  </a:lnTo>
                  <a:lnTo>
                    <a:pt x="3203335" y="4812"/>
                  </a:lnTo>
                  <a:lnTo>
                    <a:pt x="3148326" y="2205"/>
                  </a:lnTo>
                  <a:lnTo>
                    <a:pt x="3102041" y="149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23366" y="3270868"/>
              <a:ext cx="4785360" cy="581025"/>
            </a:xfrm>
            <a:custGeom>
              <a:avLst/>
              <a:gdLst/>
              <a:ahLst/>
              <a:cxnLst/>
              <a:rect l="l" t="t" r="r" b="b"/>
              <a:pathLst>
                <a:path w="4785360" h="581025">
                  <a:moveTo>
                    <a:pt x="0" y="290719"/>
                  </a:moveTo>
                  <a:lnTo>
                    <a:pt x="5488" y="242556"/>
                  </a:lnTo>
                  <a:lnTo>
                    <a:pt x="18796" y="197630"/>
                  </a:lnTo>
                  <a:lnTo>
                    <a:pt x="39258" y="156438"/>
                  </a:lnTo>
                  <a:lnTo>
                    <a:pt x="66215" y="119479"/>
                  </a:lnTo>
                  <a:lnTo>
                    <a:pt x="99002" y="87252"/>
                  </a:lnTo>
                  <a:lnTo>
                    <a:pt x="136957" y="60256"/>
                  </a:lnTo>
                  <a:lnTo>
                    <a:pt x="179418" y="38989"/>
                  </a:lnTo>
                  <a:lnTo>
                    <a:pt x="225723" y="23950"/>
                  </a:lnTo>
                  <a:lnTo>
                    <a:pt x="275208" y="15637"/>
                  </a:lnTo>
                  <a:lnTo>
                    <a:pt x="323674" y="20132"/>
                  </a:lnTo>
                  <a:lnTo>
                    <a:pt x="373083" y="23788"/>
                  </a:lnTo>
                  <a:lnTo>
                    <a:pt x="423228" y="26643"/>
                  </a:lnTo>
                  <a:lnTo>
                    <a:pt x="473902" y="28733"/>
                  </a:lnTo>
                  <a:lnTo>
                    <a:pt x="524899" y="30095"/>
                  </a:lnTo>
                  <a:lnTo>
                    <a:pt x="576011" y="30766"/>
                  </a:lnTo>
                  <a:lnTo>
                    <a:pt x="627030" y="30782"/>
                  </a:lnTo>
                  <a:lnTo>
                    <a:pt x="677750" y="30180"/>
                  </a:lnTo>
                  <a:lnTo>
                    <a:pt x="727964" y="28996"/>
                  </a:lnTo>
                  <a:lnTo>
                    <a:pt x="777464" y="27267"/>
                  </a:lnTo>
                  <a:lnTo>
                    <a:pt x="826043" y="25030"/>
                  </a:lnTo>
                  <a:lnTo>
                    <a:pt x="873494" y="22322"/>
                  </a:lnTo>
                  <a:lnTo>
                    <a:pt x="919610" y="19179"/>
                  </a:lnTo>
                  <a:lnTo>
                    <a:pt x="964183" y="15637"/>
                  </a:lnTo>
                  <a:lnTo>
                    <a:pt x="1009147" y="12513"/>
                  </a:lnTo>
                  <a:lnTo>
                    <a:pt x="1056313" y="10492"/>
                  </a:lnTo>
                  <a:lnTo>
                    <a:pt x="1105293" y="9419"/>
                  </a:lnTo>
                  <a:lnTo>
                    <a:pt x="1155702" y="9139"/>
                  </a:lnTo>
                  <a:lnTo>
                    <a:pt x="1207151" y="9495"/>
                  </a:lnTo>
                  <a:lnTo>
                    <a:pt x="1259254" y="10332"/>
                  </a:lnTo>
                  <a:lnTo>
                    <a:pt x="1311624" y="11494"/>
                  </a:lnTo>
                  <a:lnTo>
                    <a:pt x="1363873" y="12824"/>
                  </a:lnTo>
                  <a:lnTo>
                    <a:pt x="1415614" y="14169"/>
                  </a:lnTo>
                  <a:lnTo>
                    <a:pt x="1466461" y="15370"/>
                  </a:lnTo>
                  <a:lnTo>
                    <a:pt x="1516026" y="16274"/>
                  </a:lnTo>
                  <a:lnTo>
                    <a:pt x="1563922" y="16723"/>
                  </a:lnTo>
                  <a:lnTo>
                    <a:pt x="1609762" y="16563"/>
                  </a:lnTo>
                  <a:lnTo>
                    <a:pt x="1653158" y="15637"/>
                  </a:lnTo>
                  <a:lnTo>
                    <a:pt x="1701828" y="14815"/>
                  </a:lnTo>
                  <a:lnTo>
                    <a:pt x="1749962" y="15293"/>
                  </a:lnTo>
                  <a:lnTo>
                    <a:pt x="1797813" y="16726"/>
                  </a:lnTo>
                  <a:lnTo>
                    <a:pt x="1845634" y="18770"/>
                  </a:lnTo>
                  <a:lnTo>
                    <a:pt x="1893677" y="21077"/>
                  </a:lnTo>
                  <a:lnTo>
                    <a:pt x="1942195" y="23304"/>
                  </a:lnTo>
                  <a:lnTo>
                    <a:pt x="1991440" y="25106"/>
                  </a:lnTo>
                  <a:lnTo>
                    <a:pt x="2041665" y="26135"/>
                  </a:lnTo>
                  <a:lnTo>
                    <a:pt x="2093124" y="26049"/>
                  </a:lnTo>
                  <a:lnTo>
                    <a:pt x="2146068" y="24500"/>
                  </a:lnTo>
                  <a:lnTo>
                    <a:pt x="2200751" y="21145"/>
                  </a:lnTo>
                  <a:lnTo>
                    <a:pt x="2257424" y="15637"/>
                  </a:lnTo>
                  <a:lnTo>
                    <a:pt x="2318643" y="9280"/>
                  </a:lnTo>
                  <a:lnTo>
                    <a:pt x="2376574" y="4709"/>
                  </a:lnTo>
                  <a:lnTo>
                    <a:pt x="2431637" y="1753"/>
                  </a:lnTo>
                  <a:lnTo>
                    <a:pt x="2484253" y="240"/>
                  </a:lnTo>
                  <a:lnTo>
                    <a:pt x="2534843" y="0"/>
                  </a:lnTo>
                  <a:lnTo>
                    <a:pt x="2583828" y="858"/>
                  </a:lnTo>
                  <a:lnTo>
                    <a:pt x="2631628" y="2645"/>
                  </a:lnTo>
                  <a:lnTo>
                    <a:pt x="2678664" y="5188"/>
                  </a:lnTo>
                  <a:lnTo>
                    <a:pt x="2725358" y="8316"/>
                  </a:lnTo>
                  <a:lnTo>
                    <a:pt x="2772129" y="11856"/>
                  </a:lnTo>
                  <a:lnTo>
                    <a:pt x="2819399" y="15637"/>
                  </a:lnTo>
                  <a:lnTo>
                    <a:pt x="2875650" y="19270"/>
                  </a:lnTo>
                  <a:lnTo>
                    <a:pt x="2928546" y="21044"/>
                  </a:lnTo>
                  <a:lnTo>
                    <a:pt x="2979184" y="21366"/>
                  </a:lnTo>
                  <a:lnTo>
                    <a:pt x="3028658" y="20644"/>
                  </a:lnTo>
                  <a:lnTo>
                    <a:pt x="3078064" y="19285"/>
                  </a:lnTo>
                  <a:lnTo>
                    <a:pt x="3128498" y="17697"/>
                  </a:lnTo>
                  <a:lnTo>
                    <a:pt x="3181055" y="16288"/>
                  </a:lnTo>
                  <a:lnTo>
                    <a:pt x="3236830" y="15466"/>
                  </a:lnTo>
                  <a:lnTo>
                    <a:pt x="3296919" y="15637"/>
                  </a:lnTo>
                  <a:lnTo>
                    <a:pt x="3355290" y="16281"/>
                  </a:lnTo>
                  <a:lnTo>
                    <a:pt x="3406768" y="16639"/>
                  </a:lnTo>
                  <a:lnTo>
                    <a:pt x="3453736" y="16766"/>
                  </a:lnTo>
                  <a:lnTo>
                    <a:pt x="3498579" y="16714"/>
                  </a:lnTo>
                  <a:lnTo>
                    <a:pt x="3543678" y="16536"/>
                  </a:lnTo>
                  <a:lnTo>
                    <a:pt x="3591418" y="16286"/>
                  </a:lnTo>
                  <a:lnTo>
                    <a:pt x="3644182" y="16017"/>
                  </a:lnTo>
                  <a:lnTo>
                    <a:pt x="3704353" y="15783"/>
                  </a:lnTo>
                  <a:lnTo>
                    <a:pt x="3774313" y="15637"/>
                  </a:lnTo>
                  <a:lnTo>
                    <a:pt x="3822194" y="15256"/>
                  </a:lnTo>
                  <a:lnTo>
                    <a:pt x="3868885" y="14324"/>
                  </a:lnTo>
                  <a:lnTo>
                    <a:pt x="3914849" y="12993"/>
                  </a:lnTo>
                  <a:lnTo>
                    <a:pt x="3960553" y="11416"/>
                  </a:lnTo>
                  <a:lnTo>
                    <a:pt x="4006460" y="9745"/>
                  </a:lnTo>
                  <a:lnTo>
                    <a:pt x="4053038" y="8132"/>
                  </a:lnTo>
                  <a:lnTo>
                    <a:pt x="4100750" y="6731"/>
                  </a:lnTo>
                  <a:lnTo>
                    <a:pt x="4150062" y="5693"/>
                  </a:lnTo>
                  <a:lnTo>
                    <a:pt x="4201439" y="5171"/>
                  </a:lnTo>
                  <a:lnTo>
                    <a:pt x="4255346" y="5318"/>
                  </a:lnTo>
                  <a:lnTo>
                    <a:pt x="4312249" y="6285"/>
                  </a:lnTo>
                  <a:lnTo>
                    <a:pt x="4372611" y="8226"/>
                  </a:lnTo>
                  <a:lnTo>
                    <a:pt x="4436899" y="11292"/>
                  </a:lnTo>
                  <a:lnTo>
                    <a:pt x="4505578" y="15637"/>
                  </a:lnTo>
                  <a:lnTo>
                    <a:pt x="4552148" y="22629"/>
                  </a:lnTo>
                  <a:lnTo>
                    <a:pt x="4597282" y="34528"/>
                  </a:lnTo>
                  <a:lnTo>
                    <a:pt x="4639929" y="51204"/>
                  </a:lnTo>
                  <a:lnTo>
                    <a:pt x="4679042" y="72525"/>
                  </a:lnTo>
                  <a:lnTo>
                    <a:pt x="4713573" y="98362"/>
                  </a:lnTo>
                  <a:lnTo>
                    <a:pt x="4742472" y="128584"/>
                  </a:lnTo>
                  <a:lnTo>
                    <a:pt x="4764692" y="163061"/>
                  </a:lnTo>
                  <a:lnTo>
                    <a:pt x="4779183" y="201663"/>
                  </a:lnTo>
                  <a:lnTo>
                    <a:pt x="4784898" y="244259"/>
                  </a:lnTo>
                  <a:lnTo>
                    <a:pt x="4780787" y="290719"/>
                  </a:lnTo>
                  <a:lnTo>
                    <a:pt x="4781575" y="334566"/>
                  </a:lnTo>
                  <a:lnTo>
                    <a:pt x="4774074" y="376764"/>
                  </a:lnTo>
                  <a:lnTo>
                    <a:pt x="4759035" y="416569"/>
                  </a:lnTo>
                  <a:lnTo>
                    <a:pt x="4737205" y="453238"/>
                  </a:lnTo>
                  <a:lnTo>
                    <a:pt x="4709333" y="486029"/>
                  </a:lnTo>
                  <a:lnTo>
                    <a:pt x="4676170" y="514198"/>
                  </a:lnTo>
                  <a:lnTo>
                    <a:pt x="4638464" y="537003"/>
                  </a:lnTo>
                  <a:lnTo>
                    <a:pt x="4596964" y="553701"/>
                  </a:lnTo>
                  <a:lnTo>
                    <a:pt x="4552419" y="563548"/>
                  </a:lnTo>
                  <a:lnTo>
                    <a:pt x="4505578" y="565801"/>
                  </a:lnTo>
                  <a:lnTo>
                    <a:pt x="4445214" y="569615"/>
                  </a:lnTo>
                  <a:lnTo>
                    <a:pt x="4387097" y="572233"/>
                  </a:lnTo>
                  <a:lnTo>
                    <a:pt x="4331094" y="573806"/>
                  </a:lnTo>
                  <a:lnTo>
                    <a:pt x="4277071" y="574487"/>
                  </a:lnTo>
                  <a:lnTo>
                    <a:pt x="4224897" y="574430"/>
                  </a:lnTo>
                  <a:lnTo>
                    <a:pt x="4174439" y="573785"/>
                  </a:lnTo>
                  <a:lnTo>
                    <a:pt x="4125563" y="572707"/>
                  </a:lnTo>
                  <a:lnTo>
                    <a:pt x="4078137" y="571346"/>
                  </a:lnTo>
                  <a:lnTo>
                    <a:pt x="4032029" y="569856"/>
                  </a:lnTo>
                  <a:lnTo>
                    <a:pt x="3987106" y="568389"/>
                  </a:lnTo>
                  <a:lnTo>
                    <a:pt x="3943234" y="567098"/>
                  </a:lnTo>
                  <a:lnTo>
                    <a:pt x="3900282" y="566134"/>
                  </a:lnTo>
                  <a:lnTo>
                    <a:pt x="3858116" y="565651"/>
                  </a:lnTo>
                  <a:lnTo>
                    <a:pt x="3816604" y="565801"/>
                  </a:lnTo>
                  <a:lnTo>
                    <a:pt x="3770454" y="565859"/>
                  </a:lnTo>
                  <a:lnTo>
                    <a:pt x="3721253" y="565072"/>
                  </a:lnTo>
                  <a:lnTo>
                    <a:pt x="3669670" y="563668"/>
                  </a:lnTo>
                  <a:lnTo>
                    <a:pt x="3616373" y="561874"/>
                  </a:lnTo>
                  <a:lnTo>
                    <a:pt x="3562031" y="559919"/>
                  </a:lnTo>
                  <a:lnTo>
                    <a:pt x="3507313" y="558030"/>
                  </a:lnTo>
                  <a:lnTo>
                    <a:pt x="3452887" y="556434"/>
                  </a:lnTo>
                  <a:lnTo>
                    <a:pt x="3399422" y="555361"/>
                  </a:lnTo>
                  <a:lnTo>
                    <a:pt x="3347587" y="555038"/>
                  </a:lnTo>
                  <a:lnTo>
                    <a:pt x="3298051" y="555693"/>
                  </a:lnTo>
                  <a:lnTo>
                    <a:pt x="3251482" y="557553"/>
                  </a:lnTo>
                  <a:lnTo>
                    <a:pt x="3208548" y="560846"/>
                  </a:lnTo>
                  <a:lnTo>
                    <a:pt x="3169919" y="565801"/>
                  </a:lnTo>
                  <a:lnTo>
                    <a:pt x="3123602" y="572357"/>
                  </a:lnTo>
                  <a:lnTo>
                    <a:pt x="3078272" y="576920"/>
                  </a:lnTo>
                  <a:lnTo>
                    <a:pt x="3033088" y="579691"/>
                  </a:lnTo>
                  <a:lnTo>
                    <a:pt x="2987210" y="580870"/>
                  </a:lnTo>
                  <a:lnTo>
                    <a:pt x="2939795" y="580660"/>
                  </a:lnTo>
                  <a:lnTo>
                    <a:pt x="2890003" y="579261"/>
                  </a:lnTo>
                  <a:lnTo>
                    <a:pt x="2836992" y="576874"/>
                  </a:lnTo>
                  <a:lnTo>
                    <a:pt x="2779922" y="573702"/>
                  </a:lnTo>
                  <a:lnTo>
                    <a:pt x="2717950" y="569943"/>
                  </a:lnTo>
                  <a:lnTo>
                    <a:pt x="2650236" y="565801"/>
                  </a:lnTo>
                  <a:lnTo>
                    <a:pt x="2577160" y="562151"/>
                  </a:lnTo>
                  <a:lnTo>
                    <a:pt x="2514010" y="560401"/>
                  </a:lnTo>
                  <a:lnTo>
                    <a:pt x="2458677" y="560128"/>
                  </a:lnTo>
                  <a:lnTo>
                    <a:pt x="2409055" y="560909"/>
                  </a:lnTo>
                  <a:lnTo>
                    <a:pt x="2363035" y="562320"/>
                  </a:lnTo>
                  <a:lnTo>
                    <a:pt x="2318511" y="563938"/>
                  </a:lnTo>
                  <a:lnTo>
                    <a:pt x="2273376" y="565340"/>
                  </a:lnTo>
                  <a:lnTo>
                    <a:pt x="2225523" y="566102"/>
                  </a:lnTo>
                  <a:lnTo>
                    <a:pt x="2172843" y="565801"/>
                  </a:lnTo>
                  <a:lnTo>
                    <a:pt x="2121341" y="565307"/>
                  </a:lnTo>
                  <a:lnTo>
                    <a:pt x="2067760" y="565448"/>
                  </a:lnTo>
                  <a:lnTo>
                    <a:pt x="2012841" y="566025"/>
                  </a:lnTo>
                  <a:lnTo>
                    <a:pt x="1957325" y="566843"/>
                  </a:lnTo>
                  <a:lnTo>
                    <a:pt x="1901951" y="567706"/>
                  </a:lnTo>
                  <a:lnTo>
                    <a:pt x="1847462" y="568416"/>
                  </a:lnTo>
                  <a:lnTo>
                    <a:pt x="1794598" y="568777"/>
                  </a:lnTo>
                  <a:lnTo>
                    <a:pt x="1744099" y="568593"/>
                  </a:lnTo>
                  <a:lnTo>
                    <a:pt x="1696705" y="567666"/>
                  </a:lnTo>
                  <a:lnTo>
                    <a:pt x="1653158" y="565801"/>
                  </a:lnTo>
                  <a:lnTo>
                    <a:pt x="1618438" y="563787"/>
                  </a:lnTo>
                  <a:lnTo>
                    <a:pt x="1578487" y="561540"/>
                  </a:lnTo>
                  <a:lnTo>
                    <a:pt x="1534048" y="559215"/>
                  </a:lnTo>
                  <a:lnTo>
                    <a:pt x="1485866" y="556967"/>
                  </a:lnTo>
                  <a:lnTo>
                    <a:pt x="1434685" y="554952"/>
                  </a:lnTo>
                  <a:lnTo>
                    <a:pt x="1381247" y="553324"/>
                  </a:lnTo>
                  <a:lnTo>
                    <a:pt x="1326297" y="552239"/>
                  </a:lnTo>
                  <a:lnTo>
                    <a:pt x="1270578" y="551851"/>
                  </a:lnTo>
                  <a:lnTo>
                    <a:pt x="1214833" y="552316"/>
                  </a:lnTo>
                  <a:lnTo>
                    <a:pt x="1159807" y="553788"/>
                  </a:lnTo>
                  <a:lnTo>
                    <a:pt x="1106243" y="556423"/>
                  </a:lnTo>
                  <a:lnTo>
                    <a:pt x="1054884" y="560376"/>
                  </a:lnTo>
                  <a:lnTo>
                    <a:pt x="1006475" y="565801"/>
                  </a:lnTo>
                  <a:lnTo>
                    <a:pt x="962425" y="570906"/>
                  </a:lnTo>
                  <a:lnTo>
                    <a:pt x="917001" y="574758"/>
                  </a:lnTo>
                  <a:lnTo>
                    <a:pt x="870232" y="577476"/>
                  </a:lnTo>
                  <a:lnTo>
                    <a:pt x="822145" y="579175"/>
                  </a:lnTo>
                  <a:lnTo>
                    <a:pt x="772771" y="579972"/>
                  </a:lnTo>
                  <a:lnTo>
                    <a:pt x="722137" y="579983"/>
                  </a:lnTo>
                  <a:lnTo>
                    <a:pt x="670274" y="579326"/>
                  </a:lnTo>
                  <a:lnTo>
                    <a:pt x="617209" y="578117"/>
                  </a:lnTo>
                  <a:lnTo>
                    <a:pt x="562971" y="576473"/>
                  </a:lnTo>
                  <a:lnTo>
                    <a:pt x="507590" y="574510"/>
                  </a:lnTo>
                  <a:lnTo>
                    <a:pt x="451095" y="572344"/>
                  </a:lnTo>
                  <a:lnTo>
                    <a:pt x="393513" y="570093"/>
                  </a:lnTo>
                  <a:lnTo>
                    <a:pt x="334875" y="567873"/>
                  </a:lnTo>
                  <a:lnTo>
                    <a:pt x="275208" y="565801"/>
                  </a:lnTo>
                  <a:lnTo>
                    <a:pt x="232825" y="562355"/>
                  </a:lnTo>
                  <a:lnTo>
                    <a:pt x="191520" y="551646"/>
                  </a:lnTo>
                  <a:lnTo>
                    <a:pt x="152096" y="533882"/>
                  </a:lnTo>
                  <a:lnTo>
                    <a:pt x="115355" y="509269"/>
                  </a:lnTo>
                  <a:lnTo>
                    <a:pt x="82101" y="478014"/>
                  </a:lnTo>
                  <a:lnTo>
                    <a:pt x="53135" y="440325"/>
                  </a:lnTo>
                  <a:lnTo>
                    <a:pt x="29262" y="396408"/>
                  </a:lnTo>
                  <a:lnTo>
                    <a:pt x="11282" y="346470"/>
                  </a:lnTo>
                  <a:lnTo>
                    <a:pt x="0" y="29071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86212" y="3236214"/>
              <a:ext cx="541655" cy="559435"/>
            </a:xfrm>
            <a:custGeom>
              <a:avLst/>
              <a:gdLst/>
              <a:ahLst/>
              <a:cxnLst/>
              <a:rect l="l" t="t" r="r" b="b"/>
              <a:pathLst>
                <a:path w="541655" h="559435">
                  <a:moveTo>
                    <a:pt x="272383" y="0"/>
                  </a:moveTo>
                  <a:lnTo>
                    <a:pt x="220143" y="6128"/>
                  </a:lnTo>
                  <a:lnTo>
                    <a:pt x="172544" y="17071"/>
                  </a:lnTo>
                  <a:lnTo>
                    <a:pt x="129958" y="32751"/>
                  </a:lnTo>
                  <a:lnTo>
                    <a:pt x="92756" y="53089"/>
                  </a:lnTo>
                  <a:lnTo>
                    <a:pt x="61309" y="78009"/>
                  </a:lnTo>
                  <a:lnTo>
                    <a:pt x="35988" y="107432"/>
                  </a:lnTo>
                  <a:lnTo>
                    <a:pt x="17166" y="141281"/>
                  </a:lnTo>
                  <a:lnTo>
                    <a:pt x="5212" y="179478"/>
                  </a:lnTo>
                  <a:lnTo>
                    <a:pt x="499" y="221945"/>
                  </a:lnTo>
                  <a:lnTo>
                    <a:pt x="3397" y="268604"/>
                  </a:lnTo>
                  <a:lnTo>
                    <a:pt x="3124" y="274065"/>
                  </a:lnTo>
                  <a:lnTo>
                    <a:pt x="3339" y="281431"/>
                  </a:lnTo>
                  <a:lnTo>
                    <a:pt x="3397" y="290702"/>
                  </a:lnTo>
                  <a:lnTo>
                    <a:pt x="0" y="332559"/>
                  </a:lnTo>
                  <a:lnTo>
                    <a:pt x="9011" y="372284"/>
                  </a:lnTo>
                  <a:lnTo>
                    <a:pt x="28678" y="409504"/>
                  </a:lnTo>
                  <a:lnTo>
                    <a:pt x="57251" y="443844"/>
                  </a:lnTo>
                  <a:lnTo>
                    <a:pt x="92977" y="474933"/>
                  </a:lnTo>
                  <a:lnTo>
                    <a:pt x="134105" y="502397"/>
                  </a:lnTo>
                  <a:lnTo>
                    <a:pt x="178883" y="525863"/>
                  </a:lnTo>
                  <a:lnTo>
                    <a:pt x="225560" y="544957"/>
                  </a:lnTo>
                  <a:lnTo>
                    <a:pt x="272383" y="559307"/>
                  </a:lnTo>
                  <a:lnTo>
                    <a:pt x="320205" y="553646"/>
                  </a:lnTo>
                  <a:lnTo>
                    <a:pt x="365441" y="541192"/>
                  </a:lnTo>
                  <a:lnTo>
                    <a:pt x="407277" y="522266"/>
                  </a:lnTo>
                  <a:lnTo>
                    <a:pt x="444900" y="497187"/>
                  </a:lnTo>
                  <a:lnTo>
                    <a:pt x="477498" y="466276"/>
                  </a:lnTo>
                  <a:lnTo>
                    <a:pt x="504257" y="429852"/>
                  </a:lnTo>
                  <a:lnTo>
                    <a:pt x="524364" y="388235"/>
                  </a:lnTo>
                  <a:lnTo>
                    <a:pt x="537005" y="341745"/>
                  </a:lnTo>
                  <a:lnTo>
                    <a:pt x="541369" y="290702"/>
                  </a:lnTo>
                  <a:lnTo>
                    <a:pt x="540683" y="281431"/>
                  </a:lnTo>
                  <a:lnTo>
                    <a:pt x="541432" y="274192"/>
                  </a:lnTo>
                  <a:lnTo>
                    <a:pt x="535000" y="220488"/>
                  </a:lnTo>
                  <a:lnTo>
                    <a:pt x="522310" y="175323"/>
                  </a:lnTo>
                  <a:lnTo>
                    <a:pt x="503489" y="133801"/>
                  </a:lnTo>
                  <a:lnTo>
                    <a:pt x="478725" y="96616"/>
                  </a:lnTo>
                  <a:lnTo>
                    <a:pt x="448207" y="64461"/>
                  </a:lnTo>
                  <a:lnTo>
                    <a:pt x="412125" y="38029"/>
                  </a:lnTo>
                  <a:lnTo>
                    <a:pt x="370668" y="18013"/>
                  </a:lnTo>
                  <a:lnTo>
                    <a:pt x="324024" y="5105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196" y="1347348"/>
              <a:ext cx="11522709" cy="534560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9102" y="3236214"/>
              <a:ext cx="541020" cy="559435"/>
            </a:xfrm>
            <a:custGeom>
              <a:avLst/>
              <a:gdLst/>
              <a:ahLst/>
              <a:cxnLst/>
              <a:rect l="l" t="t" r="r" b="b"/>
              <a:pathLst>
                <a:path w="541019" h="559435">
                  <a:moveTo>
                    <a:pt x="507" y="268604"/>
                  </a:moveTo>
                  <a:lnTo>
                    <a:pt x="832" y="227897"/>
                  </a:lnTo>
                  <a:lnTo>
                    <a:pt x="13249" y="187622"/>
                  </a:lnTo>
                  <a:lnTo>
                    <a:pt x="35743" y="148759"/>
                  </a:lnTo>
                  <a:lnTo>
                    <a:pt x="66299" y="112285"/>
                  </a:lnTo>
                  <a:lnTo>
                    <a:pt x="102902" y="79178"/>
                  </a:lnTo>
                  <a:lnTo>
                    <a:pt x="143538" y="50418"/>
                  </a:lnTo>
                  <a:lnTo>
                    <a:pt x="186191" y="26983"/>
                  </a:lnTo>
                  <a:lnTo>
                    <a:pt x="228848" y="9851"/>
                  </a:lnTo>
                  <a:lnTo>
                    <a:pt x="269493" y="0"/>
                  </a:lnTo>
                  <a:lnTo>
                    <a:pt x="318391" y="4494"/>
                  </a:lnTo>
                  <a:lnTo>
                    <a:pt x="363373" y="16929"/>
                  </a:lnTo>
                  <a:lnTo>
                    <a:pt x="404080" y="36617"/>
                  </a:lnTo>
                  <a:lnTo>
                    <a:pt x="440153" y="62872"/>
                  </a:lnTo>
                  <a:lnTo>
                    <a:pt x="471235" y="95006"/>
                  </a:lnTo>
                  <a:lnTo>
                    <a:pt x="496967" y="132333"/>
                  </a:lnTo>
                  <a:lnTo>
                    <a:pt x="516991" y="174166"/>
                  </a:lnTo>
                  <a:lnTo>
                    <a:pt x="530948" y="219819"/>
                  </a:lnTo>
                  <a:lnTo>
                    <a:pt x="538479" y="268604"/>
                  </a:lnTo>
                  <a:lnTo>
                    <a:pt x="538594" y="276606"/>
                  </a:lnTo>
                  <a:lnTo>
                    <a:pt x="539343" y="281685"/>
                  </a:lnTo>
                  <a:lnTo>
                    <a:pt x="538479" y="290702"/>
                  </a:lnTo>
                  <a:lnTo>
                    <a:pt x="540419" y="333095"/>
                  </a:lnTo>
                  <a:lnTo>
                    <a:pt x="532899" y="374355"/>
                  </a:lnTo>
                  <a:lnTo>
                    <a:pt x="516565" y="413624"/>
                  </a:lnTo>
                  <a:lnTo>
                    <a:pt x="492059" y="450043"/>
                  </a:lnTo>
                  <a:lnTo>
                    <a:pt x="460026" y="482752"/>
                  </a:lnTo>
                  <a:lnTo>
                    <a:pt x="421109" y="510892"/>
                  </a:lnTo>
                  <a:lnTo>
                    <a:pt x="375952" y="533604"/>
                  </a:lnTo>
                  <a:lnTo>
                    <a:pt x="325199" y="550029"/>
                  </a:lnTo>
                  <a:lnTo>
                    <a:pt x="269493" y="559307"/>
                  </a:lnTo>
                  <a:lnTo>
                    <a:pt x="216617" y="552901"/>
                  </a:lnTo>
                  <a:lnTo>
                    <a:pt x="169933" y="537797"/>
                  </a:lnTo>
                  <a:lnTo>
                    <a:pt x="129252" y="515210"/>
                  </a:lnTo>
                  <a:lnTo>
                    <a:pt x="94381" y="486358"/>
                  </a:lnTo>
                  <a:lnTo>
                    <a:pt x="65130" y="452458"/>
                  </a:lnTo>
                  <a:lnTo>
                    <a:pt x="41308" y="414725"/>
                  </a:lnTo>
                  <a:lnTo>
                    <a:pt x="22725" y="374377"/>
                  </a:lnTo>
                  <a:lnTo>
                    <a:pt x="9188" y="332631"/>
                  </a:lnTo>
                  <a:lnTo>
                    <a:pt x="507" y="290702"/>
                  </a:lnTo>
                  <a:lnTo>
                    <a:pt x="0" y="281050"/>
                  </a:lnTo>
                  <a:lnTo>
                    <a:pt x="304" y="278764"/>
                  </a:lnTo>
                  <a:lnTo>
                    <a:pt x="507" y="268604"/>
                  </a:lnTo>
                  <a:close/>
                </a:path>
              </a:pathLst>
            </a:custGeom>
            <a:ln w="19811">
              <a:solidFill>
                <a:srgbClr val="032331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06907" y="3351402"/>
            <a:ext cx="3022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2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23" name="object 2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79196" y="1182304"/>
            <a:ext cx="7285355" cy="197919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29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КОМПАНИИ И/ИЛИ ЧЕЛОВЕКЕ ПЕРЕД ВЗЛОМОМ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50645" y="3364229"/>
            <a:ext cx="397446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фальшивого</a:t>
            </a:r>
            <a:r>
              <a:rPr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8011" y="4150867"/>
            <a:ext cx="512127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мошеннического</a:t>
            </a: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58011" y="4890896"/>
            <a:ext cx="28003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0645" y="5653227"/>
            <a:ext cx="33261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811" y="4131690"/>
            <a:ext cx="313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1600"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4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FD4926-7B7E-49F5-B1C2-FBB415C66E24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429" y="1344104"/>
            <a:ext cx="12213335" cy="55253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5" name="object 5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2853" y="1184605"/>
            <a:ext cx="929934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ВРЕДОНОСНОГО ПО.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141" y="1748094"/>
            <a:ext cx="59930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881" y="3147440"/>
            <a:ext cx="5241290" cy="3137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</a:t>
            </a:r>
            <a:r>
              <a:rPr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вредоносного</a:t>
            </a:r>
            <a:r>
              <a:rPr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2077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</a:t>
            </a:r>
            <a:r>
              <a:rPr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83615">
              <a:lnSpc>
                <a:spcPts val="4490"/>
              </a:lnSpc>
              <a:spcBef>
                <a:spcPts val="33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3324" y="2261526"/>
            <a:ext cx="5241290" cy="4034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sz="20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marR="5080">
              <a:lnSpc>
                <a:spcPct val="100000"/>
              </a:lnSpc>
              <a:spcBef>
                <a:spcPts val="163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Активируйте</a:t>
            </a:r>
            <a:r>
              <a:rPr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многофакторную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аутентификацию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аккаунтах,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приложения,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«Госуслуги»,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cлужбы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>
              <a:lnSpc>
                <a:spcPct val="100000"/>
              </a:lnSpc>
              <a:spcBef>
                <a:spcPts val="1764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посторонних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 marR="37211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сетях,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цифровым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следом,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>
              <a:lnSpc>
                <a:spcPct val="100000"/>
              </a:lnSpc>
              <a:spcBef>
                <a:spcPts val="175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относитесь ко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675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C7E6F-9654-4B61-915B-6288850C3D93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DC62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59" y="124777"/>
            <a:ext cx="11674482" cy="65746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5045" y="6261912"/>
            <a:ext cx="2090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</a:t>
            </a:r>
            <a:r>
              <a:rPr sz="11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sz="11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z="11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315" y="1576868"/>
            <a:ext cx="5284770" cy="1455783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ДРОППЕРЫ/ДРОПЫ: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lnSpc>
                <a:spcPts val="2280"/>
              </a:lnSpc>
              <a:spcBef>
                <a:spcPts val="645"/>
              </a:spcBef>
            </a:pP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Связующее</a:t>
            </a:r>
            <a:r>
              <a:rPr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преступной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lnSpc>
                <a:spcPts val="2280"/>
              </a:lnSpc>
            </a:pPr>
            <a:r>
              <a:rPr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мошенников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552" y="3011246"/>
            <a:ext cx="4394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599" y="4532757"/>
            <a:ext cx="93789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5341" y="4032339"/>
            <a:ext cx="5340985" cy="2262799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СОУЧАСТНИКИ ПРЕСТУПЛЕНИЙ</a:t>
            </a:r>
          </a:p>
          <a:p>
            <a:pPr marL="12700" marR="5080" indent="12065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соучастниками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преступлений,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классифицированы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Легализация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(отмывание) денежных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приобретенных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преступным</a:t>
            </a:r>
            <a:r>
              <a:rPr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4855" y="4170629"/>
            <a:ext cx="7359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spc="-1762" baseline="-358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7200" spc="-855" baseline="-358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6210" y="3171901"/>
            <a:ext cx="889635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ts val="3704"/>
              </a:lnSpc>
              <a:spcBef>
                <a:spcPts val="105"/>
              </a:spcBef>
            </a:pPr>
            <a:r>
              <a:rPr sz="32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32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5" baseline="277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sz="2000" baseline="277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>
              <a:lnSpc>
                <a:spcPts val="2265"/>
              </a:lnSpc>
            </a:pPr>
            <a:r>
              <a:rPr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8333" y="3140562"/>
            <a:ext cx="3115945" cy="978473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вовлечено</a:t>
            </a:r>
            <a:r>
              <a:rPr sz="24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дропперство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4" marR="594360" indent="12065">
              <a:lnSpc>
                <a:spcPct val="100000"/>
              </a:lnSpc>
              <a:spcBef>
                <a:spcPts val="470"/>
              </a:spcBef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больше, чем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3676" y="4642092"/>
            <a:ext cx="3067050" cy="950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770"/>
              </a:spcBef>
            </a:pPr>
            <a:r>
              <a:rPr sz="24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sz="2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sz="2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2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94005" indent="12065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стремление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легкому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заработку</a:t>
            </a:r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65341" y="1280056"/>
            <a:ext cx="5340985" cy="2326406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</a:t>
            </a:r>
          </a:p>
          <a:p>
            <a:pPr marL="21590" marR="5080">
              <a:lnSpc>
                <a:spcPts val="1820"/>
              </a:lnSpc>
              <a:spcBef>
                <a:spcPts val="1165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подставные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задействованные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нелегальных схемах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выводу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1063625">
              <a:lnSpc>
                <a:spcPct val="95000"/>
              </a:lnSpc>
              <a:spcBef>
                <a:spcPts val="75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соучастниками,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ответственность</a:t>
            </a:r>
            <a:r>
              <a:rPr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02FC0-1D20-462D-B344-1E10A132D2A5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01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DC62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63" y="137248"/>
            <a:ext cx="11677138" cy="65631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3966" y="2853477"/>
            <a:ext cx="5780634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заработать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поиску работы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подвернулась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заманчивая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Вакансия</a:t>
            </a:r>
            <a:r>
              <a:rPr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занятность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заработок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несколько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18+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2736" y="1267205"/>
            <a:ext cx="3678554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marL="32384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вербовки дропперов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739090" y="1730137"/>
            <a:ext cx="4747464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1140" algn="ctr">
              <a:lnSpc>
                <a:spcPct val="100000"/>
              </a:lnSpc>
              <a:spcBef>
                <a:spcPts val="95"/>
              </a:spcBef>
            </a:pP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откликается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вакансии,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мошеннических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схем.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придумывают</a:t>
            </a:r>
            <a:r>
              <a:rPr sz="1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легенды,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крупной</a:t>
            </a:r>
            <a:r>
              <a:rPr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компанией,</a:t>
            </a:r>
            <a:r>
              <a:rPr sz="18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занимающейся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поставками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Китая.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покупок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лимитами</a:t>
            </a:r>
            <a:r>
              <a:rPr sz="1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</a:t>
            </a:r>
            <a:r>
              <a:rPr sz="1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компанию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требуются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отдадут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sz="1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банковскую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</a:t>
            </a:r>
            <a:r>
              <a:rPr sz="1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кабинетом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r>
              <a:rPr sz="1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108691" y="5035296"/>
            <a:ext cx="1762125" cy="1815464"/>
            <a:chOff x="10108691" y="5035296"/>
            <a:chExt cx="1762125" cy="1815464"/>
          </a:xfrm>
        </p:grpSpPr>
        <p:sp>
          <p:nvSpPr>
            <p:cNvPr id="9" name="object 9"/>
            <p:cNvSpPr/>
            <p:nvPr/>
          </p:nvSpPr>
          <p:spPr>
            <a:xfrm>
              <a:off x="10118597" y="5045202"/>
              <a:ext cx="1742439" cy="1795780"/>
            </a:xfrm>
            <a:custGeom>
              <a:avLst/>
              <a:gdLst/>
              <a:ahLst/>
              <a:cxnLst/>
              <a:rect l="l" t="t" r="r" b="b"/>
              <a:pathLst>
                <a:path w="1742440" h="1795779">
                  <a:moveTo>
                    <a:pt x="870966" y="0"/>
                  </a:moveTo>
                  <a:lnTo>
                    <a:pt x="842582" y="35041"/>
                  </a:lnTo>
                  <a:lnTo>
                    <a:pt x="777272" y="112871"/>
                  </a:lnTo>
                  <a:lnTo>
                    <a:pt x="745311" y="151976"/>
                  </a:lnTo>
                  <a:lnTo>
                    <a:pt x="717126" y="188753"/>
                  </a:lnTo>
                  <a:lnTo>
                    <a:pt x="695199" y="221360"/>
                  </a:lnTo>
                  <a:lnTo>
                    <a:pt x="656046" y="200705"/>
                  </a:lnTo>
                  <a:lnTo>
                    <a:pt x="616801" y="184850"/>
                  </a:lnTo>
                  <a:lnTo>
                    <a:pt x="576294" y="171338"/>
                  </a:lnTo>
                  <a:lnTo>
                    <a:pt x="533352" y="157710"/>
                  </a:lnTo>
                  <a:lnTo>
                    <a:pt x="486806" y="141506"/>
                  </a:lnTo>
                  <a:lnTo>
                    <a:pt x="435483" y="120268"/>
                  </a:lnTo>
                  <a:lnTo>
                    <a:pt x="437074" y="160496"/>
                  </a:lnTo>
                  <a:lnTo>
                    <a:pt x="434076" y="201675"/>
                  </a:lnTo>
                  <a:lnTo>
                    <a:pt x="427212" y="245141"/>
                  </a:lnTo>
                  <a:lnTo>
                    <a:pt x="417204" y="292226"/>
                  </a:lnTo>
                  <a:lnTo>
                    <a:pt x="390652" y="402589"/>
                  </a:lnTo>
                  <a:lnTo>
                    <a:pt x="354326" y="401489"/>
                  </a:lnTo>
                  <a:lnTo>
                    <a:pt x="309809" y="408224"/>
                  </a:lnTo>
                  <a:lnTo>
                    <a:pt x="260445" y="419560"/>
                  </a:lnTo>
                  <a:lnTo>
                    <a:pt x="209578" y="432260"/>
                  </a:lnTo>
                  <a:lnTo>
                    <a:pt x="160553" y="443091"/>
                  </a:lnTo>
                  <a:lnTo>
                    <a:pt x="116714" y="448817"/>
                  </a:lnTo>
                  <a:lnTo>
                    <a:pt x="140036" y="491715"/>
                  </a:lnTo>
                  <a:lnTo>
                    <a:pt x="154663" y="533701"/>
                  </a:lnTo>
                  <a:lnTo>
                    <a:pt x="175537" y="619720"/>
                  </a:lnTo>
                  <a:lnTo>
                    <a:pt x="190640" y="666142"/>
                  </a:lnTo>
                  <a:lnTo>
                    <a:pt x="214755" y="716432"/>
                  </a:lnTo>
                  <a:lnTo>
                    <a:pt x="188080" y="729673"/>
                  </a:lnTo>
                  <a:lnTo>
                    <a:pt x="152898" y="754092"/>
                  </a:lnTo>
                  <a:lnTo>
                    <a:pt x="112855" y="786393"/>
                  </a:lnTo>
                  <a:lnTo>
                    <a:pt x="71595" y="823281"/>
                  </a:lnTo>
                  <a:lnTo>
                    <a:pt x="32762" y="861460"/>
                  </a:lnTo>
                  <a:lnTo>
                    <a:pt x="0" y="897635"/>
                  </a:lnTo>
                  <a:lnTo>
                    <a:pt x="30036" y="926780"/>
                  </a:lnTo>
                  <a:lnTo>
                    <a:pt x="67192" y="959713"/>
                  </a:lnTo>
                  <a:lnTo>
                    <a:pt x="107854" y="993909"/>
                  </a:lnTo>
                  <a:lnTo>
                    <a:pt x="148411" y="1026845"/>
                  </a:lnTo>
                  <a:lnTo>
                    <a:pt x="185248" y="1055996"/>
                  </a:lnTo>
                  <a:lnTo>
                    <a:pt x="214755" y="1078839"/>
                  </a:lnTo>
                  <a:lnTo>
                    <a:pt x="193242" y="1118381"/>
                  </a:lnTo>
                  <a:lnTo>
                    <a:pt x="176412" y="1167649"/>
                  </a:lnTo>
                  <a:lnTo>
                    <a:pt x="162306" y="1220866"/>
                  </a:lnTo>
                  <a:lnTo>
                    <a:pt x="148962" y="1272257"/>
                  </a:lnTo>
                  <a:lnTo>
                    <a:pt x="134418" y="1316045"/>
                  </a:lnTo>
                  <a:lnTo>
                    <a:pt x="116714" y="1346453"/>
                  </a:lnTo>
                  <a:lnTo>
                    <a:pt x="155253" y="1354550"/>
                  </a:lnTo>
                  <a:lnTo>
                    <a:pt x="201591" y="1360098"/>
                  </a:lnTo>
                  <a:lnTo>
                    <a:pt x="252015" y="1364892"/>
                  </a:lnTo>
                  <a:lnTo>
                    <a:pt x="302810" y="1370726"/>
                  </a:lnTo>
                  <a:lnTo>
                    <a:pt x="350260" y="1379395"/>
                  </a:lnTo>
                  <a:lnTo>
                    <a:pt x="390652" y="1392694"/>
                  </a:lnTo>
                  <a:lnTo>
                    <a:pt x="396548" y="1435552"/>
                  </a:lnTo>
                  <a:lnTo>
                    <a:pt x="407924" y="1543756"/>
                  </a:lnTo>
                  <a:lnTo>
                    <a:pt x="414942" y="1597466"/>
                  </a:lnTo>
                  <a:lnTo>
                    <a:pt x="423872" y="1643158"/>
                  </a:lnTo>
                  <a:lnTo>
                    <a:pt x="435483" y="1675015"/>
                  </a:lnTo>
                  <a:lnTo>
                    <a:pt x="463373" y="1670338"/>
                  </a:lnTo>
                  <a:lnTo>
                    <a:pt x="501546" y="1660486"/>
                  </a:lnTo>
                  <a:lnTo>
                    <a:pt x="546910" y="1645688"/>
                  </a:lnTo>
                  <a:lnTo>
                    <a:pt x="596369" y="1626171"/>
                  </a:lnTo>
                  <a:lnTo>
                    <a:pt x="646830" y="1602165"/>
                  </a:lnTo>
                  <a:lnTo>
                    <a:pt x="695199" y="1573898"/>
                  </a:lnTo>
                  <a:lnTo>
                    <a:pt x="721721" y="1612956"/>
                  </a:lnTo>
                  <a:lnTo>
                    <a:pt x="750110" y="1648762"/>
                  </a:lnTo>
                  <a:lnTo>
                    <a:pt x="779796" y="1683107"/>
                  </a:lnTo>
                  <a:lnTo>
                    <a:pt x="810213" y="1717779"/>
                  </a:lnTo>
                  <a:lnTo>
                    <a:pt x="840792" y="1754571"/>
                  </a:lnTo>
                  <a:lnTo>
                    <a:pt x="870966" y="1795271"/>
                  </a:lnTo>
                  <a:lnTo>
                    <a:pt x="904755" y="1754175"/>
                  </a:lnTo>
                  <a:lnTo>
                    <a:pt x="938972" y="1711494"/>
                  </a:lnTo>
                  <a:lnTo>
                    <a:pt x="971947" y="1669676"/>
                  </a:lnTo>
                  <a:lnTo>
                    <a:pt x="1046732" y="1573898"/>
                  </a:lnTo>
                  <a:lnTo>
                    <a:pt x="1093612" y="1599733"/>
                  </a:lnTo>
                  <a:lnTo>
                    <a:pt x="1145281" y="1621929"/>
                  </a:lnTo>
                  <a:lnTo>
                    <a:pt x="1197070" y="1640520"/>
                  </a:lnTo>
                  <a:lnTo>
                    <a:pt x="1244307" y="1655542"/>
                  </a:lnTo>
                  <a:lnTo>
                    <a:pt x="1282324" y="1667028"/>
                  </a:lnTo>
                  <a:lnTo>
                    <a:pt x="1306448" y="1675015"/>
                  </a:lnTo>
                  <a:lnTo>
                    <a:pt x="1317116" y="1632608"/>
                  </a:lnTo>
                  <a:lnTo>
                    <a:pt x="1325917" y="1590264"/>
                  </a:lnTo>
                  <a:lnTo>
                    <a:pt x="1333293" y="1546542"/>
                  </a:lnTo>
                  <a:lnTo>
                    <a:pt x="1339685" y="1500001"/>
                  </a:lnTo>
                  <a:lnTo>
                    <a:pt x="1345533" y="1449198"/>
                  </a:lnTo>
                  <a:lnTo>
                    <a:pt x="1351279" y="1392694"/>
                  </a:lnTo>
                  <a:lnTo>
                    <a:pt x="1407907" y="1383176"/>
                  </a:lnTo>
                  <a:lnTo>
                    <a:pt x="1456111" y="1377297"/>
                  </a:lnTo>
                  <a:lnTo>
                    <a:pt x="1498917" y="1372869"/>
                  </a:lnTo>
                  <a:lnTo>
                    <a:pt x="1539353" y="1367710"/>
                  </a:lnTo>
                  <a:lnTo>
                    <a:pt x="1580444" y="1359633"/>
                  </a:lnTo>
                  <a:lnTo>
                    <a:pt x="1625219" y="1346453"/>
                  </a:lnTo>
                  <a:lnTo>
                    <a:pt x="1602346" y="1304131"/>
                  </a:lnTo>
                  <a:lnTo>
                    <a:pt x="1583375" y="1253038"/>
                  </a:lnTo>
                  <a:lnTo>
                    <a:pt x="1567339" y="1199068"/>
                  </a:lnTo>
                  <a:lnTo>
                    <a:pt x="1553271" y="1148116"/>
                  </a:lnTo>
                  <a:lnTo>
                    <a:pt x="1540206" y="1106075"/>
                  </a:lnTo>
                  <a:lnTo>
                    <a:pt x="1527176" y="1078839"/>
                  </a:lnTo>
                  <a:lnTo>
                    <a:pt x="1553358" y="1051283"/>
                  </a:lnTo>
                  <a:lnTo>
                    <a:pt x="1586437" y="1025852"/>
                  </a:lnTo>
                  <a:lnTo>
                    <a:pt x="1624124" y="1000158"/>
                  </a:lnTo>
                  <a:lnTo>
                    <a:pt x="1664128" y="971815"/>
                  </a:lnTo>
                  <a:lnTo>
                    <a:pt x="1704160" y="938436"/>
                  </a:lnTo>
                  <a:lnTo>
                    <a:pt x="1741932" y="897635"/>
                  </a:lnTo>
                  <a:lnTo>
                    <a:pt x="1711049" y="866987"/>
                  </a:lnTo>
                  <a:lnTo>
                    <a:pt x="1677365" y="837866"/>
                  </a:lnTo>
                  <a:lnTo>
                    <a:pt x="1641507" y="809262"/>
                  </a:lnTo>
                  <a:lnTo>
                    <a:pt x="1604104" y="780163"/>
                  </a:lnTo>
                  <a:lnTo>
                    <a:pt x="1565785" y="749557"/>
                  </a:lnTo>
                  <a:lnTo>
                    <a:pt x="1527176" y="716432"/>
                  </a:lnTo>
                  <a:lnTo>
                    <a:pt x="1542798" y="668587"/>
                  </a:lnTo>
                  <a:lnTo>
                    <a:pt x="1561060" y="626555"/>
                  </a:lnTo>
                  <a:lnTo>
                    <a:pt x="1580197" y="586949"/>
                  </a:lnTo>
                  <a:lnTo>
                    <a:pt x="1598445" y="546382"/>
                  </a:lnTo>
                  <a:lnTo>
                    <a:pt x="1614040" y="501467"/>
                  </a:lnTo>
                  <a:lnTo>
                    <a:pt x="1625219" y="448817"/>
                  </a:lnTo>
                  <a:lnTo>
                    <a:pt x="1523633" y="439965"/>
                  </a:lnTo>
                  <a:lnTo>
                    <a:pt x="1480248" y="435276"/>
                  </a:lnTo>
                  <a:lnTo>
                    <a:pt x="1438641" y="428460"/>
                  </a:lnTo>
                  <a:lnTo>
                    <a:pt x="1396442" y="418052"/>
                  </a:lnTo>
                  <a:lnTo>
                    <a:pt x="1351279" y="402589"/>
                  </a:lnTo>
                  <a:lnTo>
                    <a:pt x="1347147" y="372381"/>
                  </a:lnTo>
                  <a:lnTo>
                    <a:pt x="1338669" y="326911"/>
                  </a:lnTo>
                  <a:lnTo>
                    <a:pt x="1328102" y="272573"/>
                  </a:lnTo>
                  <a:lnTo>
                    <a:pt x="1317704" y="215758"/>
                  </a:lnTo>
                  <a:lnTo>
                    <a:pt x="1309733" y="162859"/>
                  </a:lnTo>
                  <a:lnTo>
                    <a:pt x="1306448" y="120268"/>
                  </a:lnTo>
                  <a:lnTo>
                    <a:pt x="1262225" y="134160"/>
                  </a:lnTo>
                  <a:lnTo>
                    <a:pt x="1224524" y="150626"/>
                  </a:lnTo>
                  <a:lnTo>
                    <a:pt x="1188736" y="168624"/>
                  </a:lnTo>
                  <a:lnTo>
                    <a:pt x="1150248" y="187108"/>
                  </a:lnTo>
                  <a:lnTo>
                    <a:pt x="1104451" y="205035"/>
                  </a:lnTo>
                  <a:lnTo>
                    <a:pt x="1046732" y="221360"/>
                  </a:lnTo>
                  <a:lnTo>
                    <a:pt x="1020880" y="192193"/>
                  </a:lnTo>
                  <a:lnTo>
                    <a:pt x="993797" y="160189"/>
                  </a:lnTo>
                  <a:lnTo>
                    <a:pt x="965373" y="125158"/>
                  </a:lnTo>
                  <a:lnTo>
                    <a:pt x="935500" y="86910"/>
                  </a:lnTo>
                  <a:lnTo>
                    <a:pt x="904067" y="45254"/>
                  </a:lnTo>
                  <a:lnTo>
                    <a:pt x="870966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8597" y="5045202"/>
              <a:ext cx="1742439" cy="1795780"/>
            </a:xfrm>
            <a:custGeom>
              <a:avLst/>
              <a:gdLst/>
              <a:ahLst/>
              <a:cxnLst/>
              <a:rect l="l" t="t" r="r" b="b"/>
              <a:pathLst>
                <a:path w="1742440" h="1795779">
                  <a:moveTo>
                    <a:pt x="0" y="897635"/>
                  </a:moveTo>
                  <a:lnTo>
                    <a:pt x="30486" y="876871"/>
                  </a:lnTo>
                  <a:lnTo>
                    <a:pt x="68462" y="844451"/>
                  </a:lnTo>
                  <a:lnTo>
                    <a:pt x="109902" y="806286"/>
                  </a:lnTo>
                  <a:lnTo>
                    <a:pt x="150781" y="768287"/>
                  </a:lnTo>
                  <a:lnTo>
                    <a:pt x="187074" y="736366"/>
                  </a:lnTo>
                  <a:lnTo>
                    <a:pt x="214755" y="716432"/>
                  </a:lnTo>
                  <a:lnTo>
                    <a:pt x="191742" y="668069"/>
                  </a:lnTo>
                  <a:lnTo>
                    <a:pt x="171190" y="618139"/>
                  </a:lnTo>
                  <a:lnTo>
                    <a:pt x="153257" y="568947"/>
                  </a:lnTo>
                  <a:lnTo>
                    <a:pt x="138096" y="522793"/>
                  </a:lnTo>
                  <a:lnTo>
                    <a:pt x="125863" y="481983"/>
                  </a:lnTo>
                  <a:lnTo>
                    <a:pt x="116714" y="448817"/>
                  </a:lnTo>
                  <a:lnTo>
                    <a:pt x="167953" y="446478"/>
                  </a:lnTo>
                  <a:lnTo>
                    <a:pt x="223351" y="439965"/>
                  </a:lnTo>
                  <a:lnTo>
                    <a:pt x="278114" y="430799"/>
                  </a:lnTo>
                  <a:lnTo>
                    <a:pt x="327448" y="420501"/>
                  </a:lnTo>
                  <a:lnTo>
                    <a:pt x="366559" y="410591"/>
                  </a:lnTo>
                  <a:lnTo>
                    <a:pt x="393938" y="340022"/>
                  </a:lnTo>
                  <a:lnTo>
                    <a:pt x="403940" y="286864"/>
                  </a:lnTo>
                  <a:lnTo>
                    <a:pt x="416878" y="240712"/>
                  </a:lnTo>
                  <a:lnTo>
                    <a:pt x="428968" y="199164"/>
                  </a:lnTo>
                  <a:lnTo>
                    <a:pt x="436431" y="159816"/>
                  </a:lnTo>
                  <a:lnTo>
                    <a:pt x="435483" y="120268"/>
                  </a:lnTo>
                  <a:lnTo>
                    <a:pt x="481796" y="131699"/>
                  </a:lnTo>
                  <a:lnTo>
                    <a:pt x="525027" y="145969"/>
                  </a:lnTo>
                  <a:lnTo>
                    <a:pt x="566578" y="162575"/>
                  </a:lnTo>
                  <a:lnTo>
                    <a:pt x="607855" y="181012"/>
                  </a:lnTo>
                  <a:lnTo>
                    <a:pt x="650260" y="200775"/>
                  </a:lnTo>
                  <a:lnTo>
                    <a:pt x="695199" y="221360"/>
                  </a:lnTo>
                  <a:lnTo>
                    <a:pt x="743251" y="150537"/>
                  </a:lnTo>
                  <a:lnTo>
                    <a:pt x="778272" y="108203"/>
                  </a:lnTo>
                  <a:lnTo>
                    <a:pt x="814362" y="66420"/>
                  </a:lnTo>
                  <a:lnTo>
                    <a:pt x="846825" y="29061"/>
                  </a:lnTo>
                  <a:lnTo>
                    <a:pt x="870966" y="0"/>
                  </a:lnTo>
                  <a:lnTo>
                    <a:pt x="901219" y="53121"/>
                  </a:lnTo>
                  <a:lnTo>
                    <a:pt x="929602" y="97437"/>
                  </a:lnTo>
                  <a:lnTo>
                    <a:pt x="957230" y="134683"/>
                  </a:lnTo>
                  <a:lnTo>
                    <a:pt x="985218" y="166595"/>
                  </a:lnTo>
                  <a:lnTo>
                    <a:pt x="1014680" y="194909"/>
                  </a:lnTo>
                  <a:lnTo>
                    <a:pt x="1046732" y="221360"/>
                  </a:lnTo>
                  <a:lnTo>
                    <a:pt x="1101355" y="206014"/>
                  </a:lnTo>
                  <a:lnTo>
                    <a:pt x="1152703" y="188039"/>
                  </a:lnTo>
                  <a:lnTo>
                    <a:pt x="1199832" y="168957"/>
                  </a:lnTo>
                  <a:lnTo>
                    <a:pt x="1241796" y="150287"/>
                  </a:lnTo>
                  <a:lnTo>
                    <a:pt x="1277649" y="133551"/>
                  </a:lnTo>
                  <a:lnTo>
                    <a:pt x="1306448" y="120268"/>
                  </a:lnTo>
                  <a:lnTo>
                    <a:pt x="1308993" y="178073"/>
                  </a:lnTo>
                  <a:lnTo>
                    <a:pt x="1312286" y="223971"/>
                  </a:lnTo>
                  <a:lnTo>
                    <a:pt x="1317243" y="263667"/>
                  </a:lnTo>
                  <a:lnTo>
                    <a:pt x="1324783" y="302866"/>
                  </a:lnTo>
                  <a:lnTo>
                    <a:pt x="1335823" y="347272"/>
                  </a:lnTo>
                  <a:lnTo>
                    <a:pt x="1351279" y="402589"/>
                  </a:lnTo>
                  <a:lnTo>
                    <a:pt x="1403444" y="405290"/>
                  </a:lnTo>
                  <a:lnTo>
                    <a:pt x="1454022" y="410228"/>
                  </a:lnTo>
                  <a:lnTo>
                    <a:pt x="1502250" y="417226"/>
                  </a:lnTo>
                  <a:lnTo>
                    <a:pt x="1547367" y="426108"/>
                  </a:lnTo>
                  <a:lnTo>
                    <a:pt x="1588611" y="436697"/>
                  </a:lnTo>
                  <a:lnTo>
                    <a:pt x="1625219" y="448817"/>
                  </a:lnTo>
                  <a:lnTo>
                    <a:pt x="1621519" y="475773"/>
                  </a:lnTo>
                  <a:lnTo>
                    <a:pt x="1607476" y="510542"/>
                  </a:lnTo>
                  <a:lnTo>
                    <a:pt x="1587055" y="552559"/>
                  </a:lnTo>
                  <a:lnTo>
                    <a:pt x="1564221" y="601257"/>
                  </a:lnTo>
                  <a:lnTo>
                    <a:pt x="1542940" y="656070"/>
                  </a:lnTo>
                  <a:lnTo>
                    <a:pt x="1527176" y="716432"/>
                  </a:lnTo>
                  <a:lnTo>
                    <a:pt x="1549336" y="727720"/>
                  </a:lnTo>
                  <a:lnTo>
                    <a:pt x="1578902" y="751399"/>
                  </a:lnTo>
                  <a:lnTo>
                    <a:pt x="1614408" y="783850"/>
                  </a:lnTo>
                  <a:lnTo>
                    <a:pt x="1654391" y="821452"/>
                  </a:lnTo>
                  <a:lnTo>
                    <a:pt x="1697387" y="860587"/>
                  </a:lnTo>
                  <a:lnTo>
                    <a:pt x="1741932" y="897635"/>
                  </a:lnTo>
                  <a:lnTo>
                    <a:pt x="1698445" y="938718"/>
                  </a:lnTo>
                  <a:lnTo>
                    <a:pt x="1664805" y="971643"/>
                  </a:lnTo>
                  <a:lnTo>
                    <a:pt x="1635934" y="999262"/>
                  </a:lnTo>
                  <a:lnTo>
                    <a:pt x="1606757" y="1024432"/>
                  </a:lnTo>
                  <a:lnTo>
                    <a:pt x="1572196" y="1050006"/>
                  </a:lnTo>
                  <a:lnTo>
                    <a:pt x="1527176" y="1078839"/>
                  </a:lnTo>
                  <a:lnTo>
                    <a:pt x="1540779" y="1136084"/>
                  </a:lnTo>
                  <a:lnTo>
                    <a:pt x="1559508" y="1191516"/>
                  </a:lnTo>
                  <a:lnTo>
                    <a:pt x="1580340" y="1242702"/>
                  </a:lnTo>
                  <a:lnTo>
                    <a:pt x="1600252" y="1287209"/>
                  </a:lnTo>
                  <a:lnTo>
                    <a:pt x="1616219" y="1322604"/>
                  </a:lnTo>
                  <a:lnTo>
                    <a:pt x="1625219" y="1346453"/>
                  </a:lnTo>
                  <a:lnTo>
                    <a:pt x="1585419" y="1355292"/>
                  </a:lnTo>
                  <a:lnTo>
                    <a:pt x="1535119" y="1362616"/>
                  </a:lnTo>
                  <a:lnTo>
                    <a:pt x="1480439" y="1369221"/>
                  </a:lnTo>
                  <a:lnTo>
                    <a:pt x="1427494" y="1375905"/>
                  </a:lnTo>
                  <a:lnTo>
                    <a:pt x="1382401" y="1383464"/>
                  </a:lnTo>
                  <a:lnTo>
                    <a:pt x="1351279" y="1392694"/>
                  </a:lnTo>
                  <a:lnTo>
                    <a:pt x="1337781" y="1450872"/>
                  </a:lnTo>
                  <a:lnTo>
                    <a:pt x="1326223" y="1497116"/>
                  </a:lnTo>
                  <a:lnTo>
                    <a:pt x="1316958" y="1537041"/>
                  </a:lnTo>
                  <a:lnTo>
                    <a:pt x="1310338" y="1576257"/>
                  </a:lnTo>
                  <a:lnTo>
                    <a:pt x="1306717" y="1620378"/>
                  </a:lnTo>
                  <a:lnTo>
                    <a:pt x="1306448" y="1675015"/>
                  </a:lnTo>
                  <a:lnTo>
                    <a:pt x="1268645" y="1650884"/>
                  </a:lnTo>
                  <a:lnTo>
                    <a:pt x="1223565" y="1629035"/>
                  </a:lnTo>
                  <a:lnTo>
                    <a:pt x="1175020" y="1609940"/>
                  </a:lnTo>
                  <a:lnTo>
                    <a:pt x="1126824" y="1594071"/>
                  </a:lnTo>
                  <a:lnTo>
                    <a:pt x="1082790" y="1581899"/>
                  </a:lnTo>
                  <a:lnTo>
                    <a:pt x="1046732" y="1573898"/>
                  </a:lnTo>
                  <a:lnTo>
                    <a:pt x="1007961" y="1619673"/>
                  </a:lnTo>
                  <a:lnTo>
                    <a:pt x="977430" y="1661146"/>
                  </a:lnTo>
                  <a:lnTo>
                    <a:pt x="951802" y="1698880"/>
                  </a:lnTo>
                  <a:lnTo>
                    <a:pt x="927740" y="1733437"/>
                  </a:lnTo>
                  <a:lnTo>
                    <a:pt x="901907" y="1765380"/>
                  </a:lnTo>
                  <a:lnTo>
                    <a:pt x="870966" y="1795271"/>
                  </a:lnTo>
                  <a:lnTo>
                    <a:pt x="855574" y="1776090"/>
                  </a:lnTo>
                  <a:lnTo>
                    <a:pt x="830759" y="1744262"/>
                  </a:lnTo>
                  <a:lnTo>
                    <a:pt x="799418" y="1703958"/>
                  </a:lnTo>
                  <a:lnTo>
                    <a:pt x="764446" y="1659349"/>
                  </a:lnTo>
                  <a:lnTo>
                    <a:pt x="728741" y="1614606"/>
                  </a:lnTo>
                  <a:lnTo>
                    <a:pt x="695199" y="1573898"/>
                  </a:lnTo>
                  <a:lnTo>
                    <a:pt x="639756" y="1591331"/>
                  </a:lnTo>
                  <a:lnTo>
                    <a:pt x="593293" y="1605142"/>
                  </a:lnTo>
                  <a:lnTo>
                    <a:pt x="552720" y="1617875"/>
                  </a:lnTo>
                  <a:lnTo>
                    <a:pt x="514952" y="1632069"/>
                  </a:lnTo>
                  <a:lnTo>
                    <a:pt x="476902" y="1650269"/>
                  </a:lnTo>
                  <a:lnTo>
                    <a:pt x="435483" y="1675015"/>
                  </a:lnTo>
                  <a:lnTo>
                    <a:pt x="424947" y="1615766"/>
                  </a:lnTo>
                  <a:lnTo>
                    <a:pt x="419231" y="1564531"/>
                  </a:lnTo>
                  <a:lnTo>
                    <a:pt x="415639" y="1518957"/>
                  </a:lnTo>
                  <a:lnTo>
                    <a:pt x="411475" y="1476695"/>
                  </a:lnTo>
                  <a:lnTo>
                    <a:pt x="404044" y="1435391"/>
                  </a:lnTo>
                  <a:lnTo>
                    <a:pt x="390652" y="1392694"/>
                  </a:lnTo>
                  <a:lnTo>
                    <a:pt x="346662" y="1388711"/>
                  </a:lnTo>
                  <a:lnTo>
                    <a:pt x="306958" y="1382063"/>
                  </a:lnTo>
                  <a:lnTo>
                    <a:pt x="267826" y="1373631"/>
                  </a:lnTo>
                  <a:lnTo>
                    <a:pt x="225552" y="1364298"/>
                  </a:lnTo>
                  <a:lnTo>
                    <a:pt x="176419" y="1354944"/>
                  </a:lnTo>
                  <a:lnTo>
                    <a:pt x="116714" y="1346453"/>
                  </a:lnTo>
                  <a:lnTo>
                    <a:pt x="124134" y="1319634"/>
                  </a:lnTo>
                  <a:lnTo>
                    <a:pt x="138998" y="1279304"/>
                  </a:lnTo>
                  <a:lnTo>
                    <a:pt x="158400" y="1230263"/>
                  </a:lnTo>
                  <a:lnTo>
                    <a:pt x="179431" y="1177306"/>
                  </a:lnTo>
                  <a:lnTo>
                    <a:pt x="199185" y="1125233"/>
                  </a:lnTo>
                  <a:lnTo>
                    <a:pt x="214755" y="1078839"/>
                  </a:lnTo>
                  <a:lnTo>
                    <a:pt x="187436" y="1052044"/>
                  </a:lnTo>
                  <a:lnTo>
                    <a:pt x="155918" y="1023444"/>
                  </a:lnTo>
                  <a:lnTo>
                    <a:pt x="120808" y="993371"/>
                  </a:lnTo>
                  <a:lnTo>
                    <a:pt x="82714" y="962157"/>
                  </a:lnTo>
                  <a:lnTo>
                    <a:pt x="42242" y="930134"/>
                  </a:lnTo>
                  <a:lnTo>
                    <a:pt x="0" y="897635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D1066-11DA-4808-85AB-07B8467748E9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71C695-2274-4BFB-9F32-76AF1A700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65" y="1609752"/>
            <a:ext cx="2746985" cy="23907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3EAB92A-B7A4-4574-A8E4-1A6E147A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64" y="1866319"/>
            <a:ext cx="2213263" cy="22090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21A2D23-1DD1-43DE-A29E-6C0789A4FBBA}"/>
              </a:ext>
            </a:extLst>
          </p:cNvPr>
          <p:cNvSpPr txBox="1"/>
          <p:nvPr/>
        </p:nvSpPr>
        <p:spPr>
          <a:xfrm>
            <a:off x="1499122" y="1136688"/>
            <a:ext cx="4595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</a:t>
            </a:r>
          </a:p>
        </p:txBody>
      </p:sp>
      <p:grpSp>
        <p:nvGrpSpPr>
          <p:cNvPr id="2" name="object 2"/>
          <p:cNvGrpSpPr/>
          <p:nvPr/>
        </p:nvGrpSpPr>
        <p:grpSpPr>
          <a:xfrm>
            <a:off x="265872" y="5128585"/>
            <a:ext cx="11665585" cy="1739900"/>
            <a:chOff x="265872" y="5128585"/>
            <a:chExt cx="11665585" cy="1739900"/>
          </a:xfrm>
        </p:grpSpPr>
        <p:sp>
          <p:nvSpPr>
            <p:cNvPr id="3" name="object 3"/>
            <p:cNvSpPr/>
            <p:nvPr/>
          </p:nvSpPr>
          <p:spPr>
            <a:xfrm>
              <a:off x="265872" y="5128585"/>
              <a:ext cx="11658600" cy="1729739"/>
            </a:xfrm>
            <a:custGeom>
              <a:avLst/>
              <a:gdLst/>
              <a:ahLst/>
              <a:cxnLst/>
              <a:rect l="l" t="t" r="r" b="b"/>
              <a:pathLst>
                <a:path w="11658600" h="1729740">
                  <a:moveTo>
                    <a:pt x="784728" y="0"/>
                  </a:moveTo>
                  <a:lnTo>
                    <a:pt x="742730" y="97"/>
                  </a:lnTo>
                  <a:lnTo>
                    <a:pt x="700644" y="832"/>
                  </a:lnTo>
                  <a:lnTo>
                    <a:pt x="657965" y="2260"/>
                  </a:lnTo>
                  <a:lnTo>
                    <a:pt x="614186" y="4439"/>
                  </a:lnTo>
                  <a:lnTo>
                    <a:pt x="568803" y="7423"/>
                  </a:lnTo>
                  <a:lnTo>
                    <a:pt x="521310" y="11270"/>
                  </a:lnTo>
                  <a:lnTo>
                    <a:pt x="471201" y="16034"/>
                  </a:lnTo>
                  <a:lnTo>
                    <a:pt x="417971" y="21772"/>
                  </a:lnTo>
                  <a:lnTo>
                    <a:pt x="369222" y="25108"/>
                  </a:lnTo>
                  <a:lnTo>
                    <a:pt x="322424" y="33318"/>
                  </a:lnTo>
                  <a:lnTo>
                    <a:pt x="277864" y="46158"/>
                  </a:lnTo>
                  <a:lnTo>
                    <a:pt x="235827" y="63381"/>
                  </a:lnTo>
                  <a:lnTo>
                    <a:pt x="196595" y="84742"/>
                  </a:lnTo>
                  <a:lnTo>
                    <a:pt x="160456" y="109997"/>
                  </a:lnTo>
                  <a:lnTo>
                    <a:pt x="127694" y="138898"/>
                  </a:lnTo>
                  <a:lnTo>
                    <a:pt x="98592" y="171201"/>
                  </a:lnTo>
                  <a:lnTo>
                    <a:pt x="73438" y="206661"/>
                  </a:lnTo>
                  <a:lnTo>
                    <a:pt x="52514" y="245031"/>
                  </a:lnTo>
                  <a:lnTo>
                    <a:pt x="36106" y="286067"/>
                  </a:lnTo>
                  <a:lnTo>
                    <a:pt x="24500" y="329522"/>
                  </a:lnTo>
                  <a:lnTo>
                    <a:pt x="17979" y="375152"/>
                  </a:lnTo>
                  <a:lnTo>
                    <a:pt x="16829" y="422711"/>
                  </a:lnTo>
                  <a:lnTo>
                    <a:pt x="23166" y="466395"/>
                  </a:lnTo>
                  <a:lnTo>
                    <a:pt x="28299" y="509833"/>
                  </a:lnTo>
                  <a:lnTo>
                    <a:pt x="32243" y="553499"/>
                  </a:lnTo>
                  <a:lnTo>
                    <a:pt x="35015" y="597866"/>
                  </a:lnTo>
                  <a:lnTo>
                    <a:pt x="36630" y="643408"/>
                  </a:lnTo>
                  <a:lnTo>
                    <a:pt x="37103" y="690599"/>
                  </a:lnTo>
                  <a:lnTo>
                    <a:pt x="36449" y="739911"/>
                  </a:lnTo>
                  <a:lnTo>
                    <a:pt x="34685" y="791819"/>
                  </a:lnTo>
                  <a:lnTo>
                    <a:pt x="31825" y="846796"/>
                  </a:lnTo>
                  <a:lnTo>
                    <a:pt x="27886" y="905316"/>
                  </a:lnTo>
                  <a:lnTo>
                    <a:pt x="22882" y="967852"/>
                  </a:lnTo>
                  <a:lnTo>
                    <a:pt x="11361" y="1096227"/>
                  </a:lnTo>
                  <a:lnTo>
                    <a:pt x="7046" y="1152685"/>
                  </a:lnTo>
                  <a:lnTo>
                    <a:pt x="3818" y="1205115"/>
                  </a:lnTo>
                  <a:lnTo>
                    <a:pt x="1612" y="1254381"/>
                  </a:lnTo>
                  <a:lnTo>
                    <a:pt x="361" y="1301349"/>
                  </a:lnTo>
                  <a:lnTo>
                    <a:pt x="0" y="1346881"/>
                  </a:lnTo>
                  <a:lnTo>
                    <a:pt x="461" y="1391844"/>
                  </a:lnTo>
                  <a:lnTo>
                    <a:pt x="1680" y="1437100"/>
                  </a:lnTo>
                  <a:lnTo>
                    <a:pt x="3591" y="1483514"/>
                  </a:lnTo>
                  <a:lnTo>
                    <a:pt x="6127" y="1531951"/>
                  </a:lnTo>
                  <a:lnTo>
                    <a:pt x="9223" y="1583275"/>
                  </a:lnTo>
                  <a:lnTo>
                    <a:pt x="16829" y="1698040"/>
                  </a:lnTo>
                  <a:lnTo>
                    <a:pt x="21517" y="1729414"/>
                  </a:lnTo>
                  <a:lnTo>
                    <a:pt x="11645362" y="1729414"/>
                  </a:lnTo>
                  <a:lnTo>
                    <a:pt x="11644948" y="1698040"/>
                  </a:lnTo>
                  <a:lnTo>
                    <a:pt x="11640105" y="1659887"/>
                  </a:lnTo>
                  <a:lnTo>
                    <a:pt x="11636437" y="1616125"/>
                  </a:lnTo>
                  <a:lnTo>
                    <a:pt x="11633858" y="1567678"/>
                  </a:lnTo>
                  <a:lnTo>
                    <a:pt x="11632277" y="1515469"/>
                  </a:lnTo>
                  <a:lnTo>
                    <a:pt x="11631606" y="1460420"/>
                  </a:lnTo>
                  <a:lnTo>
                    <a:pt x="11631756" y="1403455"/>
                  </a:lnTo>
                  <a:lnTo>
                    <a:pt x="11632640" y="1345498"/>
                  </a:lnTo>
                  <a:lnTo>
                    <a:pt x="11634168" y="1287471"/>
                  </a:lnTo>
                  <a:lnTo>
                    <a:pt x="11636251" y="1230297"/>
                  </a:lnTo>
                  <a:lnTo>
                    <a:pt x="11638801" y="1174901"/>
                  </a:lnTo>
                  <a:lnTo>
                    <a:pt x="11641730" y="1122203"/>
                  </a:lnTo>
                  <a:lnTo>
                    <a:pt x="11647916" y="1027816"/>
                  </a:lnTo>
                  <a:lnTo>
                    <a:pt x="11650622" y="979047"/>
                  </a:lnTo>
                  <a:lnTo>
                    <a:pt x="11653002" y="927550"/>
                  </a:lnTo>
                  <a:lnTo>
                    <a:pt x="11654994" y="874054"/>
                  </a:lnTo>
                  <a:lnTo>
                    <a:pt x="11656533" y="819286"/>
                  </a:lnTo>
                  <a:lnTo>
                    <a:pt x="11657557" y="763975"/>
                  </a:lnTo>
                  <a:lnTo>
                    <a:pt x="11658001" y="708847"/>
                  </a:lnTo>
                  <a:lnTo>
                    <a:pt x="11657803" y="654632"/>
                  </a:lnTo>
                  <a:lnTo>
                    <a:pt x="11656898" y="602056"/>
                  </a:lnTo>
                  <a:lnTo>
                    <a:pt x="11655224" y="551849"/>
                  </a:lnTo>
                  <a:lnTo>
                    <a:pt x="11652716" y="504737"/>
                  </a:lnTo>
                  <a:lnTo>
                    <a:pt x="11649312" y="461448"/>
                  </a:lnTo>
                  <a:lnTo>
                    <a:pt x="11644948" y="422711"/>
                  </a:lnTo>
                  <a:lnTo>
                    <a:pt x="11642703" y="366660"/>
                  </a:lnTo>
                  <a:lnTo>
                    <a:pt x="11634721" y="314120"/>
                  </a:lnTo>
                  <a:lnTo>
                    <a:pt x="11621422" y="265269"/>
                  </a:lnTo>
                  <a:lnTo>
                    <a:pt x="11603223" y="220283"/>
                  </a:lnTo>
                  <a:lnTo>
                    <a:pt x="11580542" y="179338"/>
                  </a:lnTo>
                  <a:lnTo>
                    <a:pt x="11553799" y="142610"/>
                  </a:lnTo>
                  <a:lnTo>
                    <a:pt x="11523410" y="110275"/>
                  </a:lnTo>
                  <a:lnTo>
                    <a:pt x="11489794" y="82511"/>
                  </a:lnTo>
                  <a:lnTo>
                    <a:pt x="11453370" y="59494"/>
                  </a:lnTo>
                  <a:lnTo>
                    <a:pt x="11414555" y="41398"/>
                  </a:lnTo>
                  <a:lnTo>
                    <a:pt x="11373768" y="28403"/>
                  </a:lnTo>
                  <a:lnTo>
                    <a:pt x="11331427" y="20682"/>
                  </a:lnTo>
                  <a:lnTo>
                    <a:pt x="11287951" y="18413"/>
                  </a:lnTo>
                  <a:lnTo>
                    <a:pt x="11243756" y="21772"/>
                  </a:lnTo>
                  <a:lnTo>
                    <a:pt x="11177257" y="17222"/>
                  </a:lnTo>
                  <a:lnTo>
                    <a:pt x="11112316" y="14287"/>
                  </a:lnTo>
                  <a:lnTo>
                    <a:pt x="11049098" y="12750"/>
                  </a:lnTo>
                  <a:lnTo>
                    <a:pt x="10987766" y="12396"/>
                  </a:lnTo>
                  <a:lnTo>
                    <a:pt x="10928486" y="13009"/>
                  </a:lnTo>
                  <a:lnTo>
                    <a:pt x="10871422" y="14372"/>
                  </a:lnTo>
                  <a:lnTo>
                    <a:pt x="10816739" y="16270"/>
                  </a:lnTo>
                  <a:lnTo>
                    <a:pt x="10764601" y="18486"/>
                  </a:lnTo>
                  <a:lnTo>
                    <a:pt x="10625108" y="24888"/>
                  </a:lnTo>
                  <a:lnTo>
                    <a:pt x="10584799" y="26219"/>
                  </a:lnTo>
                  <a:lnTo>
                    <a:pt x="10547859" y="26789"/>
                  </a:lnTo>
                  <a:lnTo>
                    <a:pt x="10514452" y="26382"/>
                  </a:lnTo>
                  <a:lnTo>
                    <a:pt x="10484743" y="24782"/>
                  </a:lnTo>
                  <a:lnTo>
                    <a:pt x="10458896" y="21772"/>
                  </a:lnTo>
                  <a:lnTo>
                    <a:pt x="10424506" y="16471"/>
                  </a:lnTo>
                  <a:lnTo>
                    <a:pt x="10395657" y="12616"/>
                  </a:lnTo>
                  <a:lnTo>
                    <a:pt x="10369303" y="10107"/>
                  </a:lnTo>
                  <a:lnTo>
                    <a:pt x="10342397" y="8843"/>
                  </a:lnTo>
                  <a:lnTo>
                    <a:pt x="10311894" y="8723"/>
                  </a:lnTo>
                  <a:lnTo>
                    <a:pt x="10274745" y="9647"/>
                  </a:lnTo>
                  <a:lnTo>
                    <a:pt x="10227905" y="11515"/>
                  </a:lnTo>
                  <a:lnTo>
                    <a:pt x="9998775" y="21772"/>
                  </a:lnTo>
                  <a:lnTo>
                    <a:pt x="9942797" y="23878"/>
                  </a:lnTo>
                  <a:lnTo>
                    <a:pt x="9890678" y="25372"/>
                  </a:lnTo>
                  <a:lnTo>
                    <a:pt x="9841835" y="26323"/>
                  </a:lnTo>
                  <a:lnTo>
                    <a:pt x="9795685" y="26799"/>
                  </a:lnTo>
                  <a:lnTo>
                    <a:pt x="9751645" y="26868"/>
                  </a:lnTo>
                  <a:lnTo>
                    <a:pt x="9709131" y="26598"/>
                  </a:lnTo>
                  <a:lnTo>
                    <a:pt x="9667560" y="26058"/>
                  </a:lnTo>
                  <a:lnTo>
                    <a:pt x="9453438" y="21688"/>
                  </a:lnTo>
                  <a:lnTo>
                    <a:pt x="9353977" y="20433"/>
                  </a:lnTo>
                  <a:lnTo>
                    <a:pt x="9298953" y="20185"/>
                  </a:lnTo>
                  <a:lnTo>
                    <a:pt x="9239623" y="20280"/>
                  </a:lnTo>
                  <a:lnTo>
                    <a:pt x="9175404" y="20786"/>
                  </a:lnTo>
                  <a:lnTo>
                    <a:pt x="9105712" y="21772"/>
                  </a:lnTo>
                  <a:lnTo>
                    <a:pt x="8965537" y="24632"/>
                  </a:lnTo>
                  <a:lnTo>
                    <a:pt x="8659625" y="32502"/>
                  </a:lnTo>
                  <a:lnTo>
                    <a:pt x="8555150" y="34679"/>
                  </a:lnTo>
                  <a:lnTo>
                    <a:pt x="8506761" y="35319"/>
                  </a:lnTo>
                  <a:lnTo>
                    <a:pt x="8460943" y="35581"/>
                  </a:lnTo>
                  <a:lnTo>
                    <a:pt x="8417700" y="35404"/>
                  </a:lnTo>
                  <a:lnTo>
                    <a:pt x="8377035" y="34728"/>
                  </a:lnTo>
                  <a:lnTo>
                    <a:pt x="8338953" y="33494"/>
                  </a:lnTo>
                  <a:lnTo>
                    <a:pt x="8270549" y="29110"/>
                  </a:lnTo>
                  <a:lnTo>
                    <a:pt x="8212520" y="21772"/>
                  </a:lnTo>
                  <a:lnTo>
                    <a:pt x="8166708" y="16399"/>
                  </a:lnTo>
                  <a:lnTo>
                    <a:pt x="8116395" y="14445"/>
                  </a:lnTo>
                  <a:lnTo>
                    <a:pt x="8062691" y="15129"/>
                  </a:lnTo>
                  <a:lnTo>
                    <a:pt x="8006706" y="17669"/>
                  </a:lnTo>
                  <a:lnTo>
                    <a:pt x="7949550" y="21283"/>
                  </a:lnTo>
                  <a:lnTo>
                    <a:pt x="7892334" y="25190"/>
                  </a:lnTo>
                  <a:lnTo>
                    <a:pt x="7836167" y="28609"/>
                  </a:lnTo>
                  <a:lnTo>
                    <a:pt x="7782159" y="30758"/>
                  </a:lnTo>
                  <a:lnTo>
                    <a:pt x="7731421" y="30856"/>
                  </a:lnTo>
                  <a:lnTo>
                    <a:pt x="7685063" y="28121"/>
                  </a:lnTo>
                  <a:lnTo>
                    <a:pt x="7644195" y="21772"/>
                  </a:lnTo>
                  <a:lnTo>
                    <a:pt x="7610253" y="15525"/>
                  </a:lnTo>
                  <a:lnTo>
                    <a:pt x="7572470" y="10918"/>
                  </a:lnTo>
                  <a:lnTo>
                    <a:pt x="7531068" y="7788"/>
                  </a:lnTo>
                  <a:lnTo>
                    <a:pt x="7486275" y="5971"/>
                  </a:lnTo>
                  <a:lnTo>
                    <a:pt x="7438313" y="5304"/>
                  </a:lnTo>
                  <a:lnTo>
                    <a:pt x="7387408" y="5625"/>
                  </a:lnTo>
                  <a:lnTo>
                    <a:pt x="7333784" y="6768"/>
                  </a:lnTo>
                  <a:lnTo>
                    <a:pt x="7277666" y="8572"/>
                  </a:lnTo>
                  <a:lnTo>
                    <a:pt x="7219280" y="10872"/>
                  </a:lnTo>
                  <a:lnTo>
                    <a:pt x="7032754" y="19119"/>
                  </a:lnTo>
                  <a:lnTo>
                    <a:pt x="6902950" y="24168"/>
                  </a:lnTo>
                  <a:lnTo>
                    <a:pt x="6780793" y="28104"/>
                  </a:lnTo>
                  <a:lnTo>
                    <a:pt x="6723074" y="29576"/>
                  </a:lnTo>
                  <a:lnTo>
                    <a:pt x="6667497" y="30672"/>
                  </a:lnTo>
                  <a:lnTo>
                    <a:pt x="6613987" y="31357"/>
                  </a:lnTo>
                  <a:lnTo>
                    <a:pt x="6562468" y="31598"/>
                  </a:lnTo>
                  <a:lnTo>
                    <a:pt x="6512867" y="31359"/>
                  </a:lnTo>
                  <a:lnTo>
                    <a:pt x="6465109" y="30606"/>
                  </a:lnTo>
                  <a:lnTo>
                    <a:pt x="6419118" y="29306"/>
                  </a:lnTo>
                  <a:lnTo>
                    <a:pt x="6374822" y="27423"/>
                  </a:lnTo>
                  <a:lnTo>
                    <a:pt x="6332144" y="24923"/>
                  </a:lnTo>
                  <a:lnTo>
                    <a:pt x="6291011" y="21772"/>
                  </a:lnTo>
                  <a:lnTo>
                    <a:pt x="6202675" y="14024"/>
                  </a:lnTo>
                  <a:lnTo>
                    <a:pt x="6173441" y="11866"/>
                  </a:lnTo>
                  <a:lnTo>
                    <a:pt x="6148491" y="10828"/>
                  </a:lnTo>
                  <a:lnTo>
                    <a:pt x="6123569" y="10891"/>
                  </a:lnTo>
                  <a:lnTo>
                    <a:pt x="6094423" y="12036"/>
                  </a:lnTo>
                  <a:lnTo>
                    <a:pt x="6056798" y="14243"/>
                  </a:lnTo>
                  <a:lnTo>
                    <a:pt x="5939093" y="21772"/>
                  </a:lnTo>
                  <a:lnTo>
                    <a:pt x="5898613" y="24028"/>
                  </a:lnTo>
                  <a:lnTo>
                    <a:pt x="5854685" y="26012"/>
                  </a:lnTo>
                  <a:lnTo>
                    <a:pt x="5807755" y="27725"/>
                  </a:lnTo>
                  <a:lnTo>
                    <a:pt x="5758268" y="29170"/>
                  </a:lnTo>
                  <a:lnTo>
                    <a:pt x="5706667" y="30346"/>
                  </a:lnTo>
                  <a:lnTo>
                    <a:pt x="5653399" y="31255"/>
                  </a:lnTo>
                  <a:lnTo>
                    <a:pt x="5598908" y="31898"/>
                  </a:lnTo>
                  <a:lnTo>
                    <a:pt x="5543639" y="32277"/>
                  </a:lnTo>
                  <a:lnTo>
                    <a:pt x="5488036" y="32393"/>
                  </a:lnTo>
                  <a:lnTo>
                    <a:pt x="5432546" y="32246"/>
                  </a:lnTo>
                  <a:lnTo>
                    <a:pt x="5377612" y="31838"/>
                  </a:lnTo>
                  <a:lnTo>
                    <a:pt x="5323679" y="31170"/>
                  </a:lnTo>
                  <a:lnTo>
                    <a:pt x="5271193" y="30244"/>
                  </a:lnTo>
                  <a:lnTo>
                    <a:pt x="5220598" y="29060"/>
                  </a:lnTo>
                  <a:lnTo>
                    <a:pt x="5172339" y="27620"/>
                  </a:lnTo>
                  <a:lnTo>
                    <a:pt x="5126862" y="25924"/>
                  </a:lnTo>
                  <a:lnTo>
                    <a:pt x="5084610" y="23975"/>
                  </a:lnTo>
                  <a:lnTo>
                    <a:pt x="5046029" y="21772"/>
                  </a:lnTo>
                  <a:lnTo>
                    <a:pt x="4996528" y="19621"/>
                  </a:lnTo>
                  <a:lnTo>
                    <a:pt x="4956357" y="19770"/>
                  </a:lnTo>
                  <a:lnTo>
                    <a:pt x="4923325" y="21647"/>
                  </a:lnTo>
                  <a:lnTo>
                    <a:pt x="4895242" y="24679"/>
                  </a:lnTo>
                  <a:lnTo>
                    <a:pt x="4845162" y="31916"/>
                  </a:lnTo>
                  <a:lnTo>
                    <a:pt x="4818785" y="34976"/>
                  </a:lnTo>
                  <a:lnTo>
                    <a:pt x="4788595" y="36899"/>
                  </a:lnTo>
                  <a:lnTo>
                    <a:pt x="4752403" y="37114"/>
                  </a:lnTo>
                  <a:lnTo>
                    <a:pt x="4708018" y="35046"/>
                  </a:lnTo>
                  <a:lnTo>
                    <a:pt x="4653250" y="30123"/>
                  </a:lnTo>
                  <a:lnTo>
                    <a:pt x="4535008" y="15592"/>
                  </a:lnTo>
                  <a:lnTo>
                    <a:pt x="4481766" y="10659"/>
                  </a:lnTo>
                  <a:lnTo>
                    <a:pt x="4426648" y="6876"/>
                  </a:lnTo>
                  <a:lnTo>
                    <a:pt x="4370123" y="4146"/>
                  </a:lnTo>
                  <a:lnTo>
                    <a:pt x="4312658" y="2371"/>
                  </a:lnTo>
                  <a:lnTo>
                    <a:pt x="4254721" y="1452"/>
                  </a:lnTo>
                  <a:lnTo>
                    <a:pt x="4196778" y="1294"/>
                  </a:lnTo>
                  <a:lnTo>
                    <a:pt x="4139299" y="1797"/>
                  </a:lnTo>
                  <a:lnTo>
                    <a:pt x="4082750" y="2865"/>
                  </a:lnTo>
                  <a:lnTo>
                    <a:pt x="4027600" y="4400"/>
                  </a:lnTo>
                  <a:lnTo>
                    <a:pt x="3974315" y="6304"/>
                  </a:lnTo>
                  <a:lnTo>
                    <a:pt x="3923364" y="8480"/>
                  </a:lnTo>
                  <a:lnTo>
                    <a:pt x="3830332" y="13256"/>
                  </a:lnTo>
                  <a:lnTo>
                    <a:pt x="3752245" y="17947"/>
                  </a:lnTo>
                  <a:lnTo>
                    <a:pt x="3652883" y="24583"/>
                  </a:lnTo>
                  <a:lnTo>
                    <a:pt x="3571083" y="30827"/>
                  </a:lnTo>
                  <a:lnTo>
                    <a:pt x="3527957" y="33683"/>
                  </a:lnTo>
                  <a:lnTo>
                    <a:pt x="3482487" y="35976"/>
                  </a:lnTo>
                  <a:lnTo>
                    <a:pt x="3434030" y="37419"/>
                  </a:lnTo>
                  <a:lnTo>
                    <a:pt x="3381941" y="37722"/>
                  </a:lnTo>
                  <a:lnTo>
                    <a:pt x="3325577" y="36598"/>
                  </a:lnTo>
                  <a:lnTo>
                    <a:pt x="3264293" y="33757"/>
                  </a:lnTo>
                  <a:lnTo>
                    <a:pt x="3197446" y="28912"/>
                  </a:lnTo>
                  <a:lnTo>
                    <a:pt x="3071301" y="16560"/>
                  </a:lnTo>
                  <a:lnTo>
                    <a:pt x="3017215" y="12396"/>
                  </a:lnTo>
                  <a:lnTo>
                    <a:pt x="2962462" y="9206"/>
                  </a:lnTo>
                  <a:lnTo>
                    <a:pt x="2907371" y="6913"/>
                  </a:lnTo>
                  <a:lnTo>
                    <a:pt x="2852269" y="5442"/>
                  </a:lnTo>
                  <a:lnTo>
                    <a:pt x="2797487" y="4717"/>
                  </a:lnTo>
                  <a:lnTo>
                    <a:pt x="2743353" y="4661"/>
                  </a:lnTo>
                  <a:lnTo>
                    <a:pt x="2690195" y="5199"/>
                  </a:lnTo>
                  <a:lnTo>
                    <a:pt x="2638342" y="6255"/>
                  </a:lnTo>
                  <a:lnTo>
                    <a:pt x="2588123" y="7753"/>
                  </a:lnTo>
                  <a:lnTo>
                    <a:pt x="2539867" y="9617"/>
                  </a:lnTo>
                  <a:lnTo>
                    <a:pt x="2493902" y="11771"/>
                  </a:lnTo>
                  <a:lnTo>
                    <a:pt x="2450558" y="14140"/>
                  </a:lnTo>
                  <a:lnTo>
                    <a:pt x="2410162" y="16647"/>
                  </a:lnTo>
                  <a:lnTo>
                    <a:pt x="2339532" y="21772"/>
                  </a:lnTo>
                  <a:lnTo>
                    <a:pt x="2292983" y="24317"/>
                  </a:lnTo>
                  <a:lnTo>
                    <a:pt x="2252811" y="24357"/>
                  </a:lnTo>
                  <a:lnTo>
                    <a:pt x="2216671" y="22620"/>
                  </a:lnTo>
                  <a:lnTo>
                    <a:pt x="2182215" y="19834"/>
                  </a:lnTo>
                  <a:lnTo>
                    <a:pt x="2147095" y="16724"/>
                  </a:lnTo>
                  <a:lnTo>
                    <a:pt x="2108966" y="14018"/>
                  </a:lnTo>
                  <a:lnTo>
                    <a:pt x="2065480" y="12443"/>
                  </a:lnTo>
                  <a:lnTo>
                    <a:pt x="2014290" y="12726"/>
                  </a:lnTo>
                  <a:lnTo>
                    <a:pt x="1953049" y="15593"/>
                  </a:lnTo>
                  <a:lnTo>
                    <a:pt x="1879411" y="21772"/>
                  </a:lnTo>
                  <a:lnTo>
                    <a:pt x="1795452" y="30294"/>
                  </a:lnTo>
                  <a:lnTo>
                    <a:pt x="1737639" y="35846"/>
                  </a:lnTo>
                  <a:lnTo>
                    <a:pt x="1715029" y="37591"/>
                  </a:lnTo>
                  <a:lnTo>
                    <a:pt x="1694745" y="38694"/>
                  </a:lnTo>
                  <a:lnTo>
                    <a:pt x="1675384" y="39189"/>
                  </a:lnTo>
                  <a:lnTo>
                    <a:pt x="1655542" y="39108"/>
                  </a:lnTo>
                  <a:lnTo>
                    <a:pt x="1633815" y="38486"/>
                  </a:lnTo>
                  <a:lnTo>
                    <a:pt x="1608802" y="37355"/>
                  </a:lnTo>
                  <a:lnTo>
                    <a:pt x="1500000" y="31248"/>
                  </a:lnTo>
                  <a:lnTo>
                    <a:pt x="1385298" y="25249"/>
                  </a:lnTo>
                  <a:lnTo>
                    <a:pt x="1242163" y="18575"/>
                  </a:lnTo>
                  <a:lnTo>
                    <a:pt x="1011091" y="7118"/>
                  </a:lnTo>
                  <a:lnTo>
                    <a:pt x="915248" y="2974"/>
                  </a:lnTo>
                  <a:lnTo>
                    <a:pt x="870481" y="1494"/>
                  </a:lnTo>
                  <a:lnTo>
                    <a:pt x="827143" y="484"/>
                  </a:lnTo>
                  <a:lnTo>
                    <a:pt x="784728" y="0"/>
                  </a:lnTo>
                  <a:close/>
                </a:path>
              </a:pathLst>
            </a:custGeom>
            <a:solidFill>
              <a:srgbClr val="EDE6F6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79921" y="5139726"/>
              <a:ext cx="11641455" cy="1718310"/>
            </a:xfrm>
            <a:custGeom>
              <a:avLst/>
              <a:gdLst/>
              <a:ahLst/>
              <a:cxnLst/>
              <a:rect l="l" t="t" r="r" b="b"/>
              <a:pathLst>
                <a:path w="11641455" h="1718309">
                  <a:moveTo>
                    <a:pt x="4721" y="1718273"/>
                  </a:moveTo>
                  <a:lnTo>
                    <a:pt x="2780" y="1686899"/>
                  </a:lnTo>
                  <a:lnTo>
                    <a:pt x="7457" y="1643148"/>
                  </a:lnTo>
                  <a:lnTo>
                    <a:pt x="10210" y="1596167"/>
                  </a:lnTo>
                  <a:lnTo>
                    <a:pt x="11361" y="1546586"/>
                  </a:lnTo>
                  <a:lnTo>
                    <a:pt x="11232" y="1495036"/>
                  </a:lnTo>
                  <a:lnTo>
                    <a:pt x="10146" y="1442148"/>
                  </a:lnTo>
                  <a:lnTo>
                    <a:pt x="8423" y="1388555"/>
                  </a:lnTo>
                  <a:lnTo>
                    <a:pt x="6388" y="1334886"/>
                  </a:lnTo>
                  <a:lnTo>
                    <a:pt x="4360" y="1281773"/>
                  </a:lnTo>
                  <a:lnTo>
                    <a:pt x="2664" y="1229847"/>
                  </a:lnTo>
                  <a:lnTo>
                    <a:pt x="1620" y="1179739"/>
                  </a:lnTo>
                  <a:lnTo>
                    <a:pt x="1551" y="1132080"/>
                  </a:lnTo>
                  <a:lnTo>
                    <a:pt x="2780" y="1087502"/>
                  </a:lnTo>
                  <a:lnTo>
                    <a:pt x="4247" y="1044732"/>
                  </a:lnTo>
                  <a:lnTo>
                    <a:pt x="5060" y="996247"/>
                  </a:lnTo>
                  <a:lnTo>
                    <a:pt x="5331" y="943186"/>
                  </a:lnTo>
                  <a:lnTo>
                    <a:pt x="5170" y="886690"/>
                  </a:lnTo>
                  <a:lnTo>
                    <a:pt x="4691" y="827896"/>
                  </a:lnTo>
                  <a:lnTo>
                    <a:pt x="4004" y="767945"/>
                  </a:lnTo>
                  <a:lnTo>
                    <a:pt x="3222" y="707976"/>
                  </a:lnTo>
                  <a:lnTo>
                    <a:pt x="2456" y="649127"/>
                  </a:lnTo>
                  <a:lnTo>
                    <a:pt x="1818" y="592538"/>
                  </a:lnTo>
                  <a:lnTo>
                    <a:pt x="1419" y="539349"/>
                  </a:lnTo>
                  <a:lnTo>
                    <a:pt x="1372" y="490698"/>
                  </a:lnTo>
                  <a:lnTo>
                    <a:pt x="1789" y="447725"/>
                  </a:lnTo>
                  <a:lnTo>
                    <a:pt x="2780" y="411570"/>
                  </a:lnTo>
                  <a:lnTo>
                    <a:pt x="0" y="361495"/>
                  </a:lnTo>
                  <a:lnTo>
                    <a:pt x="3639" y="314045"/>
                  </a:lnTo>
                  <a:lnTo>
                    <a:pt x="13190" y="269386"/>
                  </a:lnTo>
                  <a:lnTo>
                    <a:pt x="28144" y="227679"/>
                  </a:lnTo>
                  <a:lnTo>
                    <a:pt x="47993" y="189089"/>
                  </a:lnTo>
                  <a:lnTo>
                    <a:pt x="72229" y="153780"/>
                  </a:lnTo>
                  <a:lnTo>
                    <a:pt x="100344" y="121915"/>
                  </a:lnTo>
                  <a:lnTo>
                    <a:pt x="131829" y="93658"/>
                  </a:lnTo>
                  <a:lnTo>
                    <a:pt x="166178" y="69173"/>
                  </a:lnTo>
                  <a:lnTo>
                    <a:pt x="202880" y="48623"/>
                  </a:lnTo>
                  <a:lnTo>
                    <a:pt x="241429" y="32171"/>
                  </a:lnTo>
                  <a:lnTo>
                    <a:pt x="281315" y="19983"/>
                  </a:lnTo>
                  <a:lnTo>
                    <a:pt x="322032" y="12221"/>
                  </a:lnTo>
                  <a:lnTo>
                    <a:pt x="363070" y="9049"/>
                  </a:lnTo>
                  <a:lnTo>
                    <a:pt x="403922" y="10631"/>
                  </a:lnTo>
                  <a:lnTo>
                    <a:pt x="447848" y="15493"/>
                  </a:lnTo>
                  <a:lnTo>
                    <a:pt x="493849" y="19641"/>
                  </a:lnTo>
                  <a:lnTo>
                    <a:pt x="541662" y="23101"/>
                  </a:lnTo>
                  <a:lnTo>
                    <a:pt x="591022" y="25901"/>
                  </a:lnTo>
                  <a:lnTo>
                    <a:pt x="641666" y="28066"/>
                  </a:lnTo>
                  <a:lnTo>
                    <a:pt x="693331" y="29624"/>
                  </a:lnTo>
                  <a:lnTo>
                    <a:pt x="745754" y="30601"/>
                  </a:lnTo>
                  <a:lnTo>
                    <a:pt x="798671" y="31024"/>
                  </a:lnTo>
                  <a:lnTo>
                    <a:pt x="851818" y="30919"/>
                  </a:lnTo>
                  <a:lnTo>
                    <a:pt x="904932" y="30313"/>
                  </a:lnTo>
                  <a:lnTo>
                    <a:pt x="957749" y="29233"/>
                  </a:lnTo>
                  <a:lnTo>
                    <a:pt x="1010006" y="27705"/>
                  </a:lnTo>
                  <a:lnTo>
                    <a:pt x="1061440" y="25756"/>
                  </a:lnTo>
                  <a:lnTo>
                    <a:pt x="1111787" y="23413"/>
                  </a:lnTo>
                  <a:lnTo>
                    <a:pt x="1160784" y="20702"/>
                  </a:lnTo>
                  <a:lnTo>
                    <a:pt x="1208167" y="17651"/>
                  </a:lnTo>
                  <a:lnTo>
                    <a:pt x="1253672" y="14285"/>
                  </a:lnTo>
                  <a:lnTo>
                    <a:pt x="1297037" y="10631"/>
                  </a:lnTo>
                  <a:lnTo>
                    <a:pt x="1365878" y="5240"/>
                  </a:lnTo>
                  <a:lnTo>
                    <a:pt x="1422296" y="2377"/>
                  </a:lnTo>
                  <a:lnTo>
                    <a:pt x="1469048" y="1542"/>
                  </a:lnTo>
                  <a:lnTo>
                    <a:pt x="1508889" y="2237"/>
                  </a:lnTo>
                  <a:lnTo>
                    <a:pt x="1544576" y="3963"/>
                  </a:lnTo>
                  <a:lnTo>
                    <a:pt x="1578864" y="6223"/>
                  </a:lnTo>
                  <a:lnTo>
                    <a:pt x="1614510" y="8518"/>
                  </a:lnTo>
                  <a:lnTo>
                    <a:pt x="1654271" y="10350"/>
                  </a:lnTo>
                  <a:lnTo>
                    <a:pt x="1700901" y="11221"/>
                  </a:lnTo>
                  <a:lnTo>
                    <a:pt x="1757158" y="10631"/>
                  </a:lnTo>
                  <a:lnTo>
                    <a:pt x="1805157" y="9449"/>
                  </a:lnTo>
                  <a:lnTo>
                    <a:pt x="1853792" y="8231"/>
                  </a:lnTo>
                  <a:lnTo>
                    <a:pt x="1903076" y="7041"/>
                  </a:lnTo>
                  <a:lnTo>
                    <a:pt x="1953017" y="5942"/>
                  </a:lnTo>
                  <a:lnTo>
                    <a:pt x="2003627" y="4998"/>
                  </a:lnTo>
                  <a:lnTo>
                    <a:pt x="2054915" y="4272"/>
                  </a:lnTo>
                  <a:lnTo>
                    <a:pt x="2106893" y="3828"/>
                  </a:lnTo>
                  <a:lnTo>
                    <a:pt x="2159570" y="3729"/>
                  </a:lnTo>
                  <a:lnTo>
                    <a:pt x="2212957" y="4038"/>
                  </a:lnTo>
                  <a:lnTo>
                    <a:pt x="2267065" y="4820"/>
                  </a:lnTo>
                  <a:lnTo>
                    <a:pt x="2321903" y="6136"/>
                  </a:lnTo>
                  <a:lnTo>
                    <a:pt x="2377483" y="8052"/>
                  </a:lnTo>
                  <a:lnTo>
                    <a:pt x="2433814" y="10631"/>
                  </a:lnTo>
                  <a:lnTo>
                    <a:pt x="2525793" y="13977"/>
                  </a:lnTo>
                  <a:lnTo>
                    <a:pt x="2594819" y="14008"/>
                  </a:lnTo>
                  <a:lnTo>
                    <a:pt x="2646319" y="12044"/>
                  </a:lnTo>
                  <a:lnTo>
                    <a:pt x="2685720" y="9405"/>
                  </a:lnTo>
                  <a:lnTo>
                    <a:pt x="2718449" y="7410"/>
                  </a:lnTo>
                  <a:lnTo>
                    <a:pt x="2749935" y="7379"/>
                  </a:lnTo>
                  <a:lnTo>
                    <a:pt x="2785604" y="10631"/>
                  </a:lnTo>
                  <a:lnTo>
                    <a:pt x="2803886" y="12273"/>
                  </a:lnTo>
                  <a:lnTo>
                    <a:pt x="2827724" y="13127"/>
                  </a:lnTo>
                  <a:lnTo>
                    <a:pt x="2856767" y="13303"/>
                  </a:lnTo>
                  <a:lnTo>
                    <a:pt x="2890664" y="12914"/>
                  </a:lnTo>
                  <a:lnTo>
                    <a:pt x="2929066" y="12070"/>
                  </a:lnTo>
                  <a:lnTo>
                    <a:pt x="2971621" y="10885"/>
                  </a:lnTo>
                  <a:lnTo>
                    <a:pt x="3017981" y="9469"/>
                  </a:lnTo>
                  <a:lnTo>
                    <a:pt x="3067793" y="7934"/>
                  </a:lnTo>
                  <a:lnTo>
                    <a:pt x="3120709" y="6392"/>
                  </a:lnTo>
                  <a:lnTo>
                    <a:pt x="3176378" y="4955"/>
                  </a:lnTo>
                  <a:lnTo>
                    <a:pt x="3234449" y="3734"/>
                  </a:lnTo>
                  <a:lnTo>
                    <a:pt x="3294573" y="2841"/>
                  </a:lnTo>
                  <a:lnTo>
                    <a:pt x="3356399" y="2388"/>
                  </a:lnTo>
                  <a:lnTo>
                    <a:pt x="3419576" y="2487"/>
                  </a:lnTo>
                  <a:lnTo>
                    <a:pt x="3483754" y="3249"/>
                  </a:lnTo>
                  <a:lnTo>
                    <a:pt x="3548584" y="4786"/>
                  </a:lnTo>
                  <a:lnTo>
                    <a:pt x="3613714" y="7209"/>
                  </a:lnTo>
                  <a:lnTo>
                    <a:pt x="3678795" y="10631"/>
                  </a:lnTo>
                  <a:lnTo>
                    <a:pt x="3758467" y="14578"/>
                  </a:lnTo>
                  <a:lnTo>
                    <a:pt x="3830897" y="16482"/>
                  </a:lnTo>
                  <a:lnTo>
                    <a:pt x="3896691" y="16702"/>
                  </a:lnTo>
                  <a:lnTo>
                    <a:pt x="3956453" y="15596"/>
                  </a:lnTo>
                  <a:lnTo>
                    <a:pt x="4010788" y="13524"/>
                  </a:lnTo>
                  <a:lnTo>
                    <a:pt x="4060300" y="10844"/>
                  </a:lnTo>
                  <a:lnTo>
                    <a:pt x="4105594" y="7916"/>
                  </a:lnTo>
                  <a:lnTo>
                    <a:pt x="4147274" y="5099"/>
                  </a:lnTo>
                  <a:lnTo>
                    <a:pt x="4185945" y="2752"/>
                  </a:lnTo>
                  <a:lnTo>
                    <a:pt x="4222212" y="1234"/>
                  </a:lnTo>
                  <a:lnTo>
                    <a:pt x="4256678" y="903"/>
                  </a:lnTo>
                  <a:lnTo>
                    <a:pt x="4289950" y="2120"/>
                  </a:lnTo>
                  <a:lnTo>
                    <a:pt x="4322630" y="5243"/>
                  </a:lnTo>
                  <a:lnTo>
                    <a:pt x="4355324" y="10631"/>
                  </a:lnTo>
                  <a:lnTo>
                    <a:pt x="4382958" y="15315"/>
                  </a:lnTo>
                  <a:lnTo>
                    <a:pt x="4414515" y="19085"/>
                  </a:lnTo>
                  <a:lnTo>
                    <a:pt x="4488393" y="24152"/>
                  </a:lnTo>
                  <a:lnTo>
                    <a:pt x="4530213" y="25587"/>
                  </a:lnTo>
                  <a:lnTo>
                    <a:pt x="4574954" y="26379"/>
                  </a:lnTo>
                  <a:lnTo>
                    <a:pt x="4622365" y="26597"/>
                  </a:lnTo>
                  <a:lnTo>
                    <a:pt x="4672195" y="26310"/>
                  </a:lnTo>
                  <a:lnTo>
                    <a:pt x="4724195" y="25585"/>
                  </a:lnTo>
                  <a:lnTo>
                    <a:pt x="4778114" y="24491"/>
                  </a:lnTo>
                  <a:lnTo>
                    <a:pt x="4833702" y="23096"/>
                  </a:lnTo>
                  <a:lnTo>
                    <a:pt x="4890709" y="21468"/>
                  </a:lnTo>
                  <a:lnTo>
                    <a:pt x="4948883" y="19676"/>
                  </a:lnTo>
                  <a:lnTo>
                    <a:pt x="5007975" y="17787"/>
                  </a:lnTo>
                  <a:lnTo>
                    <a:pt x="5067735" y="15870"/>
                  </a:lnTo>
                  <a:lnTo>
                    <a:pt x="5127912" y="13992"/>
                  </a:lnTo>
                  <a:lnTo>
                    <a:pt x="5188255" y="12223"/>
                  </a:lnTo>
                  <a:lnTo>
                    <a:pt x="5248515" y="10631"/>
                  </a:lnTo>
                  <a:lnTo>
                    <a:pt x="5339489" y="8203"/>
                  </a:lnTo>
                  <a:lnTo>
                    <a:pt x="5416935" y="5860"/>
                  </a:lnTo>
                  <a:lnTo>
                    <a:pt x="5482742" y="3733"/>
                  </a:lnTo>
                  <a:lnTo>
                    <a:pt x="5538799" y="1959"/>
                  </a:lnTo>
                  <a:lnTo>
                    <a:pt x="5586995" y="669"/>
                  </a:lnTo>
                  <a:lnTo>
                    <a:pt x="5629217" y="0"/>
                  </a:lnTo>
                  <a:lnTo>
                    <a:pt x="5667356" y="83"/>
                  </a:lnTo>
                  <a:lnTo>
                    <a:pt x="5703298" y="1054"/>
                  </a:lnTo>
                  <a:lnTo>
                    <a:pt x="5738934" y="3046"/>
                  </a:lnTo>
                  <a:lnTo>
                    <a:pt x="5776152" y="6194"/>
                  </a:lnTo>
                  <a:lnTo>
                    <a:pt x="5816840" y="10631"/>
                  </a:lnTo>
                  <a:lnTo>
                    <a:pt x="5869061" y="15268"/>
                  </a:lnTo>
                  <a:lnTo>
                    <a:pt x="5920601" y="17114"/>
                  </a:lnTo>
                  <a:lnTo>
                    <a:pt x="5971634" y="16868"/>
                  </a:lnTo>
                  <a:lnTo>
                    <a:pt x="6022334" y="15230"/>
                  </a:lnTo>
                  <a:lnTo>
                    <a:pt x="6072877" y="12899"/>
                  </a:lnTo>
                  <a:lnTo>
                    <a:pt x="6123437" y="10574"/>
                  </a:lnTo>
                  <a:lnTo>
                    <a:pt x="6174188" y="8955"/>
                  </a:lnTo>
                  <a:lnTo>
                    <a:pt x="6225305" y="8741"/>
                  </a:lnTo>
                  <a:lnTo>
                    <a:pt x="6276962" y="10631"/>
                  </a:lnTo>
                  <a:lnTo>
                    <a:pt x="6314526" y="12119"/>
                  </a:lnTo>
                  <a:lnTo>
                    <a:pt x="6355126" y="12367"/>
                  </a:lnTo>
                  <a:lnTo>
                    <a:pt x="6398592" y="11645"/>
                  </a:lnTo>
                  <a:lnTo>
                    <a:pt x="6444754" y="10225"/>
                  </a:lnTo>
                  <a:lnTo>
                    <a:pt x="6493442" y="8376"/>
                  </a:lnTo>
                  <a:lnTo>
                    <a:pt x="6544487" y="6370"/>
                  </a:lnTo>
                  <a:lnTo>
                    <a:pt x="6597717" y="4476"/>
                  </a:lnTo>
                  <a:lnTo>
                    <a:pt x="6652963" y="2966"/>
                  </a:lnTo>
                  <a:lnTo>
                    <a:pt x="6710056" y="2109"/>
                  </a:lnTo>
                  <a:lnTo>
                    <a:pt x="6768825" y="2177"/>
                  </a:lnTo>
                  <a:lnTo>
                    <a:pt x="6829100" y="3439"/>
                  </a:lnTo>
                  <a:lnTo>
                    <a:pt x="6890712" y="6167"/>
                  </a:lnTo>
                  <a:lnTo>
                    <a:pt x="6953490" y="10631"/>
                  </a:lnTo>
                  <a:lnTo>
                    <a:pt x="7005667" y="14318"/>
                  </a:lnTo>
                  <a:lnTo>
                    <a:pt x="7059051" y="16689"/>
                  </a:lnTo>
                  <a:lnTo>
                    <a:pt x="7113294" y="17919"/>
                  </a:lnTo>
                  <a:lnTo>
                    <a:pt x="7168048" y="18185"/>
                  </a:lnTo>
                  <a:lnTo>
                    <a:pt x="7222966" y="17665"/>
                  </a:lnTo>
                  <a:lnTo>
                    <a:pt x="7277700" y="16535"/>
                  </a:lnTo>
                  <a:lnTo>
                    <a:pt x="7331902" y="14973"/>
                  </a:lnTo>
                  <a:lnTo>
                    <a:pt x="7385226" y="13155"/>
                  </a:lnTo>
                  <a:lnTo>
                    <a:pt x="7437323" y="11258"/>
                  </a:lnTo>
                  <a:lnTo>
                    <a:pt x="7487847" y="9459"/>
                  </a:lnTo>
                  <a:lnTo>
                    <a:pt x="7536449" y="7935"/>
                  </a:lnTo>
                  <a:lnTo>
                    <a:pt x="7582783" y="6862"/>
                  </a:lnTo>
                  <a:lnTo>
                    <a:pt x="7626500" y="6419"/>
                  </a:lnTo>
                  <a:lnTo>
                    <a:pt x="7667253" y="6781"/>
                  </a:lnTo>
                  <a:lnTo>
                    <a:pt x="7704694" y="8126"/>
                  </a:lnTo>
                  <a:lnTo>
                    <a:pt x="7738477" y="10631"/>
                  </a:lnTo>
                  <a:lnTo>
                    <a:pt x="7768484" y="13119"/>
                  </a:lnTo>
                  <a:lnTo>
                    <a:pt x="7801782" y="15029"/>
                  </a:lnTo>
                  <a:lnTo>
                    <a:pt x="7838188" y="16416"/>
                  </a:lnTo>
                  <a:lnTo>
                    <a:pt x="7877515" y="17333"/>
                  </a:lnTo>
                  <a:lnTo>
                    <a:pt x="7919580" y="17833"/>
                  </a:lnTo>
                  <a:lnTo>
                    <a:pt x="7964198" y="17968"/>
                  </a:lnTo>
                  <a:lnTo>
                    <a:pt x="8011184" y="17794"/>
                  </a:lnTo>
                  <a:lnTo>
                    <a:pt x="8060354" y="17362"/>
                  </a:lnTo>
                  <a:lnTo>
                    <a:pt x="8111523" y="16727"/>
                  </a:lnTo>
                  <a:lnTo>
                    <a:pt x="8164507" y="15941"/>
                  </a:lnTo>
                  <a:lnTo>
                    <a:pt x="8219120" y="15057"/>
                  </a:lnTo>
                  <a:lnTo>
                    <a:pt x="8275179" y="14130"/>
                  </a:lnTo>
                  <a:lnTo>
                    <a:pt x="8332498" y="13213"/>
                  </a:lnTo>
                  <a:lnTo>
                    <a:pt x="8390893" y="12358"/>
                  </a:lnTo>
                  <a:lnTo>
                    <a:pt x="8450180" y="11619"/>
                  </a:lnTo>
                  <a:lnTo>
                    <a:pt x="8510173" y="11049"/>
                  </a:lnTo>
                  <a:lnTo>
                    <a:pt x="8570688" y="10702"/>
                  </a:lnTo>
                  <a:lnTo>
                    <a:pt x="8631541" y="10631"/>
                  </a:lnTo>
                  <a:lnTo>
                    <a:pt x="8700727" y="10694"/>
                  </a:lnTo>
                  <a:lnTo>
                    <a:pt x="8762717" y="10689"/>
                  </a:lnTo>
                  <a:lnTo>
                    <a:pt x="8818615" y="10631"/>
                  </a:lnTo>
                  <a:lnTo>
                    <a:pt x="8869528" y="10531"/>
                  </a:lnTo>
                  <a:lnTo>
                    <a:pt x="8916558" y="10405"/>
                  </a:lnTo>
                  <a:lnTo>
                    <a:pt x="8960811" y="10265"/>
                  </a:lnTo>
                  <a:lnTo>
                    <a:pt x="9003392" y="10125"/>
                  </a:lnTo>
                  <a:lnTo>
                    <a:pt x="9045405" y="9998"/>
                  </a:lnTo>
                  <a:lnTo>
                    <a:pt x="9087955" y="9899"/>
                  </a:lnTo>
                  <a:lnTo>
                    <a:pt x="9132147" y="9840"/>
                  </a:lnTo>
                  <a:lnTo>
                    <a:pt x="9179086" y="9836"/>
                  </a:lnTo>
                  <a:lnTo>
                    <a:pt x="9229876" y="9899"/>
                  </a:lnTo>
                  <a:lnTo>
                    <a:pt x="9285623" y="10044"/>
                  </a:lnTo>
                  <a:lnTo>
                    <a:pt x="9347430" y="10283"/>
                  </a:lnTo>
                  <a:lnTo>
                    <a:pt x="9416402" y="10631"/>
                  </a:lnTo>
                  <a:lnTo>
                    <a:pt x="9474827" y="10956"/>
                  </a:lnTo>
                  <a:lnTo>
                    <a:pt x="9528931" y="11254"/>
                  </a:lnTo>
                  <a:lnTo>
                    <a:pt x="9579331" y="11522"/>
                  </a:lnTo>
                  <a:lnTo>
                    <a:pt x="9626642" y="11758"/>
                  </a:lnTo>
                  <a:lnTo>
                    <a:pt x="9671480" y="11960"/>
                  </a:lnTo>
                  <a:lnTo>
                    <a:pt x="9714461" y="12127"/>
                  </a:lnTo>
                  <a:lnTo>
                    <a:pt x="9756201" y="12256"/>
                  </a:lnTo>
                  <a:lnTo>
                    <a:pt x="9797316" y="12345"/>
                  </a:lnTo>
                  <a:lnTo>
                    <a:pt x="9838422" y="12393"/>
                  </a:lnTo>
                  <a:lnTo>
                    <a:pt x="9880135" y="12397"/>
                  </a:lnTo>
                  <a:lnTo>
                    <a:pt x="9923070" y="12356"/>
                  </a:lnTo>
                  <a:lnTo>
                    <a:pt x="9967844" y="12268"/>
                  </a:lnTo>
                  <a:lnTo>
                    <a:pt x="10015073" y="12130"/>
                  </a:lnTo>
                  <a:lnTo>
                    <a:pt x="10065372" y="11940"/>
                  </a:lnTo>
                  <a:lnTo>
                    <a:pt x="10119358" y="11698"/>
                  </a:lnTo>
                  <a:lnTo>
                    <a:pt x="10177646" y="11400"/>
                  </a:lnTo>
                  <a:lnTo>
                    <a:pt x="10240852" y="11045"/>
                  </a:lnTo>
                  <a:lnTo>
                    <a:pt x="10309592" y="10631"/>
                  </a:lnTo>
                  <a:lnTo>
                    <a:pt x="10379374" y="10243"/>
                  </a:lnTo>
                  <a:lnTo>
                    <a:pt x="10445518" y="9962"/>
                  </a:lnTo>
                  <a:lnTo>
                    <a:pt x="10508294" y="9775"/>
                  </a:lnTo>
                  <a:lnTo>
                    <a:pt x="10567973" y="9672"/>
                  </a:lnTo>
                  <a:lnTo>
                    <a:pt x="10624824" y="9641"/>
                  </a:lnTo>
                  <a:lnTo>
                    <a:pt x="10679120" y="9671"/>
                  </a:lnTo>
                  <a:lnTo>
                    <a:pt x="10731129" y="9750"/>
                  </a:lnTo>
                  <a:lnTo>
                    <a:pt x="10781122" y="9868"/>
                  </a:lnTo>
                  <a:lnTo>
                    <a:pt x="10829371" y="10011"/>
                  </a:lnTo>
                  <a:lnTo>
                    <a:pt x="10876145" y="10171"/>
                  </a:lnTo>
                  <a:lnTo>
                    <a:pt x="10921715" y="10334"/>
                  </a:lnTo>
                  <a:lnTo>
                    <a:pt x="10966351" y="10490"/>
                  </a:lnTo>
                  <a:lnTo>
                    <a:pt x="11010324" y="10626"/>
                  </a:lnTo>
                  <a:lnTo>
                    <a:pt x="11053904" y="10733"/>
                  </a:lnTo>
                  <a:lnTo>
                    <a:pt x="11097362" y="10798"/>
                  </a:lnTo>
                  <a:lnTo>
                    <a:pt x="11140968" y="10811"/>
                  </a:lnTo>
                  <a:lnTo>
                    <a:pt x="11184993" y="10759"/>
                  </a:lnTo>
                  <a:lnTo>
                    <a:pt x="11229707" y="10631"/>
                  </a:lnTo>
                  <a:lnTo>
                    <a:pt x="11280641" y="9501"/>
                  </a:lnTo>
                  <a:lnTo>
                    <a:pt x="11328362" y="16045"/>
                  </a:lnTo>
                  <a:lnTo>
                    <a:pt x="11372814" y="29490"/>
                  </a:lnTo>
                  <a:lnTo>
                    <a:pt x="11413947" y="49062"/>
                  </a:lnTo>
                  <a:lnTo>
                    <a:pt x="11451705" y="73988"/>
                  </a:lnTo>
                  <a:lnTo>
                    <a:pt x="11486035" y="103494"/>
                  </a:lnTo>
                  <a:lnTo>
                    <a:pt x="11516885" y="136805"/>
                  </a:lnTo>
                  <a:lnTo>
                    <a:pt x="11544202" y="173149"/>
                  </a:lnTo>
                  <a:lnTo>
                    <a:pt x="11567930" y="211752"/>
                  </a:lnTo>
                  <a:lnTo>
                    <a:pt x="11588019" y="251840"/>
                  </a:lnTo>
                  <a:lnTo>
                    <a:pt x="11604413" y="292639"/>
                  </a:lnTo>
                  <a:lnTo>
                    <a:pt x="11617060" y="333377"/>
                  </a:lnTo>
                  <a:lnTo>
                    <a:pt x="11625906" y="373278"/>
                  </a:lnTo>
                  <a:lnTo>
                    <a:pt x="11630899" y="411570"/>
                  </a:lnTo>
                  <a:lnTo>
                    <a:pt x="11627068" y="475476"/>
                  </a:lnTo>
                  <a:lnTo>
                    <a:pt x="11625482" y="532460"/>
                  </a:lnTo>
                  <a:lnTo>
                    <a:pt x="11625702" y="583825"/>
                  </a:lnTo>
                  <a:lnTo>
                    <a:pt x="11627291" y="630872"/>
                  </a:lnTo>
                  <a:lnTo>
                    <a:pt x="11629811" y="674902"/>
                  </a:lnTo>
                  <a:lnTo>
                    <a:pt x="11632823" y="717218"/>
                  </a:lnTo>
                  <a:lnTo>
                    <a:pt x="11635889" y="759120"/>
                  </a:lnTo>
                  <a:lnTo>
                    <a:pt x="11638572" y="801910"/>
                  </a:lnTo>
                  <a:lnTo>
                    <a:pt x="11640433" y="846890"/>
                  </a:lnTo>
                  <a:lnTo>
                    <a:pt x="11641034" y="895361"/>
                  </a:lnTo>
                  <a:lnTo>
                    <a:pt x="11639937" y="948625"/>
                  </a:lnTo>
                  <a:lnTo>
                    <a:pt x="11636705" y="1007984"/>
                  </a:lnTo>
                  <a:lnTo>
                    <a:pt x="11630899" y="1074738"/>
                  </a:lnTo>
                  <a:lnTo>
                    <a:pt x="11623883" y="1147967"/>
                  </a:lnTo>
                  <a:lnTo>
                    <a:pt x="11618455" y="1214575"/>
                  </a:lnTo>
                  <a:lnTo>
                    <a:pt x="11614522" y="1275338"/>
                  </a:lnTo>
                  <a:lnTo>
                    <a:pt x="11611991" y="1331029"/>
                  </a:lnTo>
                  <a:lnTo>
                    <a:pt x="11610766" y="1382422"/>
                  </a:lnTo>
                  <a:lnTo>
                    <a:pt x="11610754" y="1430293"/>
                  </a:lnTo>
                  <a:lnTo>
                    <a:pt x="11611862" y="1475415"/>
                  </a:lnTo>
                  <a:lnTo>
                    <a:pt x="11613994" y="1518563"/>
                  </a:lnTo>
                  <a:lnTo>
                    <a:pt x="11617058" y="1560511"/>
                  </a:lnTo>
                  <a:lnTo>
                    <a:pt x="11620960" y="1602033"/>
                  </a:lnTo>
                  <a:lnTo>
                    <a:pt x="11625604" y="1643905"/>
                  </a:lnTo>
                  <a:lnTo>
                    <a:pt x="11630899" y="1686899"/>
                  </a:lnTo>
                  <a:lnTo>
                    <a:pt x="11632146" y="1718273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78476" y="5732979"/>
              <a:ext cx="574675" cy="617855"/>
            </a:xfrm>
            <a:custGeom>
              <a:avLst/>
              <a:gdLst/>
              <a:ahLst/>
              <a:cxnLst/>
              <a:rect l="l" t="t" r="r" b="b"/>
              <a:pathLst>
                <a:path w="574675" h="617854">
                  <a:moveTo>
                    <a:pt x="533534" y="0"/>
                  </a:moveTo>
                  <a:lnTo>
                    <a:pt x="502445" y="7153"/>
                  </a:lnTo>
                  <a:lnTo>
                    <a:pt x="42527" y="242408"/>
                  </a:lnTo>
                  <a:lnTo>
                    <a:pt x="12628" y="269063"/>
                  </a:lnTo>
                  <a:lnTo>
                    <a:pt x="0" y="303421"/>
                  </a:lnTo>
                  <a:lnTo>
                    <a:pt x="5656" y="335647"/>
                  </a:lnTo>
                  <a:lnTo>
                    <a:pt x="30614" y="355908"/>
                  </a:lnTo>
                  <a:lnTo>
                    <a:pt x="233103" y="419510"/>
                  </a:lnTo>
                  <a:lnTo>
                    <a:pt x="240635" y="422704"/>
                  </a:lnTo>
                  <a:lnTo>
                    <a:pt x="247316" y="427165"/>
                  </a:lnTo>
                  <a:lnTo>
                    <a:pt x="253018" y="432783"/>
                  </a:lnTo>
                  <a:lnTo>
                    <a:pt x="257614" y="439449"/>
                  </a:lnTo>
                  <a:lnTo>
                    <a:pt x="346006" y="597081"/>
                  </a:lnTo>
                  <a:lnTo>
                    <a:pt x="371261" y="617537"/>
                  </a:lnTo>
                  <a:lnTo>
                    <a:pt x="404142" y="615993"/>
                  </a:lnTo>
                  <a:lnTo>
                    <a:pt x="435016" y="595754"/>
                  </a:lnTo>
                  <a:lnTo>
                    <a:pt x="454248" y="560124"/>
                  </a:lnTo>
                  <a:lnTo>
                    <a:pt x="574200" y="63643"/>
                  </a:lnTo>
                  <a:lnTo>
                    <a:pt x="573900" y="31778"/>
                  </a:lnTo>
                  <a:lnTo>
                    <a:pt x="558849" y="9386"/>
                  </a:lnTo>
                  <a:lnTo>
                    <a:pt x="53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2923" y="5551439"/>
              <a:ext cx="129825" cy="1123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1097" y="5450966"/>
              <a:ext cx="62230" cy="152400"/>
            </a:xfrm>
            <a:custGeom>
              <a:avLst/>
              <a:gdLst/>
              <a:ahLst/>
              <a:cxnLst/>
              <a:rect l="l" t="t" r="r" b="b"/>
              <a:pathLst>
                <a:path w="62230" h="152400">
                  <a:moveTo>
                    <a:pt x="20205" y="0"/>
                  </a:moveTo>
                  <a:lnTo>
                    <a:pt x="11324" y="3188"/>
                  </a:lnTo>
                  <a:lnTo>
                    <a:pt x="4545" y="9318"/>
                  </a:lnTo>
                  <a:lnTo>
                    <a:pt x="544" y="17519"/>
                  </a:lnTo>
                  <a:lnTo>
                    <a:pt x="0" y="26923"/>
                  </a:lnTo>
                  <a:lnTo>
                    <a:pt x="15633" y="137350"/>
                  </a:lnTo>
                  <a:lnTo>
                    <a:pt x="18808" y="142722"/>
                  </a:lnTo>
                  <a:lnTo>
                    <a:pt x="23507" y="146367"/>
                  </a:lnTo>
                  <a:lnTo>
                    <a:pt x="28460" y="150266"/>
                  </a:lnTo>
                  <a:lnTo>
                    <a:pt x="34810" y="152272"/>
                  </a:lnTo>
                  <a:lnTo>
                    <a:pt x="41541" y="151282"/>
                  </a:lnTo>
                  <a:lnTo>
                    <a:pt x="50431" y="148107"/>
                  </a:lnTo>
                  <a:lnTo>
                    <a:pt x="57226" y="141979"/>
                  </a:lnTo>
                  <a:lnTo>
                    <a:pt x="61258" y="133765"/>
                  </a:lnTo>
                  <a:lnTo>
                    <a:pt x="61861" y="124332"/>
                  </a:lnTo>
                  <a:lnTo>
                    <a:pt x="47129" y="20192"/>
                  </a:lnTo>
                  <a:lnTo>
                    <a:pt x="44012" y="11322"/>
                  </a:lnTo>
                  <a:lnTo>
                    <a:pt x="37906" y="4571"/>
                  </a:lnTo>
                  <a:lnTo>
                    <a:pt x="29681" y="583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0602" y="5494718"/>
              <a:ext cx="108521" cy="1323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6435" y="5658205"/>
              <a:ext cx="150113" cy="674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6639" y="5793391"/>
              <a:ext cx="134820" cy="10433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17" name="object 17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4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27047" y="5478271"/>
            <a:ext cx="93021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мошенничество — это уголовное преступление, отвечать за которое придется по статьям 159—159.6 УК РФ.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5F3B7-6AB5-459B-887B-0E51A08C2404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F5A9CE-254E-4FC1-B196-43031016613F}"/>
              </a:ext>
            </a:extLst>
          </p:cNvPr>
          <p:cNvSpPr txBox="1"/>
          <p:nvPr/>
        </p:nvSpPr>
        <p:spPr>
          <a:xfrm>
            <a:off x="8077200" y="1136688"/>
            <a:ext cx="3657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мошенничество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противоправное действие, совершаемое с целью завладения денежными средствами, имуществом или другими материальными ценностями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0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311" y="1333918"/>
            <a:ext cx="11752647" cy="553837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1684612"/>
            <a:ext cx="6629400" cy="3488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«КУРЬЕР НАЛИЧНОСТИ»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2865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телефонными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мошенниками,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будущему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курьеру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сообщать,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криминалом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ничем не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рискует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5D4AE-E746-43C6-B376-612358F810CA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3258" y="1273265"/>
            <a:ext cx="4669155" cy="5363845"/>
            <a:chOff x="7533258" y="1273265"/>
            <a:chExt cx="4669155" cy="5363845"/>
          </a:xfrm>
        </p:grpSpPr>
        <p:sp>
          <p:nvSpPr>
            <p:cNvPr id="3" name="object 3"/>
            <p:cNvSpPr/>
            <p:nvPr/>
          </p:nvSpPr>
          <p:spPr>
            <a:xfrm>
              <a:off x="7551030" y="1282310"/>
              <a:ext cx="4641215" cy="5334000"/>
            </a:xfrm>
            <a:custGeom>
              <a:avLst/>
              <a:gdLst/>
              <a:ahLst/>
              <a:cxnLst/>
              <a:rect l="l" t="t" r="r" b="b"/>
              <a:pathLst>
                <a:path w="4641215" h="5334000">
                  <a:moveTo>
                    <a:pt x="2129470" y="0"/>
                  </a:moveTo>
                  <a:lnTo>
                    <a:pt x="2083921" y="738"/>
                  </a:lnTo>
                  <a:lnTo>
                    <a:pt x="2035770" y="2505"/>
                  </a:lnTo>
                  <a:lnTo>
                    <a:pt x="1983936" y="5152"/>
                  </a:lnTo>
                  <a:lnTo>
                    <a:pt x="1927339" y="8532"/>
                  </a:lnTo>
                  <a:lnTo>
                    <a:pt x="1795533" y="16899"/>
                  </a:lnTo>
                  <a:lnTo>
                    <a:pt x="1732279" y="20096"/>
                  </a:lnTo>
                  <a:lnTo>
                    <a:pt x="1675833" y="21539"/>
                  </a:lnTo>
                  <a:lnTo>
                    <a:pt x="1624813" y="21579"/>
                  </a:lnTo>
                  <a:lnTo>
                    <a:pt x="1577836" y="20569"/>
                  </a:lnTo>
                  <a:lnTo>
                    <a:pt x="1533519" y="18860"/>
                  </a:lnTo>
                  <a:lnTo>
                    <a:pt x="1447333" y="14754"/>
                  </a:lnTo>
                  <a:lnTo>
                    <a:pt x="1402698" y="13061"/>
                  </a:lnTo>
                  <a:lnTo>
                    <a:pt x="1355192" y="12077"/>
                  </a:lnTo>
                  <a:lnTo>
                    <a:pt x="1303431" y="12155"/>
                  </a:lnTo>
                  <a:lnTo>
                    <a:pt x="1246033" y="13645"/>
                  </a:lnTo>
                  <a:lnTo>
                    <a:pt x="1181614" y="16899"/>
                  </a:lnTo>
                  <a:lnTo>
                    <a:pt x="1126596" y="20195"/>
                  </a:lnTo>
                  <a:lnTo>
                    <a:pt x="1071110" y="23239"/>
                  </a:lnTo>
                  <a:lnTo>
                    <a:pt x="1015378" y="25983"/>
                  </a:lnTo>
                  <a:lnTo>
                    <a:pt x="959619" y="28374"/>
                  </a:lnTo>
                  <a:lnTo>
                    <a:pt x="904054" y="30362"/>
                  </a:lnTo>
                  <a:lnTo>
                    <a:pt x="848903" y="31896"/>
                  </a:lnTo>
                  <a:lnTo>
                    <a:pt x="794387" y="32925"/>
                  </a:lnTo>
                  <a:lnTo>
                    <a:pt x="740726" y="33399"/>
                  </a:lnTo>
                  <a:lnTo>
                    <a:pt x="688141" y="33267"/>
                  </a:lnTo>
                  <a:lnTo>
                    <a:pt x="636851" y="32478"/>
                  </a:lnTo>
                  <a:lnTo>
                    <a:pt x="587077" y="30981"/>
                  </a:lnTo>
                  <a:lnTo>
                    <a:pt x="539039" y="28725"/>
                  </a:lnTo>
                  <a:lnTo>
                    <a:pt x="492959" y="25660"/>
                  </a:lnTo>
                  <a:lnTo>
                    <a:pt x="449055" y="21735"/>
                  </a:lnTo>
                  <a:lnTo>
                    <a:pt x="407549" y="16899"/>
                  </a:lnTo>
                  <a:lnTo>
                    <a:pt x="355226" y="21828"/>
                  </a:lnTo>
                  <a:lnTo>
                    <a:pt x="306109" y="31052"/>
                  </a:lnTo>
                  <a:lnTo>
                    <a:pt x="260327" y="44390"/>
                  </a:lnTo>
                  <a:lnTo>
                    <a:pt x="218008" y="61664"/>
                  </a:lnTo>
                  <a:lnTo>
                    <a:pt x="179278" y="82693"/>
                  </a:lnTo>
                  <a:lnTo>
                    <a:pt x="144267" y="107296"/>
                  </a:lnTo>
                  <a:lnTo>
                    <a:pt x="113101" y="135295"/>
                  </a:lnTo>
                  <a:lnTo>
                    <a:pt x="85908" y="166509"/>
                  </a:lnTo>
                  <a:lnTo>
                    <a:pt x="62816" y="200758"/>
                  </a:lnTo>
                  <a:lnTo>
                    <a:pt x="43953" y="237863"/>
                  </a:lnTo>
                  <a:lnTo>
                    <a:pt x="29446" y="277643"/>
                  </a:lnTo>
                  <a:lnTo>
                    <a:pt x="19424" y="319918"/>
                  </a:lnTo>
                  <a:lnTo>
                    <a:pt x="14013" y="364508"/>
                  </a:lnTo>
                  <a:lnTo>
                    <a:pt x="13342" y="411235"/>
                  </a:lnTo>
                  <a:lnTo>
                    <a:pt x="14743" y="478534"/>
                  </a:lnTo>
                  <a:lnTo>
                    <a:pt x="15548" y="543715"/>
                  </a:lnTo>
                  <a:lnTo>
                    <a:pt x="15828" y="606838"/>
                  </a:lnTo>
                  <a:lnTo>
                    <a:pt x="15656" y="667967"/>
                  </a:lnTo>
                  <a:lnTo>
                    <a:pt x="15103" y="727166"/>
                  </a:lnTo>
                  <a:lnTo>
                    <a:pt x="14242" y="784496"/>
                  </a:lnTo>
                  <a:lnTo>
                    <a:pt x="13144" y="840020"/>
                  </a:lnTo>
                  <a:lnTo>
                    <a:pt x="6637" y="1092753"/>
                  </a:lnTo>
                  <a:lnTo>
                    <a:pt x="4903" y="1183404"/>
                  </a:lnTo>
                  <a:lnTo>
                    <a:pt x="4511" y="1226743"/>
                  </a:lnTo>
                  <a:lnTo>
                    <a:pt x="4531" y="1268842"/>
                  </a:lnTo>
                  <a:lnTo>
                    <a:pt x="5036" y="1309762"/>
                  </a:lnTo>
                  <a:lnTo>
                    <a:pt x="6097" y="1349568"/>
                  </a:lnTo>
                  <a:lnTo>
                    <a:pt x="7787" y="1388321"/>
                  </a:lnTo>
                  <a:lnTo>
                    <a:pt x="13342" y="1462921"/>
                  </a:lnTo>
                  <a:lnTo>
                    <a:pt x="24528" y="1578804"/>
                  </a:lnTo>
                  <a:lnTo>
                    <a:pt x="28271" y="1623102"/>
                  </a:lnTo>
                  <a:lnTo>
                    <a:pt x="30775" y="1661562"/>
                  </a:lnTo>
                  <a:lnTo>
                    <a:pt x="32037" y="1696628"/>
                  </a:lnTo>
                  <a:lnTo>
                    <a:pt x="32054" y="1730742"/>
                  </a:lnTo>
                  <a:lnTo>
                    <a:pt x="30823" y="1766349"/>
                  </a:lnTo>
                  <a:lnTo>
                    <a:pt x="28339" y="1805893"/>
                  </a:lnTo>
                  <a:lnTo>
                    <a:pt x="24600" y="1851815"/>
                  </a:lnTo>
                  <a:lnTo>
                    <a:pt x="13342" y="1972572"/>
                  </a:lnTo>
                  <a:lnTo>
                    <a:pt x="8167" y="2041237"/>
                  </a:lnTo>
                  <a:lnTo>
                    <a:pt x="5990" y="2102973"/>
                  </a:lnTo>
                  <a:lnTo>
                    <a:pt x="6156" y="2158876"/>
                  </a:lnTo>
                  <a:lnTo>
                    <a:pt x="8012" y="2210040"/>
                  </a:lnTo>
                  <a:lnTo>
                    <a:pt x="10903" y="2257559"/>
                  </a:lnTo>
                  <a:lnTo>
                    <a:pt x="17173" y="2346041"/>
                  </a:lnTo>
                  <a:lnTo>
                    <a:pt x="19244" y="2389194"/>
                  </a:lnTo>
                  <a:lnTo>
                    <a:pt x="19731" y="2433081"/>
                  </a:lnTo>
                  <a:lnTo>
                    <a:pt x="17982" y="2478797"/>
                  </a:lnTo>
                  <a:lnTo>
                    <a:pt x="13342" y="2527435"/>
                  </a:lnTo>
                  <a:lnTo>
                    <a:pt x="8907" y="2569183"/>
                  </a:lnTo>
                  <a:lnTo>
                    <a:pt x="5458" y="2614643"/>
                  </a:lnTo>
                  <a:lnTo>
                    <a:pt x="2918" y="2663180"/>
                  </a:lnTo>
                  <a:lnTo>
                    <a:pt x="1212" y="2714154"/>
                  </a:lnTo>
                  <a:lnTo>
                    <a:pt x="265" y="2766930"/>
                  </a:lnTo>
                  <a:lnTo>
                    <a:pt x="0" y="2820870"/>
                  </a:lnTo>
                  <a:lnTo>
                    <a:pt x="341" y="2875336"/>
                  </a:lnTo>
                  <a:lnTo>
                    <a:pt x="1213" y="2929691"/>
                  </a:lnTo>
                  <a:lnTo>
                    <a:pt x="2539" y="2983299"/>
                  </a:lnTo>
                  <a:lnTo>
                    <a:pt x="4245" y="3035520"/>
                  </a:lnTo>
                  <a:lnTo>
                    <a:pt x="6254" y="3085720"/>
                  </a:lnTo>
                  <a:lnTo>
                    <a:pt x="8490" y="3133259"/>
                  </a:lnTo>
                  <a:lnTo>
                    <a:pt x="10878" y="3177500"/>
                  </a:lnTo>
                  <a:lnTo>
                    <a:pt x="13342" y="3217807"/>
                  </a:lnTo>
                  <a:lnTo>
                    <a:pt x="15863" y="3267712"/>
                  </a:lnTo>
                  <a:lnTo>
                    <a:pt x="16756" y="3312106"/>
                  </a:lnTo>
                  <a:lnTo>
                    <a:pt x="16423" y="3353147"/>
                  </a:lnTo>
                  <a:lnTo>
                    <a:pt x="15263" y="3392988"/>
                  </a:lnTo>
                  <a:lnTo>
                    <a:pt x="12062" y="3477698"/>
                  </a:lnTo>
                  <a:lnTo>
                    <a:pt x="10822" y="3526878"/>
                  </a:lnTo>
                  <a:lnTo>
                    <a:pt x="10355" y="3583482"/>
                  </a:lnTo>
                  <a:lnTo>
                    <a:pt x="11062" y="3649666"/>
                  </a:lnTo>
                  <a:lnTo>
                    <a:pt x="13342" y="3727585"/>
                  </a:lnTo>
                  <a:lnTo>
                    <a:pt x="17341" y="3841239"/>
                  </a:lnTo>
                  <a:lnTo>
                    <a:pt x="20140" y="3943438"/>
                  </a:lnTo>
                  <a:lnTo>
                    <a:pt x="21065" y="3991450"/>
                  </a:lnTo>
                  <a:lnTo>
                    <a:pt x="21660" y="4038048"/>
                  </a:lnTo>
                  <a:lnTo>
                    <a:pt x="21915" y="4083714"/>
                  </a:lnTo>
                  <a:lnTo>
                    <a:pt x="21820" y="4128932"/>
                  </a:lnTo>
                  <a:lnTo>
                    <a:pt x="21365" y="4174184"/>
                  </a:lnTo>
                  <a:lnTo>
                    <a:pt x="20540" y="4219954"/>
                  </a:lnTo>
                  <a:lnTo>
                    <a:pt x="19336" y="4266724"/>
                  </a:lnTo>
                  <a:lnTo>
                    <a:pt x="17741" y="4314978"/>
                  </a:lnTo>
                  <a:lnTo>
                    <a:pt x="15747" y="4365199"/>
                  </a:lnTo>
                  <a:lnTo>
                    <a:pt x="10424" y="4486916"/>
                  </a:lnTo>
                  <a:lnTo>
                    <a:pt x="8819" y="4544526"/>
                  </a:lnTo>
                  <a:lnTo>
                    <a:pt x="8277" y="4593481"/>
                  </a:lnTo>
                  <a:lnTo>
                    <a:pt x="8550" y="4636564"/>
                  </a:lnTo>
                  <a:lnTo>
                    <a:pt x="9389" y="4676558"/>
                  </a:lnTo>
                  <a:lnTo>
                    <a:pt x="11766" y="4758407"/>
                  </a:lnTo>
                  <a:lnTo>
                    <a:pt x="12806" y="4805827"/>
                  </a:lnTo>
                  <a:lnTo>
                    <a:pt x="13414" y="4861287"/>
                  </a:lnTo>
                  <a:lnTo>
                    <a:pt x="13342" y="4927570"/>
                  </a:lnTo>
                  <a:lnTo>
                    <a:pt x="18832" y="4982616"/>
                  </a:lnTo>
                  <a:lnTo>
                    <a:pt x="28914" y="5033539"/>
                  </a:lnTo>
                  <a:lnTo>
                    <a:pt x="43311" y="5080335"/>
                  </a:lnTo>
                  <a:lnTo>
                    <a:pt x="61748" y="5123003"/>
                  </a:lnTo>
                  <a:lnTo>
                    <a:pt x="83947" y="5161539"/>
                  </a:lnTo>
                  <a:lnTo>
                    <a:pt x="109635" y="5195940"/>
                  </a:lnTo>
                  <a:lnTo>
                    <a:pt x="138533" y="5226203"/>
                  </a:lnTo>
                  <a:lnTo>
                    <a:pt x="170366" y="5252325"/>
                  </a:lnTo>
                  <a:lnTo>
                    <a:pt x="204859" y="5274304"/>
                  </a:lnTo>
                  <a:lnTo>
                    <a:pt x="241735" y="5292137"/>
                  </a:lnTo>
                  <a:lnTo>
                    <a:pt x="280718" y="5305820"/>
                  </a:lnTo>
                  <a:lnTo>
                    <a:pt x="321532" y="5315351"/>
                  </a:lnTo>
                  <a:lnTo>
                    <a:pt x="363901" y="5320726"/>
                  </a:lnTo>
                  <a:lnTo>
                    <a:pt x="407549" y="5321943"/>
                  </a:lnTo>
                  <a:lnTo>
                    <a:pt x="468727" y="5316431"/>
                  </a:lnTo>
                  <a:lnTo>
                    <a:pt x="530759" y="5311684"/>
                  </a:lnTo>
                  <a:lnTo>
                    <a:pt x="593377" y="5307665"/>
                  </a:lnTo>
                  <a:lnTo>
                    <a:pt x="656311" y="5304335"/>
                  </a:lnTo>
                  <a:lnTo>
                    <a:pt x="719293" y="5301657"/>
                  </a:lnTo>
                  <a:lnTo>
                    <a:pt x="782056" y="5299593"/>
                  </a:lnTo>
                  <a:lnTo>
                    <a:pt x="844330" y="5298105"/>
                  </a:lnTo>
                  <a:lnTo>
                    <a:pt x="905847" y="5297157"/>
                  </a:lnTo>
                  <a:lnTo>
                    <a:pt x="966339" y="5296709"/>
                  </a:lnTo>
                  <a:lnTo>
                    <a:pt x="1025537" y="5296725"/>
                  </a:lnTo>
                  <a:lnTo>
                    <a:pt x="1083173" y="5297167"/>
                  </a:lnTo>
                  <a:lnTo>
                    <a:pt x="1138978" y="5297997"/>
                  </a:lnTo>
                  <a:lnTo>
                    <a:pt x="1192684" y="5299176"/>
                  </a:lnTo>
                  <a:lnTo>
                    <a:pt x="1244023" y="5300669"/>
                  </a:lnTo>
                  <a:lnTo>
                    <a:pt x="1292726" y="5302436"/>
                  </a:lnTo>
                  <a:lnTo>
                    <a:pt x="1338525" y="5304440"/>
                  </a:lnTo>
                  <a:lnTo>
                    <a:pt x="1381151" y="5306644"/>
                  </a:lnTo>
                  <a:lnTo>
                    <a:pt x="1420336" y="5309010"/>
                  </a:lnTo>
                  <a:lnTo>
                    <a:pt x="1487309" y="5314075"/>
                  </a:lnTo>
                  <a:lnTo>
                    <a:pt x="1537297" y="5319335"/>
                  </a:lnTo>
                  <a:lnTo>
                    <a:pt x="1555250" y="5321943"/>
                  </a:lnTo>
                  <a:lnTo>
                    <a:pt x="1592293" y="5326470"/>
                  </a:lnTo>
                  <a:lnTo>
                    <a:pt x="1632275" y="5328536"/>
                  </a:lnTo>
                  <a:lnTo>
                    <a:pt x="1675235" y="5328685"/>
                  </a:lnTo>
                  <a:lnTo>
                    <a:pt x="1721207" y="5327465"/>
                  </a:lnTo>
                  <a:lnTo>
                    <a:pt x="1822337" y="5323097"/>
                  </a:lnTo>
                  <a:lnTo>
                    <a:pt x="1877567" y="5321043"/>
                  </a:lnTo>
                  <a:lnTo>
                    <a:pt x="1935957" y="5319801"/>
                  </a:lnTo>
                  <a:lnTo>
                    <a:pt x="1997542" y="5319920"/>
                  </a:lnTo>
                  <a:lnTo>
                    <a:pt x="2062361" y="5321943"/>
                  </a:lnTo>
                  <a:lnTo>
                    <a:pt x="2124185" y="5324150"/>
                  </a:lnTo>
                  <a:lnTo>
                    <a:pt x="2178120" y="5324734"/>
                  </a:lnTo>
                  <a:lnTo>
                    <a:pt x="2226199" y="5324121"/>
                  </a:lnTo>
                  <a:lnTo>
                    <a:pt x="2270454" y="5322735"/>
                  </a:lnTo>
                  <a:lnTo>
                    <a:pt x="2355618" y="5319341"/>
                  </a:lnTo>
                  <a:lnTo>
                    <a:pt x="2400592" y="5318181"/>
                  </a:lnTo>
                  <a:lnTo>
                    <a:pt x="2449871" y="5317946"/>
                  </a:lnTo>
                  <a:lnTo>
                    <a:pt x="2505487" y="5319058"/>
                  </a:lnTo>
                  <a:lnTo>
                    <a:pt x="2569471" y="5321943"/>
                  </a:lnTo>
                  <a:lnTo>
                    <a:pt x="2623767" y="5324815"/>
                  </a:lnTo>
                  <a:lnTo>
                    <a:pt x="2680249" y="5327380"/>
                  </a:lnTo>
                  <a:lnTo>
                    <a:pt x="2738186" y="5329592"/>
                  </a:lnTo>
                  <a:lnTo>
                    <a:pt x="2796847" y="5331402"/>
                  </a:lnTo>
                  <a:lnTo>
                    <a:pt x="2855500" y="5332765"/>
                  </a:lnTo>
                  <a:lnTo>
                    <a:pt x="2913415" y="5333634"/>
                  </a:lnTo>
                  <a:lnTo>
                    <a:pt x="2969861" y="5333962"/>
                  </a:lnTo>
                  <a:lnTo>
                    <a:pt x="3024106" y="5333702"/>
                  </a:lnTo>
                  <a:lnTo>
                    <a:pt x="3075419" y="5332807"/>
                  </a:lnTo>
                  <a:lnTo>
                    <a:pt x="3123069" y="5331231"/>
                  </a:lnTo>
                  <a:lnTo>
                    <a:pt x="3166325" y="5328926"/>
                  </a:lnTo>
                  <a:lnTo>
                    <a:pt x="3204456" y="5325846"/>
                  </a:lnTo>
                  <a:lnTo>
                    <a:pt x="3273863" y="5317592"/>
                  </a:lnTo>
                  <a:lnTo>
                    <a:pt x="3315979" y="5314650"/>
                  </a:lnTo>
                  <a:lnTo>
                    <a:pt x="3362340" y="5312938"/>
                  </a:lnTo>
                  <a:lnTo>
                    <a:pt x="3412204" y="5312275"/>
                  </a:lnTo>
                  <a:lnTo>
                    <a:pt x="3464832" y="5312483"/>
                  </a:lnTo>
                  <a:lnTo>
                    <a:pt x="3519484" y="5313381"/>
                  </a:lnTo>
                  <a:lnTo>
                    <a:pt x="3575418" y="5314790"/>
                  </a:lnTo>
                  <a:lnTo>
                    <a:pt x="4000891" y="5328568"/>
                  </a:lnTo>
                  <a:lnTo>
                    <a:pt x="4042876" y="5329476"/>
                  </a:lnTo>
                  <a:lnTo>
                    <a:pt x="4087507" y="5330053"/>
                  </a:lnTo>
                  <a:lnTo>
                    <a:pt x="4135742" y="5330216"/>
                  </a:lnTo>
                  <a:lnTo>
                    <a:pt x="4188536" y="5329883"/>
                  </a:lnTo>
                  <a:lnTo>
                    <a:pt x="4246846" y="5328972"/>
                  </a:lnTo>
                  <a:lnTo>
                    <a:pt x="4311628" y="5327400"/>
                  </a:lnTo>
                  <a:lnTo>
                    <a:pt x="4383840" y="5325085"/>
                  </a:lnTo>
                  <a:lnTo>
                    <a:pt x="4535784" y="5319356"/>
                  </a:lnTo>
                  <a:lnTo>
                    <a:pt x="4602568" y="5317712"/>
                  </a:lnTo>
                  <a:lnTo>
                    <a:pt x="4640968" y="5317202"/>
                  </a:lnTo>
                  <a:lnTo>
                    <a:pt x="4640968" y="13140"/>
                  </a:lnTo>
                  <a:lnTo>
                    <a:pt x="4557069" y="15314"/>
                  </a:lnTo>
                  <a:lnTo>
                    <a:pt x="4464438" y="16899"/>
                  </a:lnTo>
                  <a:lnTo>
                    <a:pt x="4325370" y="18355"/>
                  </a:lnTo>
                  <a:lnTo>
                    <a:pt x="4202241" y="18996"/>
                  </a:lnTo>
                  <a:lnTo>
                    <a:pt x="4041588" y="18866"/>
                  </a:lnTo>
                  <a:lnTo>
                    <a:pt x="3732133" y="16982"/>
                  </a:lnTo>
                  <a:lnTo>
                    <a:pt x="3076582" y="16899"/>
                  </a:lnTo>
                  <a:lnTo>
                    <a:pt x="3006409" y="17269"/>
                  </a:lnTo>
                  <a:lnTo>
                    <a:pt x="2940214" y="18312"/>
                  </a:lnTo>
                  <a:lnTo>
                    <a:pt x="2877722" y="19845"/>
                  </a:lnTo>
                  <a:lnTo>
                    <a:pt x="2818657" y="21687"/>
                  </a:lnTo>
                  <a:lnTo>
                    <a:pt x="2659276" y="27234"/>
                  </a:lnTo>
                  <a:lnTo>
                    <a:pt x="2611169" y="28483"/>
                  </a:lnTo>
                  <a:lnTo>
                    <a:pt x="2565115" y="29127"/>
                  </a:lnTo>
                  <a:lnTo>
                    <a:pt x="2520837" y="28985"/>
                  </a:lnTo>
                  <a:lnTo>
                    <a:pt x="2478060" y="27873"/>
                  </a:lnTo>
                  <a:lnTo>
                    <a:pt x="2436509" y="25610"/>
                  </a:lnTo>
                  <a:lnTo>
                    <a:pt x="2395909" y="22013"/>
                  </a:lnTo>
                  <a:lnTo>
                    <a:pt x="2355985" y="16899"/>
                  </a:lnTo>
                  <a:lnTo>
                    <a:pt x="2307244" y="10281"/>
                  </a:lnTo>
                  <a:lnTo>
                    <a:pt x="2261303" y="5430"/>
                  </a:lnTo>
                  <a:lnTo>
                    <a:pt x="2217080" y="2198"/>
                  </a:lnTo>
                  <a:lnTo>
                    <a:pt x="2173496" y="437"/>
                  </a:lnTo>
                  <a:lnTo>
                    <a:pt x="2129470" y="0"/>
                  </a:lnTo>
                  <a:close/>
                </a:path>
              </a:pathLst>
            </a:custGeom>
            <a:solidFill>
              <a:srgbClr val="FDDC62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543164" y="1283171"/>
              <a:ext cx="4648835" cy="5344160"/>
            </a:xfrm>
            <a:custGeom>
              <a:avLst/>
              <a:gdLst/>
              <a:ahLst/>
              <a:cxnLst/>
              <a:rect l="l" t="t" r="r" b="b"/>
              <a:pathLst>
                <a:path w="4648834" h="5344159">
                  <a:moveTo>
                    <a:pt x="4648835" y="5336229"/>
                  </a:moveTo>
                  <a:lnTo>
                    <a:pt x="4567904" y="5335981"/>
                  </a:lnTo>
                  <a:lnTo>
                    <a:pt x="4520196" y="5334979"/>
                  </a:lnTo>
                  <a:lnTo>
                    <a:pt x="4474601" y="5333371"/>
                  </a:lnTo>
                  <a:lnTo>
                    <a:pt x="4431059" y="5331168"/>
                  </a:lnTo>
                  <a:lnTo>
                    <a:pt x="4389511" y="5328380"/>
                  </a:lnTo>
                  <a:lnTo>
                    <a:pt x="4349898" y="5325014"/>
                  </a:lnTo>
                  <a:lnTo>
                    <a:pt x="4276114" y="5317298"/>
                  </a:lnTo>
                  <a:lnTo>
                    <a:pt x="4236862" y="5313844"/>
                  </a:lnTo>
                  <a:lnTo>
                    <a:pt x="4194630" y="5310767"/>
                  </a:lnTo>
                  <a:lnTo>
                    <a:pt x="4149647" y="5308117"/>
                  </a:lnTo>
                  <a:lnTo>
                    <a:pt x="4102139" y="5305943"/>
                  </a:lnTo>
                  <a:lnTo>
                    <a:pt x="4052333" y="5304293"/>
                  </a:lnTo>
                  <a:lnTo>
                    <a:pt x="4000458" y="5303216"/>
                  </a:lnTo>
                  <a:lnTo>
                    <a:pt x="3946740" y="5302761"/>
                  </a:lnTo>
                  <a:lnTo>
                    <a:pt x="3891407" y="5302977"/>
                  </a:lnTo>
                  <a:lnTo>
                    <a:pt x="3834686" y="5303911"/>
                  </a:lnTo>
                  <a:lnTo>
                    <a:pt x="3776804" y="5305614"/>
                  </a:lnTo>
                  <a:lnTo>
                    <a:pt x="3717989" y="5308134"/>
                  </a:lnTo>
                  <a:lnTo>
                    <a:pt x="3658469" y="5311519"/>
                  </a:lnTo>
                  <a:lnTo>
                    <a:pt x="3598470" y="5315819"/>
                  </a:lnTo>
                  <a:lnTo>
                    <a:pt x="3538219" y="5321082"/>
                  </a:lnTo>
                  <a:lnTo>
                    <a:pt x="3474743" y="5326848"/>
                  </a:lnTo>
                  <a:lnTo>
                    <a:pt x="3413467" y="5331793"/>
                  </a:lnTo>
                  <a:lnTo>
                    <a:pt x="3354304" y="5335900"/>
                  </a:lnTo>
                  <a:lnTo>
                    <a:pt x="3297164" y="5339152"/>
                  </a:lnTo>
                  <a:lnTo>
                    <a:pt x="3241959" y="5341533"/>
                  </a:lnTo>
                  <a:lnTo>
                    <a:pt x="3188599" y="5343027"/>
                  </a:lnTo>
                  <a:lnTo>
                    <a:pt x="3136995" y="5343618"/>
                  </a:lnTo>
                  <a:lnTo>
                    <a:pt x="3087060" y="5343288"/>
                  </a:lnTo>
                  <a:lnTo>
                    <a:pt x="3038703" y="5342023"/>
                  </a:lnTo>
                  <a:lnTo>
                    <a:pt x="2991837" y="5339805"/>
                  </a:lnTo>
                  <a:lnTo>
                    <a:pt x="2946372" y="5336618"/>
                  </a:lnTo>
                  <a:lnTo>
                    <a:pt x="2902219" y="5332446"/>
                  </a:lnTo>
                  <a:lnTo>
                    <a:pt x="2859290" y="5327273"/>
                  </a:lnTo>
                  <a:lnTo>
                    <a:pt x="2817495" y="5321082"/>
                  </a:lnTo>
                  <a:lnTo>
                    <a:pt x="2776335" y="5315665"/>
                  </a:lnTo>
                  <a:lnTo>
                    <a:pt x="2730334" y="5311812"/>
                  </a:lnTo>
                  <a:lnTo>
                    <a:pt x="2680264" y="5309340"/>
                  </a:lnTo>
                  <a:lnTo>
                    <a:pt x="2626898" y="5308066"/>
                  </a:lnTo>
                  <a:lnTo>
                    <a:pt x="2571011" y="5307809"/>
                  </a:lnTo>
                  <a:lnTo>
                    <a:pt x="2513376" y="5308386"/>
                  </a:lnTo>
                  <a:lnTo>
                    <a:pt x="2454765" y="5309616"/>
                  </a:lnTo>
                  <a:lnTo>
                    <a:pt x="2395951" y="5311316"/>
                  </a:lnTo>
                  <a:lnTo>
                    <a:pt x="2337709" y="5313304"/>
                  </a:lnTo>
                  <a:lnTo>
                    <a:pt x="2280812" y="5315398"/>
                  </a:lnTo>
                  <a:lnTo>
                    <a:pt x="2226032" y="5317415"/>
                  </a:lnTo>
                  <a:lnTo>
                    <a:pt x="2174143" y="5319175"/>
                  </a:lnTo>
                  <a:lnTo>
                    <a:pt x="2125919" y="5320494"/>
                  </a:lnTo>
                  <a:lnTo>
                    <a:pt x="2082132" y="5321190"/>
                  </a:lnTo>
                  <a:lnTo>
                    <a:pt x="2043556" y="5321082"/>
                  </a:lnTo>
                  <a:lnTo>
                    <a:pt x="2003092" y="5320314"/>
                  </a:lnTo>
                  <a:lnTo>
                    <a:pt x="1958613" y="5319297"/>
                  </a:lnTo>
                  <a:lnTo>
                    <a:pt x="1910700" y="5318122"/>
                  </a:lnTo>
                  <a:lnTo>
                    <a:pt x="1859932" y="5316882"/>
                  </a:lnTo>
                  <a:lnTo>
                    <a:pt x="1806891" y="5315668"/>
                  </a:lnTo>
                  <a:lnTo>
                    <a:pt x="1752156" y="5314572"/>
                  </a:lnTo>
                  <a:lnTo>
                    <a:pt x="1696308" y="5313686"/>
                  </a:lnTo>
                  <a:lnTo>
                    <a:pt x="1639927" y="5313101"/>
                  </a:lnTo>
                  <a:lnTo>
                    <a:pt x="1583594" y="5312911"/>
                  </a:lnTo>
                  <a:lnTo>
                    <a:pt x="1527890" y="5313206"/>
                  </a:lnTo>
                  <a:lnTo>
                    <a:pt x="1473393" y="5314079"/>
                  </a:lnTo>
                  <a:lnTo>
                    <a:pt x="1420686" y="5315621"/>
                  </a:lnTo>
                  <a:lnTo>
                    <a:pt x="1370348" y="5317925"/>
                  </a:lnTo>
                  <a:lnTo>
                    <a:pt x="1322959" y="5321082"/>
                  </a:lnTo>
                  <a:lnTo>
                    <a:pt x="1286239" y="5323462"/>
                  </a:lnTo>
                  <a:lnTo>
                    <a:pt x="1247279" y="5325044"/>
                  </a:lnTo>
                  <a:lnTo>
                    <a:pt x="1206195" y="5325926"/>
                  </a:lnTo>
                  <a:lnTo>
                    <a:pt x="1163107" y="5326205"/>
                  </a:lnTo>
                  <a:lnTo>
                    <a:pt x="1118131" y="5325977"/>
                  </a:lnTo>
                  <a:lnTo>
                    <a:pt x="1071387" y="5325340"/>
                  </a:lnTo>
                  <a:lnTo>
                    <a:pt x="1022991" y="5324391"/>
                  </a:lnTo>
                  <a:lnTo>
                    <a:pt x="973063" y="5323227"/>
                  </a:lnTo>
                  <a:lnTo>
                    <a:pt x="921719" y="5321944"/>
                  </a:lnTo>
                  <a:lnTo>
                    <a:pt x="869078" y="5320639"/>
                  </a:lnTo>
                  <a:lnTo>
                    <a:pt x="815259" y="5319411"/>
                  </a:lnTo>
                  <a:lnTo>
                    <a:pt x="760378" y="5318355"/>
                  </a:lnTo>
                  <a:lnTo>
                    <a:pt x="704554" y="5317569"/>
                  </a:lnTo>
                  <a:lnTo>
                    <a:pt x="647905" y="5317150"/>
                  </a:lnTo>
                  <a:lnTo>
                    <a:pt x="590548" y="5317195"/>
                  </a:lnTo>
                  <a:lnTo>
                    <a:pt x="532603" y="5317800"/>
                  </a:lnTo>
                  <a:lnTo>
                    <a:pt x="474186" y="5319064"/>
                  </a:lnTo>
                  <a:lnTo>
                    <a:pt x="415416" y="5321082"/>
                  </a:lnTo>
                  <a:lnTo>
                    <a:pt x="369380" y="5315558"/>
                  </a:lnTo>
                  <a:lnTo>
                    <a:pt x="324267" y="5306724"/>
                  </a:lnTo>
                  <a:lnTo>
                    <a:pt x="280534" y="5294536"/>
                  </a:lnTo>
                  <a:lnTo>
                    <a:pt x="238638" y="5278952"/>
                  </a:lnTo>
                  <a:lnTo>
                    <a:pt x="199036" y="5259927"/>
                  </a:lnTo>
                  <a:lnTo>
                    <a:pt x="162184" y="5237418"/>
                  </a:lnTo>
                  <a:lnTo>
                    <a:pt x="128540" y="5211382"/>
                  </a:lnTo>
                  <a:lnTo>
                    <a:pt x="98560" y="5181775"/>
                  </a:lnTo>
                  <a:lnTo>
                    <a:pt x="72701" y="5148554"/>
                  </a:lnTo>
                  <a:lnTo>
                    <a:pt x="51420" y="5111674"/>
                  </a:lnTo>
                  <a:lnTo>
                    <a:pt x="35173" y="5071094"/>
                  </a:lnTo>
                  <a:lnTo>
                    <a:pt x="24418" y="5026768"/>
                  </a:lnTo>
                  <a:lnTo>
                    <a:pt x="19611" y="4978654"/>
                  </a:lnTo>
                  <a:lnTo>
                    <a:pt x="21209" y="4926709"/>
                  </a:lnTo>
                  <a:lnTo>
                    <a:pt x="23061" y="4861091"/>
                  </a:lnTo>
                  <a:lnTo>
                    <a:pt x="24735" y="4796924"/>
                  </a:lnTo>
                  <a:lnTo>
                    <a:pt x="26203" y="4734349"/>
                  </a:lnTo>
                  <a:lnTo>
                    <a:pt x="27441" y="4673505"/>
                  </a:lnTo>
                  <a:lnTo>
                    <a:pt x="28419" y="4614533"/>
                  </a:lnTo>
                  <a:lnTo>
                    <a:pt x="29113" y="4557574"/>
                  </a:lnTo>
                  <a:lnTo>
                    <a:pt x="29496" y="4502767"/>
                  </a:lnTo>
                  <a:lnTo>
                    <a:pt x="29540" y="4450252"/>
                  </a:lnTo>
                  <a:lnTo>
                    <a:pt x="29219" y="4400170"/>
                  </a:lnTo>
                  <a:lnTo>
                    <a:pt x="28507" y="4352662"/>
                  </a:lnTo>
                  <a:lnTo>
                    <a:pt x="27376" y="4307866"/>
                  </a:lnTo>
                  <a:lnTo>
                    <a:pt x="25801" y="4265924"/>
                  </a:lnTo>
                  <a:lnTo>
                    <a:pt x="23754" y="4226976"/>
                  </a:lnTo>
                  <a:lnTo>
                    <a:pt x="21209" y="4191163"/>
                  </a:lnTo>
                  <a:lnTo>
                    <a:pt x="17900" y="4141203"/>
                  </a:lnTo>
                  <a:lnTo>
                    <a:pt x="15723" y="4087830"/>
                  </a:lnTo>
                  <a:lnTo>
                    <a:pt x="14528" y="4032240"/>
                  </a:lnTo>
                  <a:lnTo>
                    <a:pt x="14168" y="3975628"/>
                  </a:lnTo>
                  <a:lnTo>
                    <a:pt x="14494" y="3919192"/>
                  </a:lnTo>
                  <a:lnTo>
                    <a:pt x="15357" y="3864127"/>
                  </a:lnTo>
                  <a:lnTo>
                    <a:pt x="16609" y="3811631"/>
                  </a:lnTo>
                  <a:lnTo>
                    <a:pt x="18100" y="3762898"/>
                  </a:lnTo>
                  <a:lnTo>
                    <a:pt x="19683" y="3719126"/>
                  </a:lnTo>
                  <a:lnTo>
                    <a:pt x="21209" y="3681512"/>
                  </a:lnTo>
                  <a:lnTo>
                    <a:pt x="21899" y="3648310"/>
                  </a:lnTo>
                  <a:lnTo>
                    <a:pt x="21539" y="3610936"/>
                  </a:lnTo>
                  <a:lnTo>
                    <a:pt x="20433" y="3569631"/>
                  </a:lnTo>
                  <a:lnTo>
                    <a:pt x="18885" y="3524636"/>
                  </a:lnTo>
                  <a:lnTo>
                    <a:pt x="17199" y="3476192"/>
                  </a:lnTo>
                  <a:lnTo>
                    <a:pt x="15679" y="3424542"/>
                  </a:lnTo>
                  <a:lnTo>
                    <a:pt x="14629" y="3369927"/>
                  </a:lnTo>
                  <a:lnTo>
                    <a:pt x="14353" y="3312588"/>
                  </a:lnTo>
                  <a:lnTo>
                    <a:pt x="15155" y="3252768"/>
                  </a:lnTo>
                  <a:lnTo>
                    <a:pt x="17339" y="3190708"/>
                  </a:lnTo>
                  <a:lnTo>
                    <a:pt x="21209" y="3126649"/>
                  </a:lnTo>
                  <a:lnTo>
                    <a:pt x="25437" y="3066099"/>
                  </a:lnTo>
                  <a:lnTo>
                    <a:pt x="28552" y="3013163"/>
                  </a:lnTo>
                  <a:lnTo>
                    <a:pt x="30642" y="2965977"/>
                  </a:lnTo>
                  <a:lnTo>
                    <a:pt x="31797" y="2922676"/>
                  </a:lnTo>
                  <a:lnTo>
                    <a:pt x="32107" y="2881397"/>
                  </a:lnTo>
                  <a:lnTo>
                    <a:pt x="31661" y="2840275"/>
                  </a:lnTo>
                  <a:lnTo>
                    <a:pt x="30547" y="2797447"/>
                  </a:lnTo>
                  <a:lnTo>
                    <a:pt x="28856" y="2751048"/>
                  </a:lnTo>
                  <a:lnTo>
                    <a:pt x="26676" y="2699214"/>
                  </a:lnTo>
                  <a:lnTo>
                    <a:pt x="24098" y="2640081"/>
                  </a:lnTo>
                  <a:lnTo>
                    <a:pt x="21209" y="2571786"/>
                  </a:lnTo>
                  <a:lnTo>
                    <a:pt x="19488" y="2511001"/>
                  </a:lnTo>
                  <a:lnTo>
                    <a:pt x="19214" y="2452932"/>
                  </a:lnTo>
                  <a:lnTo>
                    <a:pt x="20070" y="2397344"/>
                  </a:lnTo>
                  <a:lnTo>
                    <a:pt x="21740" y="2344006"/>
                  </a:lnTo>
                  <a:lnTo>
                    <a:pt x="23908" y="2292682"/>
                  </a:lnTo>
                  <a:lnTo>
                    <a:pt x="26257" y="2243140"/>
                  </a:lnTo>
                  <a:lnTo>
                    <a:pt x="28471" y="2195146"/>
                  </a:lnTo>
                  <a:lnTo>
                    <a:pt x="30234" y="2148467"/>
                  </a:lnTo>
                  <a:lnTo>
                    <a:pt x="31230" y="2102870"/>
                  </a:lnTo>
                  <a:lnTo>
                    <a:pt x="31141" y="2058120"/>
                  </a:lnTo>
                  <a:lnTo>
                    <a:pt x="29653" y="2013985"/>
                  </a:lnTo>
                  <a:lnTo>
                    <a:pt x="26447" y="1970232"/>
                  </a:lnTo>
                  <a:lnTo>
                    <a:pt x="21209" y="1926626"/>
                  </a:lnTo>
                  <a:lnTo>
                    <a:pt x="15312" y="1881827"/>
                  </a:lnTo>
                  <a:lnTo>
                    <a:pt x="10347" y="1834894"/>
                  </a:lnTo>
                  <a:lnTo>
                    <a:pt x="6330" y="1786188"/>
                  </a:lnTo>
                  <a:lnTo>
                    <a:pt x="3273" y="1736073"/>
                  </a:lnTo>
                  <a:lnTo>
                    <a:pt x="1190" y="1684911"/>
                  </a:lnTo>
                  <a:lnTo>
                    <a:pt x="94" y="1633064"/>
                  </a:lnTo>
                  <a:lnTo>
                    <a:pt x="0" y="1580897"/>
                  </a:lnTo>
                  <a:lnTo>
                    <a:pt x="919" y="1528772"/>
                  </a:lnTo>
                  <a:lnTo>
                    <a:pt x="2867" y="1477050"/>
                  </a:lnTo>
                  <a:lnTo>
                    <a:pt x="5857" y="1426097"/>
                  </a:lnTo>
                  <a:lnTo>
                    <a:pt x="9901" y="1376273"/>
                  </a:lnTo>
                  <a:lnTo>
                    <a:pt x="15014" y="1327941"/>
                  </a:lnTo>
                  <a:lnTo>
                    <a:pt x="21209" y="1281466"/>
                  </a:lnTo>
                  <a:lnTo>
                    <a:pt x="25707" y="1245995"/>
                  </a:lnTo>
                  <a:lnTo>
                    <a:pt x="28980" y="1209041"/>
                  </a:lnTo>
                  <a:lnTo>
                    <a:pt x="31160" y="1170504"/>
                  </a:lnTo>
                  <a:lnTo>
                    <a:pt x="32380" y="1130289"/>
                  </a:lnTo>
                  <a:lnTo>
                    <a:pt x="32772" y="1088297"/>
                  </a:lnTo>
                  <a:lnTo>
                    <a:pt x="32470" y="1044431"/>
                  </a:lnTo>
                  <a:lnTo>
                    <a:pt x="31605" y="998594"/>
                  </a:lnTo>
                  <a:lnTo>
                    <a:pt x="30311" y="950688"/>
                  </a:lnTo>
                  <a:lnTo>
                    <a:pt x="28720" y="900616"/>
                  </a:lnTo>
                  <a:lnTo>
                    <a:pt x="26964" y="848281"/>
                  </a:lnTo>
                  <a:lnTo>
                    <a:pt x="25176" y="793585"/>
                  </a:lnTo>
                  <a:lnTo>
                    <a:pt x="23489" y="736430"/>
                  </a:lnTo>
                  <a:lnTo>
                    <a:pt x="22036" y="676719"/>
                  </a:lnTo>
                  <a:lnTo>
                    <a:pt x="20949" y="614356"/>
                  </a:lnTo>
                  <a:lnTo>
                    <a:pt x="20360" y="549242"/>
                  </a:lnTo>
                  <a:lnTo>
                    <a:pt x="20403" y="481280"/>
                  </a:lnTo>
                  <a:lnTo>
                    <a:pt x="21209" y="410373"/>
                  </a:lnTo>
                  <a:lnTo>
                    <a:pt x="23287" y="366750"/>
                  </a:lnTo>
                  <a:lnTo>
                    <a:pt x="32629" y="323396"/>
                  </a:lnTo>
                  <a:lnTo>
                    <a:pt x="48539" y="280842"/>
                  </a:lnTo>
                  <a:lnTo>
                    <a:pt x="70320" y="239619"/>
                  </a:lnTo>
                  <a:lnTo>
                    <a:pt x="97273" y="200257"/>
                  </a:lnTo>
                  <a:lnTo>
                    <a:pt x="128701" y="163286"/>
                  </a:lnTo>
                  <a:lnTo>
                    <a:pt x="163907" y="129238"/>
                  </a:lnTo>
                  <a:lnTo>
                    <a:pt x="202193" y="98643"/>
                  </a:lnTo>
                  <a:lnTo>
                    <a:pt x="242862" y="72032"/>
                  </a:lnTo>
                  <a:lnTo>
                    <a:pt x="285217" y="49935"/>
                  </a:lnTo>
                  <a:lnTo>
                    <a:pt x="328559" y="32883"/>
                  </a:lnTo>
                  <a:lnTo>
                    <a:pt x="372191" y="21407"/>
                  </a:lnTo>
                  <a:lnTo>
                    <a:pt x="415416" y="16038"/>
                  </a:lnTo>
                  <a:lnTo>
                    <a:pt x="467920" y="13409"/>
                  </a:lnTo>
                  <a:lnTo>
                    <a:pt x="519434" y="11139"/>
                  </a:lnTo>
                  <a:lnTo>
                    <a:pt x="570167" y="9238"/>
                  </a:lnTo>
                  <a:lnTo>
                    <a:pt x="620327" y="7718"/>
                  </a:lnTo>
                  <a:lnTo>
                    <a:pt x="670121" y="6590"/>
                  </a:lnTo>
                  <a:lnTo>
                    <a:pt x="719758" y="5867"/>
                  </a:lnTo>
                  <a:lnTo>
                    <a:pt x="769445" y="5560"/>
                  </a:lnTo>
                  <a:lnTo>
                    <a:pt x="819391" y="5681"/>
                  </a:lnTo>
                  <a:lnTo>
                    <a:pt x="869803" y="6240"/>
                  </a:lnTo>
                  <a:lnTo>
                    <a:pt x="920890" y="7251"/>
                  </a:lnTo>
                  <a:lnTo>
                    <a:pt x="972860" y="8725"/>
                  </a:lnTo>
                  <a:lnTo>
                    <a:pt x="1025919" y="10672"/>
                  </a:lnTo>
                  <a:lnTo>
                    <a:pt x="1080278" y="13106"/>
                  </a:lnTo>
                  <a:lnTo>
                    <a:pt x="1136143" y="16038"/>
                  </a:lnTo>
                  <a:lnTo>
                    <a:pt x="1204946" y="19484"/>
                  </a:lnTo>
                  <a:lnTo>
                    <a:pt x="1267685" y="21814"/>
                  </a:lnTo>
                  <a:lnTo>
                    <a:pt x="1325191" y="23169"/>
                  </a:lnTo>
                  <a:lnTo>
                    <a:pt x="1378295" y="23692"/>
                  </a:lnTo>
                  <a:lnTo>
                    <a:pt x="1427828" y="23526"/>
                  </a:lnTo>
                  <a:lnTo>
                    <a:pt x="1474622" y="22813"/>
                  </a:lnTo>
                  <a:lnTo>
                    <a:pt x="1519507" y="21697"/>
                  </a:lnTo>
                  <a:lnTo>
                    <a:pt x="1563316" y="20318"/>
                  </a:lnTo>
                  <a:lnTo>
                    <a:pt x="1606879" y="18820"/>
                  </a:lnTo>
                  <a:lnTo>
                    <a:pt x="1651027" y="17346"/>
                  </a:lnTo>
                  <a:lnTo>
                    <a:pt x="1696593" y="16038"/>
                  </a:lnTo>
                  <a:lnTo>
                    <a:pt x="1740091" y="15385"/>
                  </a:lnTo>
                  <a:lnTo>
                    <a:pt x="1785195" y="15464"/>
                  </a:lnTo>
                  <a:lnTo>
                    <a:pt x="1831843" y="16091"/>
                  </a:lnTo>
                  <a:lnTo>
                    <a:pt x="1879968" y="17082"/>
                  </a:lnTo>
                  <a:lnTo>
                    <a:pt x="1929505" y="18252"/>
                  </a:lnTo>
                  <a:lnTo>
                    <a:pt x="1980391" y="19419"/>
                  </a:lnTo>
                  <a:lnTo>
                    <a:pt x="2032560" y="20398"/>
                  </a:lnTo>
                  <a:lnTo>
                    <a:pt x="2085947" y="21005"/>
                  </a:lnTo>
                  <a:lnTo>
                    <a:pt x="2140488" y="21056"/>
                  </a:lnTo>
                  <a:lnTo>
                    <a:pt x="2196118" y="20368"/>
                  </a:lnTo>
                  <a:lnTo>
                    <a:pt x="2252771" y="18756"/>
                  </a:lnTo>
                  <a:lnTo>
                    <a:pt x="2310384" y="16038"/>
                  </a:lnTo>
                  <a:lnTo>
                    <a:pt x="2363941" y="13896"/>
                  </a:lnTo>
                  <a:lnTo>
                    <a:pt x="2417312" y="13394"/>
                  </a:lnTo>
                  <a:lnTo>
                    <a:pt x="2470446" y="14180"/>
                  </a:lnTo>
                  <a:lnTo>
                    <a:pt x="2523294" y="15907"/>
                  </a:lnTo>
                  <a:lnTo>
                    <a:pt x="2575803" y="18223"/>
                  </a:lnTo>
                  <a:lnTo>
                    <a:pt x="2627924" y="20779"/>
                  </a:lnTo>
                  <a:lnTo>
                    <a:pt x="2679606" y="23227"/>
                  </a:lnTo>
                  <a:lnTo>
                    <a:pt x="2730798" y="25215"/>
                  </a:lnTo>
                  <a:lnTo>
                    <a:pt x="2781451" y="26395"/>
                  </a:lnTo>
                  <a:lnTo>
                    <a:pt x="2831512" y="26417"/>
                  </a:lnTo>
                  <a:lnTo>
                    <a:pt x="2880931" y="24931"/>
                  </a:lnTo>
                  <a:lnTo>
                    <a:pt x="2929658" y="21588"/>
                  </a:lnTo>
                  <a:lnTo>
                    <a:pt x="2977643" y="16038"/>
                  </a:lnTo>
                  <a:lnTo>
                    <a:pt x="3031166" y="9150"/>
                  </a:lnTo>
                  <a:lnTo>
                    <a:pt x="3080135" y="4336"/>
                  </a:lnTo>
                  <a:lnTo>
                    <a:pt x="3125899" y="1363"/>
                  </a:lnTo>
                  <a:lnTo>
                    <a:pt x="3169802" y="0"/>
                  </a:lnTo>
                  <a:lnTo>
                    <a:pt x="3213194" y="13"/>
                  </a:lnTo>
                  <a:lnTo>
                    <a:pt x="3257420" y="1173"/>
                  </a:lnTo>
                  <a:lnTo>
                    <a:pt x="3303828" y="3246"/>
                  </a:lnTo>
                  <a:lnTo>
                    <a:pt x="3353765" y="6000"/>
                  </a:lnTo>
                  <a:lnTo>
                    <a:pt x="3408578" y="9205"/>
                  </a:lnTo>
                  <a:lnTo>
                    <a:pt x="3469613" y="12628"/>
                  </a:lnTo>
                  <a:lnTo>
                    <a:pt x="3538219" y="16038"/>
                  </a:lnTo>
                  <a:lnTo>
                    <a:pt x="3590762" y="18435"/>
                  </a:lnTo>
                  <a:lnTo>
                    <a:pt x="3641770" y="20716"/>
                  </a:lnTo>
                  <a:lnTo>
                    <a:pt x="3691569" y="22828"/>
                  </a:lnTo>
                  <a:lnTo>
                    <a:pt x="3740479" y="24720"/>
                  </a:lnTo>
                  <a:lnTo>
                    <a:pt x="3788824" y="26338"/>
                  </a:lnTo>
                  <a:lnTo>
                    <a:pt x="3836926" y="27632"/>
                  </a:lnTo>
                  <a:lnTo>
                    <a:pt x="3885108" y="28548"/>
                  </a:lnTo>
                  <a:lnTo>
                    <a:pt x="3933693" y="29035"/>
                  </a:lnTo>
                  <a:lnTo>
                    <a:pt x="3983003" y="29040"/>
                  </a:lnTo>
                  <a:lnTo>
                    <a:pt x="4033361" y="28512"/>
                  </a:lnTo>
                  <a:lnTo>
                    <a:pt x="4085089" y="27397"/>
                  </a:lnTo>
                  <a:lnTo>
                    <a:pt x="4138510" y="25645"/>
                  </a:lnTo>
                  <a:lnTo>
                    <a:pt x="4193947" y="23202"/>
                  </a:lnTo>
                  <a:lnTo>
                    <a:pt x="4251723" y="20017"/>
                  </a:lnTo>
                  <a:lnTo>
                    <a:pt x="4312160" y="16038"/>
                  </a:lnTo>
                  <a:lnTo>
                    <a:pt x="4379513" y="11923"/>
                  </a:lnTo>
                  <a:lnTo>
                    <a:pt x="4439620" y="9533"/>
                  </a:lnTo>
                  <a:lnTo>
                    <a:pt x="4493728" y="8582"/>
                  </a:lnTo>
                  <a:lnTo>
                    <a:pt x="4543086" y="8790"/>
                  </a:lnTo>
                  <a:lnTo>
                    <a:pt x="4588940" y="9871"/>
                  </a:lnTo>
                  <a:lnTo>
                    <a:pt x="4632539" y="11544"/>
                  </a:lnTo>
                  <a:lnTo>
                    <a:pt x="4648835" y="12302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6" name="object 6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2852" y="1196086"/>
            <a:ext cx="2060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4400" y="1636902"/>
            <a:ext cx="3424518" cy="3978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предусматривает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</a:t>
            </a:r>
            <a:r>
              <a:rPr sz="3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вплоть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564" y="1500632"/>
            <a:ext cx="7765377" cy="491106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0659681" y="1528635"/>
            <a:ext cx="186690" cy="606425"/>
            <a:chOff x="10659681" y="1528635"/>
            <a:chExt cx="186690" cy="606425"/>
          </a:xfrm>
        </p:grpSpPr>
        <p:sp>
          <p:nvSpPr>
            <p:cNvPr id="16" name="object 16"/>
            <p:cNvSpPr/>
            <p:nvPr/>
          </p:nvSpPr>
          <p:spPr>
            <a:xfrm>
              <a:off x="10670794" y="1539747"/>
              <a:ext cx="164465" cy="584200"/>
            </a:xfrm>
            <a:custGeom>
              <a:avLst/>
              <a:gdLst/>
              <a:ahLst/>
              <a:cxnLst/>
              <a:rect l="l" t="t" r="r" b="b"/>
              <a:pathLst>
                <a:path w="164465" h="584200">
                  <a:moveTo>
                    <a:pt x="164336" y="0"/>
                  </a:moveTo>
                  <a:lnTo>
                    <a:pt x="0" y="9779"/>
                  </a:lnTo>
                  <a:lnTo>
                    <a:pt x="75309" y="584072"/>
                  </a:lnTo>
                  <a:lnTo>
                    <a:pt x="157479" y="579247"/>
                  </a:lnTo>
                  <a:lnTo>
                    <a:pt x="164336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670794" y="1539747"/>
              <a:ext cx="164465" cy="584200"/>
            </a:xfrm>
            <a:custGeom>
              <a:avLst/>
              <a:gdLst/>
              <a:ahLst/>
              <a:cxnLst/>
              <a:rect l="l" t="t" r="r" b="b"/>
              <a:pathLst>
                <a:path w="164465" h="584200">
                  <a:moveTo>
                    <a:pt x="164336" y="0"/>
                  </a:moveTo>
                  <a:lnTo>
                    <a:pt x="157479" y="579247"/>
                  </a:lnTo>
                  <a:lnTo>
                    <a:pt x="75309" y="584072"/>
                  </a:lnTo>
                  <a:lnTo>
                    <a:pt x="0" y="9779"/>
                  </a:lnTo>
                  <a:lnTo>
                    <a:pt x="164336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5118" y="2185606"/>
            <a:ext cx="118873" cy="11887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0868092" y="1625789"/>
            <a:ext cx="592455" cy="849630"/>
            <a:chOff x="10868092" y="1625789"/>
            <a:chExt cx="592455" cy="849630"/>
          </a:xfrm>
        </p:grpSpPr>
        <p:sp>
          <p:nvSpPr>
            <p:cNvPr id="20" name="object 20"/>
            <p:cNvSpPr/>
            <p:nvPr/>
          </p:nvSpPr>
          <p:spPr>
            <a:xfrm>
              <a:off x="10914380" y="1714246"/>
              <a:ext cx="249554" cy="591185"/>
            </a:xfrm>
            <a:custGeom>
              <a:avLst/>
              <a:gdLst/>
              <a:ahLst/>
              <a:cxnLst/>
              <a:rect l="l" t="t" r="r" b="b"/>
              <a:pathLst>
                <a:path w="249554" h="591185">
                  <a:moveTo>
                    <a:pt x="88772" y="0"/>
                  </a:moveTo>
                  <a:lnTo>
                    <a:pt x="0" y="572515"/>
                  </a:lnTo>
                  <a:lnTo>
                    <a:pt x="80136" y="590803"/>
                  </a:lnTo>
                  <a:lnTo>
                    <a:pt x="249174" y="36702"/>
                  </a:lnTo>
                  <a:lnTo>
                    <a:pt x="887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914380" y="1714246"/>
              <a:ext cx="249554" cy="591185"/>
            </a:xfrm>
            <a:custGeom>
              <a:avLst/>
              <a:gdLst/>
              <a:ahLst/>
              <a:cxnLst/>
              <a:rect l="l" t="t" r="r" b="b"/>
              <a:pathLst>
                <a:path w="249554" h="591185">
                  <a:moveTo>
                    <a:pt x="249174" y="36702"/>
                  </a:moveTo>
                  <a:lnTo>
                    <a:pt x="80136" y="590803"/>
                  </a:lnTo>
                  <a:lnTo>
                    <a:pt x="0" y="572515"/>
                  </a:lnTo>
                  <a:lnTo>
                    <a:pt x="88772" y="0"/>
                  </a:lnTo>
                  <a:lnTo>
                    <a:pt x="249174" y="36702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8092" y="2357822"/>
              <a:ext cx="117574" cy="1175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119357" y="1636902"/>
              <a:ext cx="330200" cy="582295"/>
            </a:xfrm>
            <a:custGeom>
              <a:avLst/>
              <a:gdLst/>
              <a:ahLst/>
              <a:cxnLst/>
              <a:rect l="l" t="t" r="r" b="b"/>
              <a:pathLst>
                <a:path w="330200" h="582294">
                  <a:moveTo>
                    <a:pt x="177166" y="0"/>
                  </a:moveTo>
                  <a:lnTo>
                    <a:pt x="0" y="551561"/>
                  </a:lnTo>
                  <a:lnTo>
                    <a:pt x="76326" y="582167"/>
                  </a:lnTo>
                  <a:lnTo>
                    <a:pt x="329819" y="61341"/>
                  </a:lnTo>
                  <a:lnTo>
                    <a:pt x="177166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119357" y="1636902"/>
              <a:ext cx="330200" cy="582295"/>
            </a:xfrm>
            <a:custGeom>
              <a:avLst/>
              <a:gdLst/>
              <a:ahLst/>
              <a:cxnLst/>
              <a:rect l="l" t="t" r="r" b="b"/>
              <a:pathLst>
                <a:path w="330200" h="582294">
                  <a:moveTo>
                    <a:pt x="329819" y="61341"/>
                  </a:moveTo>
                  <a:lnTo>
                    <a:pt x="76326" y="582167"/>
                  </a:lnTo>
                  <a:lnTo>
                    <a:pt x="0" y="551561"/>
                  </a:lnTo>
                  <a:lnTo>
                    <a:pt x="177166" y="0"/>
                  </a:lnTo>
                  <a:lnTo>
                    <a:pt x="329819" y="61341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1940" y="2259113"/>
              <a:ext cx="119015" cy="11905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76EE791-4A30-41AC-B1F4-7EE135BA1BA3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3" name="object 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62" y="1227350"/>
            <a:ext cx="11687844" cy="547321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9935" y="1307414"/>
            <a:ext cx="3498850" cy="1445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570"/>
              </a:lnSpc>
              <a:spcBef>
                <a:spcPts val="100"/>
              </a:spcBef>
            </a:pPr>
            <a:r>
              <a:rPr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marL="12700">
              <a:lnSpc>
                <a:spcPts val="281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Ошибочный перевод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50926" y="3031508"/>
            <a:ext cx="7470547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04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поступает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незнакомого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далее вам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поступает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sz="20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просьбой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незнакомцем реквизитам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третьему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лицу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преступной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пойдя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соучастником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выводу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endParaRPr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1572" y="1802892"/>
            <a:ext cx="254952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5560" algn="ctr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банковским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сотрудником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обратно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8509" y="1424432"/>
            <a:ext cx="3314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94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BE91C-2723-4E0A-87C9-93772AB17416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3" name="object 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816" y="1232189"/>
            <a:ext cx="11862229" cy="554046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926" y="1456531"/>
            <a:ext cx="7622947" cy="41068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5664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СОЦИАЛЬНЫЕ СЕТИ И САЙТЫ ЗНАКОМСТВ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356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правдоподобной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легендой, например,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границей,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деньги,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0025">
              <a:lnSpc>
                <a:spcPct val="100000"/>
              </a:lnSpc>
              <a:spcBef>
                <a:spcPts val="120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небольшую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предполагаемого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47040" algn="just">
              <a:lnSpc>
                <a:spcPct val="100000"/>
              </a:lnSpc>
              <a:spcBef>
                <a:spcPts val="12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жертвы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ворованные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деньги,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перенаправляет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дальше,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становясь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звеном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преступной</a:t>
            </a:r>
            <a:r>
              <a:rPr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02C58-1616-4314-A822-D1F978588EA7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58919" y="1282216"/>
            <a:ext cx="3243580" cy="5346700"/>
            <a:chOff x="8958919" y="1282216"/>
            <a:chExt cx="3243580" cy="5346700"/>
          </a:xfrm>
        </p:grpSpPr>
        <p:sp>
          <p:nvSpPr>
            <p:cNvPr id="4" name="object 4"/>
            <p:cNvSpPr/>
            <p:nvPr/>
          </p:nvSpPr>
          <p:spPr>
            <a:xfrm>
              <a:off x="8974596" y="1289398"/>
              <a:ext cx="3217545" cy="5323205"/>
            </a:xfrm>
            <a:custGeom>
              <a:avLst/>
              <a:gdLst/>
              <a:ahLst/>
              <a:cxnLst/>
              <a:rect l="l" t="t" r="r" b="b"/>
              <a:pathLst>
                <a:path w="3217545" h="5323205">
                  <a:moveTo>
                    <a:pt x="3217402" y="0"/>
                  </a:moveTo>
                  <a:lnTo>
                    <a:pt x="3201484" y="145"/>
                  </a:lnTo>
                  <a:lnTo>
                    <a:pt x="3146091" y="3316"/>
                  </a:lnTo>
                  <a:lnTo>
                    <a:pt x="3093450" y="9811"/>
                  </a:lnTo>
                  <a:lnTo>
                    <a:pt x="3055345" y="15057"/>
                  </a:lnTo>
                  <a:lnTo>
                    <a:pt x="3011662" y="19312"/>
                  </a:lnTo>
                  <a:lnTo>
                    <a:pt x="2963270" y="22638"/>
                  </a:lnTo>
                  <a:lnTo>
                    <a:pt x="2911035" y="25099"/>
                  </a:lnTo>
                  <a:lnTo>
                    <a:pt x="2855825" y="26755"/>
                  </a:lnTo>
                  <a:lnTo>
                    <a:pt x="2798507" y="27670"/>
                  </a:lnTo>
                  <a:lnTo>
                    <a:pt x="2739949" y="27907"/>
                  </a:lnTo>
                  <a:lnTo>
                    <a:pt x="2681018" y="27528"/>
                  </a:lnTo>
                  <a:lnTo>
                    <a:pt x="2622581" y="26595"/>
                  </a:lnTo>
                  <a:lnTo>
                    <a:pt x="2565505" y="25170"/>
                  </a:lnTo>
                  <a:lnTo>
                    <a:pt x="2510658" y="23317"/>
                  </a:lnTo>
                  <a:lnTo>
                    <a:pt x="2458907" y="21098"/>
                  </a:lnTo>
                  <a:lnTo>
                    <a:pt x="2411119" y="18576"/>
                  </a:lnTo>
                  <a:lnTo>
                    <a:pt x="2368162" y="15812"/>
                  </a:lnTo>
                  <a:lnTo>
                    <a:pt x="2300209" y="9811"/>
                  </a:lnTo>
                  <a:lnTo>
                    <a:pt x="2253926" y="5948"/>
                  </a:lnTo>
                  <a:lnTo>
                    <a:pt x="2210289" y="4850"/>
                  </a:lnTo>
                  <a:lnTo>
                    <a:pt x="2167587" y="5747"/>
                  </a:lnTo>
                  <a:lnTo>
                    <a:pt x="2124111" y="7867"/>
                  </a:lnTo>
                  <a:lnTo>
                    <a:pt x="2078150" y="10438"/>
                  </a:lnTo>
                  <a:lnTo>
                    <a:pt x="2027995" y="12690"/>
                  </a:lnTo>
                  <a:lnTo>
                    <a:pt x="1971935" y="13850"/>
                  </a:lnTo>
                  <a:lnTo>
                    <a:pt x="1908260" y="13147"/>
                  </a:lnTo>
                  <a:lnTo>
                    <a:pt x="1835260" y="9811"/>
                  </a:lnTo>
                  <a:lnTo>
                    <a:pt x="1774353" y="6307"/>
                  </a:lnTo>
                  <a:lnTo>
                    <a:pt x="1718778" y="3772"/>
                  </a:lnTo>
                  <a:lnTo>
                    <a:pt x="1667336" y="2117"/>
                  </a:lnTo>
                  <a:lnTo>
                    <a:pt x="1618831" y="1251"/>
                  </a:lnTo>
                  <a:lnTo>
                    <a:pt x="1572063" y="1086"/>
                  </a:lnTo>
                  <a:lnTo>
                    <a:pt x="1525834" y="1533"/>
                  </a:lnTo>
                  <a:lnTo>
                    <a:pt x="1478946" y="2501"/>
                  </a:lnTo>
                  <a:lnTo>
                    <a:pt x="1430201" y="3903"/>
                  </a:lnTo>
                  <a:lnTo>
                    <a:pt x="1260840" y="9811"/>
                  </a:lnTo>
                  <a:lnTo>
                    <a:pt x="1219198" y="11007"/>
                  </a:lnTo>
                  <a:lnTo>
                    <a:pt x="1173631" y="11906"/>
                  </a:lnTo>
                  <a:lnTo>
                    <a:pt x="1124688" y="12536"/>
                  </a:lnTo>
                  <a:lnTo>
                    <a:pt x="1018865" y="13110"/>
                  </a:lnTo>
                  <a:lnTo>
                    <a:pt x="906116" y="12965"/>
                  </a:lnTo>
                  <a:lnTo>
                    <a:pt x="430672" y="9711"/>
                  </a:lnTo>
                  <a:lnTo>
                    <a:pt x="358251" y="9811"/>
                  </a:lnTo>
                  <a:lnTo>
                    <a:pt x="308997" y="13318"/>
                  </a:lnTo>
                  <a:lnTo>
                    <a:pt x="261358" y="21949"/>
                  </a:lnTo>
                  <a:lnTo>
                    <a:pt x="215973" y="35538"/>
                  </a:lnTo>
                  <a:lnTo>
                    <a:pt x="173485" y="53918"/>
                  </a:lnTo>
                  <a:lnTo>
                    <a:pt x="134533" y="76920"/>
                  </a:lnTo>
                  <a:lnTo>
                    <a:pt x="99758" y="104378"/>
                  </a:lnTo>
                  <a:lnTo>
                    <a:pt x="69802" y="136126"/>
                  </a:lnTo>
                  <a:lnTo>
                    <a:pt x="45304" y="171995"/>
                  </a:lnTo>
                  <a:lnTo>
                    <a:pt x="26906" y="211818"/>
                  </a:lnTo>
                  <a:lnTo>
                    <a:pt x="15249" y="255430"/>
                  </a:lnTo>
                  <a:lnTo>
                    <a:pt x="10972" y="302661"/>
                  </a:lnTo>
                  <a:lnTo>
                    <a:pt x="14717" y="353346"/>
                  </a:lnTo>
                  <a:lnTo>
                    <a:pt x="10269" y="398749"/>
                  </a:lnTo>
                  <a:lnTo>
                    <a:pt x="6695" y="444397"/>
                  </a:lnTo>
                  <a:lnTo>
                    <a:pt x="3939" y="490390"/>
                  </a:lnTo>
                  <a:lnTo>
                    <a:pt x="1946" y="536828"/>
                  </a:lnTo>
                  <a:lnTo>
                    <a:pt x="662" y="583809"/>
                  </a:lnTo>
                  <a:lnTo>
                    <a:pt x="31" y="631433"/>
                  </a:lnTo>
                  <a:lnTo>
                    <a:pt x="0" y="679801"/>
                  </a:lnTo>
                  <a:lnTo>
                    <a:pt x="512" y="729011"/>
                  </a:lnTo>
                  <a:lnTo>
                    <a:pt x="1513" y="779164"/>
                  </a:lnTo>
                  <a:lnTo>
                    <a:pt x="2948" y="830358"/>
                  </a:lnTo>
                  <a:lnTo>
                    <a:pt x="4763" y="882694"/>
                  </a:lnTo>
                  <a:lnTo>
                    <a:pt x="6902" y="936270"/>
                  </a:lnTo>
                  <a:lnTo>
                    <a:pt x="17285" y="1162921"/>
                  </a:lnTo>
                  <a:lnTo>
                    <a:pt x="19325" y="1218150"/>
                  </a:lnTo>
                  <a:lnTo>
                    <a:pt x="20874" y="1271404"/>
                  </a:lnTo>
                  <a:lnTo>
                    <a:pt x="21969" y="1322961"/>
                  </a:lnTo>
                  <a:lnTo>
                    <a:pt x="22647" y="1373100"/>
                  </a:lnTo>
                  <a:lnTo>
                    <a:pt x="22946" y="1422097"/>
                  </a:lnTo>
                  <a:lnTo>
                    <a:pt x="22903" y="1470230"/>
                  </a:lnTo>
                  <a:lnTo>
                    <a:pt x="22556" y="1517778"/>
                  </a:lnTo>
                  <a:lnTo>
                    <a:pt x="21940" y="1565017"/>
                  </a:lnTo>
                  <a:lnTo>
                    <a:pt x="20056" y="1659683"/>
                  </a:lnTo>
                  <a:lnTo>
                    <a:pt x="12673" y="1931644"/>
                  </a:lnTo>
                  <a:lnTo>
                    <a:pt x="9532" y="2059170"/>
                  </a:lnTo>
                  <a:lnTo>
                    <a:pt x="8554" y="2114307"/>
                  </a:lnTo>
                  <a:lnTo>
                    <a:pt x="8050" y="2164842"/>
                  </a:lnTo>
                  <a:lnTo>
                    <a:pt x="8079" y="2211635"/>
                  </a:lnTo>
                  <a:lnTo>
                    <a:pt x="8700" y="2255548"/>
                  </a:lnTo>
                  <a:lnTo>
                    <a:pt x="9974" y="2297442"/>
                  </a:lnTo>
                  <a:lnTo>
                    <a:pt x="11960" y="2338177"/>
                  </a:lnTo>
                  <a:lnTo>
                    <a:pt x="14717" y="2378615"/>
                  </a:lnTo>
                  <a:lnTo>
                    <a:pt x="16564" y="2411829"/>
                  </a:lnTo>
                  <a:lnTo>
                    <a:pt x="17375" y="2448829"/>
                  </a:lnTo>
                  <a:lnTo>
                    <a:pt x="17348" y="2489380"/>
                  </a:lnTo>
                  <a:lnTo>
                    <a:pt x="16682" y="2533246"/>
                  </a:lnTo>
                  <a:lnTo>
                    <a:pt x="11602" y="2737156"/>
                  </a:lnTo>
                  <a:lnTo>
                    <a:pt x="10721" y="2794067"/>
                  </a:lnTo>
                  <a:lnTo>
                    <a:pt x="10393" y="2852881"/>
                  </a:lnTo>
                  <a:lnTo>
                    <a:pt x="10817" y="2913361"/>
                  </a:lnTo>
                  <a:lnTo>
                    <a:pt x="12192" y="2975272"/>
                  </a:lnTo>
                  <a:lnTo>
                    <a:pt x="17330" y="3109968"/>
                  </a:lnTo>
                  <a:lnTo>
                    <a:pt x="18004" y="3174926"/>
                  </a:lnTo>
                  <a:lnTo>
                    <a:pt x="17210" y="3234128"/>
                  </a:lnTo>
                  <a:lnTo>
                    <a:pt x="15422" y="3288452"/>
                  </a:lnTo>
                  <a:lnTo>
                    <a:pt x="10749" y="3385967"/>
                  </a:lnTo>
                  <a:lnTo>
                    <a:pt x="8809" y="3430910"/>
                  </a:lnTo>
                  <a:lnTo>
                    <a:pt x="7764" y="3474478"/>
                  </a:lnTo>
                  <a:lnTo>
                    <a:pt x="8085" y="3517546"/>
                  </a:lnTo>
                  <a:lnTo>
                    <a:pt x="10245" y="3560991"/>
                  </a:lnTo>
                  <a:lnTo>
                    <a:pt x="18666" y="3644677"/>
                  </a:lnTo>
                  <a:lnTo>
                    <a:pt x="21508" y="3689310"/>
                  </a:lnTo>
                  <a:lnTo>
                    <a:pt x="23368" y="3738617"/>
                  </a:lnTo>
                  <a:lnTo>
                    <a:pt x="24370" y="3791626"/>
                  </a:lnTo>
                  <a:lnTo>
                    <a:pt x="24640" y="3847366"/>
                  </a:lnTo>
                  <a:lnTo>
                    <a:pt x="24301" y="3904865"/>
                  </a:lnTo>
                  <a:lnTo>
                    <a:pt x="23481" y="3963151"/>
                  </a:lnTo>
                  <a:lnTo>
                    <a:pt x="22302" y="4021253"/>
                  </a:lnTo>
                  <a:lnTo>
                    <a:pt x="20891" y="4078200"/>
                  </a:lnTo>
                  <a:lnTo>
                    <a:pt x="15417" y="4274998"/>
                  </a:lnTo>
                  <a:lnTo>
                    <a:pt x="14717" y="4311593"/>
                  </a:lnTo>
                  <a:lnTo>
                    <a:pt x="14458" y="4350840"/>
                  </a:lnTo>
                  <a:lnTo>
                    <a:pt x="14613" y="4396172"/>
                  </a:lnTo>
                  <a:lnTo>
                    <a:pt x="18566" y="4732286"/>
                  </a:lnTo>
                  <a:lnTo>
                    <a:pt x="18787" y="4788382"/>
                  </a:lnTo>
                  <a:lnTo>
                    <a:pt x="18613" y="4841467"/>
                  </a:lnTo>
                  <a:lnTo>
                    <a:pt x="17944" y="4890405"/>
                  </a:lnTo>
                  <a:lnTo>
                    <a:pt x="16679" y="4934060"/>
                  </a:lnTo>
                  <a:lnTo>
                    <a:pt x="14717" y="4971295"/>
                  </a:lnTo>
                  <a:lnTo>
                    <a:pt x="25007" y="5021688"/>
                  </a:lnTo>
                  <a:lnTo>
                    <a:pt x="39299" y="5070570"/>
                  </a:lnTo>
                  <a:lnTo>
                    <a:pt x="57393" y="5117207"/>
                  </a:lnTo>
                  <a:lnTo>
                    <a:pt x="79087" y="5160865"/>
                  </a:lnTo>
                  <a:lnTo>
                    <a:pt x="104182" y="5200811"/>
                  </a:lnTo>
                  <a:lnTo>
                    <a:pt x="132477" y="5236310"/>
                  </a:lnTo>
                  <a:lnTo>
                    <a:pt x="163773" y="5266630"/>
                  </a:lnTo>
                  <a:lnTo>
                    <a:pt x="197869" y="5291036"/>
                  </a:lnTo>
                  <a:lnTo>
                    <a:pt x="234565" y="5308796"/>
                  </a:lnTo>
                  <a:lnTo>
                    <a:pt x="273661" y="5319174"/>
                  </a:lnTo>
                  <a:lnTo>
                    <a:pt x="314957" y="5321439"/>
                  </a:lnTo>
                  <a:lnTo>
                    <a:pt x="358251" y="5314855"/>
                  </a:lnTo>
                  <a:lnTo>
                    <a:pt x="396914" y="5311817"/>
                  </a:lnTo>
                  <a:lnTo>
                    <a:pt x="439026" y="5309190"/>
                  </a:lnTo>
                  <a:lnTo>
                    <a:pt x="484179" y="5306967"/>
                  </a:lnTo>
                  <a:lnTo>
                    <a:pt x="531962" y="5305143"/>
                  </a:lnTo>
                  <a:lnTo>
                    <a:pt x="581967" y="5303711"/>
                  </a:lnTo>
                  <a:lnTo>
                    <a:pt x="633782" y="5302664"/>
                  </a:lnTo>
                  <a:lnTo>
                    <a:pt x="687000" y="5301998"/>
                  </a:lnTo>
                  <a:lnTo>
                    <a:pt x="741209" y="5301705"/>
                  </a:lnTo>
                  <a:lnTo>
                    <a:pt x="795999" y="5301779"/>
                  </a:lnTo>
                  <a:lnTo>
                    <a:pt x="850962" y="5302214"/>
                  </a:lnTo>
                  <a:lnTo>
                    <a:pt x="905688" y="5303005"/>
                  </a:lnTo>
                  <a:lnTo>
                    <a:pt x="959766" y="5304144"/>
                  </a:lnTo>
                  <a:lnTo>
                    <a:pt x="1012786" y="5305626"/>
                  </a:lnTo>
                  <a:lnTo>
                    <a:pt x="1064340" y="5307444"/>
                  </a:lnTo>
                  <a:lnTo>
                    <a:pt x="1114018" y="5309592"/>
                  </a:lnTo>
                  <a:lnTo>
                    <a:pt x="1161409" y="5312065"/>
                  </a:lnTo>
                  <a:lnTo>
                    <a:pt x="1249000" y="5317305"/>
                  </a:lnTo>
                  <a:lnTo>
                    <a:pt x="1295663" y="5319130"/>
                  </a:lnTo>
                  <a:lnTo>
                    <a:pt x="1345547" y="5320394"/>
                  </a:lnTo>
                  <a:lnTo>
                    <a:pt x="1398105" y="5321158"/>
                  </a:lnTo>
                  <a:lnTo>
                    <a:pt x="1452792" y="5321488"/>
                  </a:lnTo>
                  <a:lnTo>
                    <a:pt x="1509060" y="5321445"/>
                  </a:lnTo>
                  <a:lnTo>
                    <a:pt x="1566364" y="5321093"/>
                  </a:lnTo>
                  <a:lnTo>
                    <a:pt x="1681893" y="5319713"/>
                  </a:lnTo>
                  <a:lnTo>
                    <a:pt x="1950600" y="5315268"/>
                  </a:lnTo>
                  <a:lnTo>
                    <a:pt x="2038564" y="5314418"/>
                  </a:lnTo>
                  <a:lnTo>
                    <a:pt x="2076179" y="5314444"/>
                  </a:lnTo>
                  <a:lnTo>
                    <a:pt x="2108820" y="5314855"/>
                  </a:lnTo>
                  <a:lnTo>
                    <a:pt x="2166320" y="5316376"/>
                  </a:lnTo>
                  <a:lnTo>
                    <a:pt x="2318637" y="5321744"/>
                  </a:lnTo>
                  <a:lnTo>
                    <a:pt x="2366490" y="5322773"/>
                  </a:lnTo>
                  <a:lnTo>
                    <a:pt x="2414787" y="5322907"/>
                  </a:lnTo>
                  <a:lnTo>
                    <a:pt x="2464670" y="5321837"/>
                  </a:lnTo>
                  <a:lnTo>
                    <a:pt x="2517283" y="5319256"/>
                  </a:lnTo>
                  <a:lnTo>
                    <a:pt x="2615409" y="5311403"/>
                  </a:lnTo>
                  <a:lnTo>
                    <a:pt x="2658913" y="5308540"/>
                  </a:lnTo>
                  <a:lnTo>
                    <a:pt x="2704270" y="5306264"/>
                  </a:lnTo>
                  <a:lnTo>
                    <a:pt x="2751470" y="5304570"/>
                  </a:lnTo>
                  <a:lnTo>
                    <a:pt x="2800503" y="5303453"/>
                  </a:lnTo>
                  <a:lnTo>
                    <a:pt x="2851361" y="5302911"/>
                  </a:lnTo>
                  <a:lnTo>
                    <a:pt x="2904034" y="5302938"/>
                  </a:lnTo>
                  <a:lnTo>
                    <a:pt x="2958512" y="5303532"/>
                  </a:lnTo>
                  <a:lnTo>
                    <a:pt x="3014787" y="5304688"/>
                  </a:lnTo>
                  <a:lnTo>
                    <a:pt x="3072848" y="5306402"/>
                  </a:lnTo>
                  <a:lnTo>
                    <a:pt x="3132687" y="5308671"/>
                  </a:lnTo>
                  <a:lnTo>
                    <a:pt x="3217402" y="5312717"/>
                  </a:lnTo>
                  <a:lnTo>
                    <a:pt x="3217402" y="0"/>
                  </a:lnTo>
                  <a:close/>
                </a:path>
              </a:pathLst>
            </a:custGeom>
            <a:solidFill>
              <a:srgbClr val="FDDC62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968825" y="1292122"/>
              <a:ext cx="3223260" cy="5327015"/>
            </a:xfrm>
            <a:custGeom>
              <a:avLst/>
              <a:gdLst/>
              <a:ahLst/>
              <a:cxnLst/>
              <a:rect l="l" t="t" r="r" b="b"/>
              <a:pathLst>
                <a:path w="3223259" h="5327015">
                  <a:moveTo>
                    <a:pt x="3223174" y="5304643"/>
                  </a:moveTo>
                  <a:lnTo>
                    <a:pt x="3201675" y="5306062"/>
                  </a:lnTo>
                  <a:lnTo>
                    <a:pt x="3153958" y="5312131"/>
                  </a:lnTo>
                  <a:lnTo>
                    <a:pt x="3126605" y="5315965"/>
                  </a:lnTo>
                  <a:lnTo>
                    <a:pt x="3095100" y="5319034"/>
                  </a:lnTo>
                  <a:lnTo>
                    <a:pt x="3020657" y="5323098"/>
                  </a:lnTo>
                  <a:lnTo>
                    <a:pt x="2978227" y="5324201"/>
                  </a:lnTo>
                  <a:lnTo>
                    <a:pt x="2932664" y="5324756"/>
                  </a:lnTo>
                  <a:lnTo>
                    <a:pt x="2884223" y="5324819"/>
                  </a:lnTo>
                  <a:lnTo>
                    <a:pt x="2833157" y="5324442"/>
                  </a:lnTo>
                  <a:lnTo>
                    <a:pt x="2779723" y="5323681"/>
                  </a:lnTo>
                  <a:lnTo>
                    <a:pt x="2724174" y="5322589"/>
                  </a:lnTo>
                  <a:lnTo>
                    <a:pt x="2666764" y="5321220"/>
                  </a:lnTo>
                  <a:lnTo>
                    <a:pt x="2607748" y="5319630"/>
                  </a:lnTo>
                  <a:lnTo>
                    <a:pt x="2547382" y="5317872"/>
                  </a:lnTo>
                  <a:lnTo>
                    <a:pt x="2485918" y="5316000"/>
                  </a:lnTo>
                  <a:lnTo>
                    <a:pt x="2423612" y="5314068"/>
                  </a:lnTo>
                  <a:lnTo>
                    <a:pt x="2360718" y="5312131"/>
                  </a:lnTo>
                  <a:lnTo>
                    <a:pt x="2285721" y="5310030"/>
                  </a:lnTo>
                  <a:lnTo>
                    <a:pt x="2227282" y="5308764"/>
                  </a:lnTo>
                  <a:lnTo>
                    <a:pt x="2182907" y="5308195"/>
                  </a:lnTo>
                  <a:lnTo>
                    <a:pt x="2150104" y="5308188"/>
                  </a:lnTo>
                  <a:lnTo>
                    <a:pt x="2126379" y="5308609"/>
                  </a:lnTo>
                  <a:lnTo>
                    <a:pt x="2109241" y="5309321"/>
                  </a:lnTo>
                  <a:lnTo>
                    <a:pt x="2096196" y="5310189"/>
                  </a:lnTo>
                  <a:lnTo>
                    <a:pt x="2084751" y="5311078"/>
                  </a:lnTo>
                  <a:lnTo>
                    <a:pt x="2072413" y="5311852"/>
                  </a:lnTo>
                  <a:lnTo>
                    <a:pt x="2056690" y="5312376"/>
                  </a:lnTo>
                  <a:lnTo>
                    <a:pt x="2035089" y="5312514"/>
                  </a:lnTo>
                  <a:lnTo>
                    <a:pt x="2005118" y="5312131"/>
                  </a:lnTo>
                  <a:lnTo>
                    <a:pt x="1965647" y="5311856"/>
                  </a:lnTo>
                  <a:lnTo>
                    <a:pt x="1923527" y="5312370"/>
                  </a:lnTo>
                  <a:lnTo>
                    <a:pt x="1878791" y="5313430"/>
                  </a:lnTo>
                  <a:lnTo>
                    <a:pt x="1831471" y="5314789"/>
                  </a:lnTo>
                  <a:lnTo>
                    <a:pt x="1781602" y="5316204"/>
                  </a:lnTo>
                  <a:lnTo>
                    <a:pt x="1729215" y="5317428"/>
                  </a:lnTo>
                  <a:lnTo>
                    <a:pt x="1674346" y="5318218"/>
                  </a:lnTo>
                  <a:lnTo>
                    <a:pt x="1617025" y="5318328"/>
                  </a:lnTo>
                  <a:lnTo>
                    <a:pt x="1557288" y="5317514"/>
                  </a:lnTo>
                  <a:lnTo>
                    <a:pt x="1495167" y="5315530"/>
                  </a:lnTo>
                  <a:lnTo>
                    <a:pt x="1430695" y="5312131"/>
                  </a:lnTo>
                  <a:lnTo>
                    <a:pt x="1395639" y="5310400"/>
                  </a:lnTo>
                  <a:lnTo>
                    <a:pt x="1359210" y="5309521"/>
                  </a:lnTo>
                  <a:lnTo>
                    <a:pt x="1321377" y="5309388"/>
                  </a:lnTo>
                  <a:lnTo>
                    <a:pt x="1282107" y="5309894"/>
                  </a:lnTo>
                  <a:lnTo>
                    <a:pt x="1241370" y="5310930"/>
                  </a:lnTo>
                  <a:lnTo>
                    <a:pt x="1199133" y="5312390"/>
                  </a:lnTo>
                  <a:lnTo>
                    <a:pt x="1155365" y="5314166"/>
                  </a:lnTo>
                  <a:lnTo>
                    <a:pt x="1110033" y="5316151"/>
                  </a:lnTo>
                  <a:lnTo>
                    <a:pt x="1063107" y="5318237"/>
                  </a:lnTo>
                  <a:lnTo>
                    <a:pt x="1014554" y="5320318"/>
                  </a:lnTo>
                  <a:lnTo>
                    <a:pt x="964342" y="5322285"/>
                  </a:lnTo>
                  <a:lnTo>
                    <a:pt x="912440" y="5324033"/>
                  </a:lnTo>
                  <a:lnTo>
                    <a:pt x="858816" y="5325452"/>
                  </a:lnTo>
                  <a:lnTo>
                    <a:pt x="803439" y="5326437"/>
                  </a:lnTo>
                  <a:lnTo>
                    <a:pt x="746276" y="5326879"/>
                  </a:lnTo>
                  <a:lnTo>
                    <a:pt x="687295" y="5326671"/>
                  </a:lnTo>
                  <a:lnTo>
                    <a:pt x="626466" y="5325706"/>
                  </a:lnTo>
                  <a:lnTo>
                    <a:pt x="563756" y="5323877"/>
                  </a:lnTo>
                  <a:lnTo>
                    <a:pt x="499133" y="5321077"/>
                  </a:lnTo>
                  <a:lnTo>
                    <a:pt x="432566" y="5317197"/>
                  </a:lnTo>
                  <a:lnTo>
                    <a:pt x="364023" y="5312131"/>
                  </a:lnTo>
                  <a:lnTo>
                    <a:pt x="318187" y="5303490"/>
                  </a:lnTo>
                  <a:lnTo>
                    <a:pt x="272889" y="5289574"/>
                  </a:lnTo>
                  <a:lnTo>
                    <a:pt x="228908" y="5270874"/>
                  </a:lnTo>
                  <a:lnTo>
                    <a:pt x="187019" y="5247884"/>
                  </a:lnTo>
                  <a:lnTo>
                    <a:pt x="148000" y="5221095"/>
                  </a:lnTo>
                  <a:lnTo>
                    <a:pt x="112627" y="5191000"/>
                  </a:lnTo>
                  <a:lnTo>
                    <a:pt x="81679" y="5158091"/>
                  </a:lnTo>
                  <a:lnTo>
                    <a:pt x="55931" y="5122860"/>
                  </a:lnTo>
                  <a:lnTo>
                    <a:pt x="36161" y="5085801"/>
                  </a:lnTo>
                  <a:lnTo>
                    <a:pt x="23146" y="5047404"/>
                  </a:lnTo>
                  <a:lnTo>
                    <a:pt x="17663" y="5008163"/>
                  </a:lnTo>
                  <a:lnTo>
                    <a:pt x="20488" y="4968570"/>
                  </a:lnTo>
                  <a:lnTo>
                    <a:pt x="15886" y="4902154"/>
                  </a:lnTo>
                  <a:lnTo>
                    <a:pt x="11803" y="4841629"/>
                  </a:lnTo>
                  <a:lnTo>
                    <a:pt x="8272" y="4786173"/>
                  </a:lnTo>
                  <a:lnTo>
                    <a:pt x="5324" y="4734963"/>
                  </a:lnTo>
                  <a:lnTo>
                    <a:pt x="2991" y="4687176"/>
                  </a:lnTo>
                  <a:lnTo>
                    <a:pt x="1304" y="4641989"/>
                  </a:lnTo>
                  <a:lnTo>
                    <a:pt x="297" y="4598578"/>
                  </a:lnTo>
                  <a:lnTo>
                    <a:pt x="0" y="4556121"/>
                  </a:lnTo>
                  <a:lnTo>
                    <a:pt x="445" y="4513795"/>
                  </a:lnTo>
                  <a:lnTo>
                    <a:pt x="1664" y="4470777"/>
                  </a:lnTo>
                  <a:lnTo>
                    <a:pt x="3690" y="4426244"/>
                  </a:lnTo>
                  <a:lnTo>
                    <a:pt x="6553" y="4379373"/>
                  </a:lnTo>
                  <a:lnTo>
                    <a:pt x="10286" y="4329341"/>
                  </a:lnTo>
                  <a:lnTo>
                    <a:pt x="14920" y="4275325"/>
                  </a:lnTo>
                  <a:lnTo>
                    <a:pt x="20488" y="4216502"/>
                  </a:lnTo>
                  <a:lnTo>
                    <a:pt x="27136" y="4146401"/>
                  </a:lnTo>
                  <a:lnTo>
                    <a:pt x="32068" y="4088385"/>
                  </a:lnTo>
                  <a:lnTo>
                    <a:pt x="35436" y="4040283"/>
                  </a:lnTo>
                  <a:lnTo>
                    <a:pt x="37393" y="3999925"/>
                  </a:lnTo>
                  <a:lnTo>
                    <a:pt x="38091" y="3965138"/>
                  </a:lnTo>
                  <a:lnTo>
                    <a:pt x="37681" y="3933752"/>
                  </a:lnTo>
                  <a:lnTo>
                    <a:pt x="36316" y="3903597"/>
                  </a:lnTo>
                  <a:lnTo>
                    <a:pt x="34147" y="3872501"/>
                  </a:lnTo>
                  <a:lnTo>
                    <a:pt x="31329" y="3838294"/>
                  </a:lnTo>
                  <a:lnTo>
                    <a:pt x="28011" y="3798804"/>
                  </a:lnTo>
                  <a:lnTo>
                    <a:pt x="24347" y="3751861"/>
                  </a:lnTo>
                  <a:lnTo>
                    <a:pt x="20488" y="3695294"/>
                  </a:lnTo>
                  <a:lnTo>
                    <a:pt x="16853" y="3634657"/>
                  </a:lnTo>
                  <a:lnTo>
                    <a:pt x="13777" y="3576751"/>
                  </a:lnTo>
                  <a:lnTo>
                    <a:pt x="11291" y="3521276"/>
                  </a:lnTo>
                  <a:lnTo>
                    <a:pt x="9425" y="3467931"/>
                  </a:lnTo>
                  <a:lnTo>
                    <a:pt x="8210" y="3416415"/>
                  </a:lnTo>
                  <a:lnTo>
                    <a:pt x="7677" y="3366427"/>
                  </a:lnTo>
                  <a:lnTo>
                    <a:pt x="7855" y="3317667"/>
                  </a:lnTo>
                  <a:lnTo>
                    <a:pt x="8776" y="3269834"/>
                  </a:lnTo>
                  <a:lnTo>
                    <a:pt x="10469" y="3222627"/>
                  </a:lnTo>
                  <a:lnTo>
                    <a:pt x="12965" y="3175746"/>
                  </a:lnTo>
                  <a:lnTo>
                    <a:pt x="16295" y="3128889"/>
                  </a:lnTo>
                  <a:lnTo>
                    <a:pt x="20488" y="3081757"/>
                  </a:lnTo>
                  <a:lnTo>
                    <a:pt x="24195" y="3037291"/>
                  </a:lnTo>
                  <a:lnTo>
                    <a:pt x="26837" y="2991365"/>
                  </a:lnTo>
                  <a:lnTo>
                    <a:pt x="28537" y="2944091"/>
                  </a:lnTo>
                  <a:lnTo>
                    <a:pt x="29416" y="2895583"/>
                  </a:lnTo>
                  <a:lnTo>
                    <a:pt x="29596" y="2845954"/>
                  </a:lnTo>
                  <a:lnTo>
                    <a:pt x="29199" y="2795316"/>
                  </a:lnTo>
                  <a:lnTo>
                    <a:pt x="28347" y="2743783"/>
                  </a:lnTo>
                  <a:lnTo>
                    <a:pt x="27161" y="2691468"/>
                  </a:lnTo>
                  <a:lnTo>
                    <a:pt x="25763" y="2638484"/>
                  </a:lnTo>
                  <a:lnTo>
                    <a:pt x="24275" y="2584944"/>
                  </a:lnTo>
                  <a:lnTo>
                    <a:pt x="22819" y="2530961"/>
                  </a:lnTo>
                  <a:lnTo>
                    <a:pt x="21516" y="2476649"/>
                  </a:lnTo>
                  <a:lnTo>
                    <a:pt x="20488" y="2422119"/>
                  </a:lnTo>
                  <a:lnTo>
                    <a:pt x="19644" y="2371920"/>
                  </a:lnTo>
                  <a:lnTo>
                    <a:pt x="18722" y="2322576"/>
                  </a:lnTo>
                  <a:lnTo>
                    <a:pt x="17776" y="2273865"/>
                  </a:lnTo>
                  <a:lnTo>
                    <a:pt x="16856" y="2225564"/>
                  </a:lnTo>
                  <a:lnTo>
                    <a:pt x="16015" y="2177451"/>
                  </a:lnTo>
                  <a:lnTo>
                    <a:pt x="15303" y="2129304"/>
                  </a:lnTo>
                  <a:lnTo>
                    <a:pt x="14774" y="2080902"/>
                  </a:lnTo>
                  <a:lnTo>
                    <a:pt x="14477" y="2032021"/>
                  </a:lnTo>
                  <a:lnTo>
                    <a:pt x="14465" y="1982440"/>
                  </a:lnTo>
                  <a:lnTo>
                    <a:pt x="14790" y="1931936"/>
                  </a:lnTo>
                  <a:lnTo>
                    <a:pt x="15503" y="1880287"/>
                  </a:lnTo>
                  <a:lnTo>
                    <a:pt x="16656" y="1827272"/>
                  </a:lnTo>
                  <a:lnTo>
                    <a:pt x="18301" y="1772668"/>
                  </a:lnTo>
                  <a:lnTo>
                    <a:pt x="20488" y="1716253"/>
                  </a:lnTo>
                  <a:lnTo>
                    <a:pt x="22350" y="1660110"/>
                  </a:lnTo>
                  <a:lnTo>
                    <a:pt x="23115" y="1606286"/>
                  </a:lnTo>
                  <a:lnTo>
                    <a:pt x="22986" y="1554422"/>
                  </a:lnTo>
                  <a:lnTo>
                    <a:pt x="22166" y="1504158"/>
                  </a:lnTo>
                  <a:lnTo>
                    <a:pt x="20857" y="1455134"/>
                  </a:lnTo>
                  <a:lnTo>
                    <a:pt x="19262" y="1406990"/>
                  </a:lnTo>
                  <a:lnTo>
                    <a:pt x="17584" y="1359367"/>
                  </a:lnTo>
                  <a:lnTo>
                    <a:pt x="16023" y="1311906"/>
                  </a:lnTo>
                  <a:lnTo>
                    <a:pt x="14784" y="1264246"/>
                  </a:lnTo>
                  <a:lnTo>
                    <a:pt x="14068" y="1216029"/>
                  </a:lnTo>
                  <a:lnTo>
                    <a:pt x="14078" y="1166893"/>
                  </a:lnTo>
                  <a:lnTo>
                    <a:pt x="15017" y="1116481"/>
                  </a:lnTo>
                  <a:lnTo>
                    <a:pt x="17086" y="1064432"/>
                  </a:lnTo>
                  <a:lnTo>
                    <a:pt x="20488" y="1010387"/>
                  </a:lnTo>
                  <a:lnTo>
                    <a:pt x="24640" y="952005"/>
                  </a:lnTo>
                  <a:lnTo>
                    <a:pt x="28172" y="895604"/>
                  </a:lnTo>
                  <a:lnTo>
                    <a:pt x="31065" y="840989"/>
                  </a:lnTo>
                  <a:lnTo>
                    <a:pt x="33299" y="787968"/>
                  </a:lnTo>
                  <a:lnTo>
                    <a:pt x="34854" y="736348"/>
                  </a:lnTo>
                  <a:lnTo>
                    <a:pt x="35711" y="685935"/>
                  </a:lnTo>
                  <a:lnTo>
                    <a:pt x="35849" y="636536"/>
                  </a:lnTo>
                  <a:lnTo>
                    <a:pt x="35250" y="587958"/>
                  </a:lnTo>
                  <a:lnTo>
                    <a:pt x="33892" y="540008"/>
                  </a:lnTo>
                  <a:lnTo>
                    <a:pt x="31757" y="492493"/>
                  </a:lnTo>
                  <a:lnTo>
                    <a:pt x="28825" y="445219"/>
                  </a:lnTo>
                  <a:lnTo>
                    <a:pt x="25075" y="397993"/>
                  </a:lnTo>
                  <a:lnTo>
                    <a:pt x="20488" y="350622"/>
                  </a:lnTo>
                  <a:lnTo>
                    <a:pt x="24864" y="299236"/>
                  </a:lnTo>
                  <a:lnTo>
                    <a:pt x="35255" y="249733"/>
                  </a:lnTo>
                  <a:lnTo>
                    <a:pt x="51181" y="202790"/>
                  </a:lnTo>
                  <a:lnTo>
                    <a:pt x="72158" y="159082"/>
                  </a:lnTo>
                  <a:lnTo>
                    <a:pt x="97706" y="119287"/>
                  </a:lnTo>
                  <a:lnTo>
                    <a:pt x="127343" y="84081"/>
                  </a:lnTo>
                  <a:lnTo>
                    <a:pt x="160585" y="54139"/>
                  </a:lnTo>
                  <a:lnTo>
                    <a:pt x="196952" y="30140"/>
                  </a:lnTo>
                  <a:lnTo>
                    <a:pt x="235961" y="12758"/>
                  </a:lnTo>
                  <a:lnTo>
                    <a:pt x="277131" y="2671"/>
                  </a:lnTo>
                  <a:lnTo>
                    <a:pt x="319979" y="555"/>
                  </a:lnTo>
                  <a:lnTo>
                    <a:pt x="364023" y="7087"/>
                  </a:lnTo>
                  <a:lnTo>
                    <a:pt x="404396" y="7555"/>
                  </a:lnTo>
                  <a:lnTo>
                    <a:pt x="449574" y="7365"/>
                  </a:lnTo>
                  <a:lnTo>
                    <a:pt x="498801" y="6676"/>
                  </a:lnTo>
                  <a:lnTo>
                    <a:pt x="551324" y="5645"/>
                  </a:lnTo>
                  <a:lnTo>
                    <a:pt x="606388" y="4430"/>
                  </a:lnTo>
                  <a:lnTo>
                    <a:pt x="663237" y="3190"/>
                  </a:lnTo>
                  <a:lnTo>
                    <a:pt x="721118" y="2083"/>
                  </a:lnTo>
                  <a:lnTo>
                    <a:pt x="779275" y="1267"/>
                  </a:lnTo>
                  <a:lnTo>
                    <a:pt x="836954" y="900"/>
                  </a:lnTo>
                  <a:lnTo>
                    <a:pt x="893399" y="1140"/>
                  </a:lnTo>
                  <a:lnTo>
                    <a:pt x="947857" y="2146"/>
                  </a:lnTo>
                  <a:lnTo>
                    <a:pt x="999573" y="4076"/>
                  </a:lnTo>
                  <a:lnTo>
                    <a:pt x="1047791" y="7087"/>
                  </a:lnTo>
                  <a:lnTo>
                    <a:pt x="1089966" y="9841"/>
                  </a:lnTo>
                  <a:lnTo>
                    <a:pt x="1131015" y="11519"/>
                  </a:lnTo>
                  <a:lnTo>
                    <a:pt x="1171477" y="12283"/>
                  </a:lnTo>
                  <a:lnTo>
                    <a:pt x="1211889" y="12296"/>
                  </a:lnTo>
                  <a:lnTo>
                    <a:pt x="1252789" y="11723"/>
                  </a:lnTo>
                  <a:lnTo>
                    <a:pt x="1294717" y="10726"/>
                  </a:lnTo>
                  <a:lnTo>
                    <a:pt x="1338209" y="9468"/>
                  </a:lnTo>
                  <a:lnTo>
                    <a:pt x="1383805" y="8113"/>
                  </a:lnTo>
                  <a:lnTo>
                    <a:pt x="1432042" y="6825"/>
                  </a:lnTo>
                  <a:lnTo>
                    <a:pt x="1483459" y="5765"/>
                  </a:lnTo>
                  <a:lnTo>
                    <a:pt x="1538594" y="5098"/>
                  </a:lnTo>
                  <a:lnTo>
                    <a:pt x="1597984" y="4988"/>
                  </a:lnTo>
                  <a:lnTo>
                    <a:pt x="1662169" y="5596"/>
                  </a:lnTo>
                  <a:lnTo>
                    <a:pt x="1731686" y="7087"/>
                  </a:lnTo>
                  <a:lnTo>
                    <a:pt x="1793502" y="8525"/>
                  </a:lnTo>
                  <a:lnTo>
                    <a:pt x="1852526" y="9415"/>
                  </a:lnTo>
                  <a:lnTo>
                    <a:pt x="1909009" y="9833"/>
                  </a:lnTo>
                  <a:lnTo>
                    <a:pt x="1963197" y="9855"/>
                  </a:lnTo>
                  <a:lnTo>
                    <a:pt x="2015340" y="9558"/>
                  </a:lnTo>
                  <a:lnTo>
                    <a:pt x="2065685" y="9018"/>
                  </a:lnTo>
                  <a:lnTo>
                    <a:pt x="2114482" y="8312"/>
                  </a:lnTo>
                  <a:lnTo>
                    <a:pt x="2161978" y="7515"/>
                  </a:lnTo>
                  <a:lnTo>
                    <a:pt x="2208422" y="6706"/>
                  </a:lnTo>
                  <a:lnTo>
                    <a:pt x="2254062" y="5959"/>
                  </a:lnTo>
                  <a:lnTo>
                    <a:pt x="2299146" y="5352"/>
                  </a:lnTo>
                  <a:lnTo>
                    <a:pt x="2343924" y="4962"/>
                  </a:lnTo>
                  <a:lnTo>
                    <a:pt x="2388642" y="4863"/>
                  </a:lnTo>
                  <a:lnTo>
                    <a:pt x="2433550" y="5133"/>
                  </a:lnTo>
                  <a:lnTo>
                    <a:pt x="2478896" y="5849"/>
                  </a:lnTo>
                  <a:lnTo>
                    <a:pt x="2524928" y="7087"/>
                  </a:lnTo>
                  <a:lnTo>
                    <a:pt x="2566732" y="8125"/>
                  </a:lnTo>
                  <a:lnTo>
                    <a:pt x="2609583" y="8588"/>
                  </a:lnTo>
                  <a:lnTo>
                    <a:pt x="2653470" y="8560"/>
                  </a:lnTo>
                  <a:lnTo>
                    <a:pt x="2698380" y="8126"/>
                  </a:lnTo>
                  <a:lnTo>
                    <a:pt x="2744301" y="7371"/>
                  </a:lnTo>
                  <a:lnTo>
                    <a:pt x="2791219" y="6381"/>
                  </a:lnTo>
                  <a:lnTo>
                    <a:pt x="2839123" y="5241"/>
                  </a:lnTo>
                  <a:lnTo>
                    <a:pt x="2888000" y="4035"/>
                  </a:lnTo>
                  <a:lnTo>
                    <a:pt x="2937837" y="2848"/>
                  </a:lnTo>
                  <a:lnTo>
                    <a:pt x="2988622" y="1766"/>
                  </a:lnTo>
                  <a:lnTo>
                    <a:pt x="3040343" y="874"/>
                  </a:lnTo>
                  <a:lnTo>
                    <a:pt x="3092985" y="257"/>
                  </a:lnTo>
                  <a:lnTo>
                    <a:pt x="3146539" y="0"/>
                  </a:lnTo>
                  <a:lnTo>
                    <a:pt x="3200989" y="187"/>
                  </a:lnTo>
                  <a:lnTo>
                    <a:pt x="3223174" y="475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8653" y="5608193"/>
            <a:ext cx="7745095" cy="799465"/>
            <a:chOff x="863083" y="5641450"/>
            <a:chExt cx="7745095" cy="799465"/>
          </a:xfrm>
        </p:grpSpPr>
        <p:sp>
          <p:nvSpPr>
            <p:cNvPr id="7" name="object 7"/>
            <p:cNvSpPr/>
            <p:nvPr/>
          </p:nvSpPr>
          <p:spPr>
            <a:xfrm>
              <a:off x="874326" y="5651418"/>
              <a:ext cx="7730490" cy="773430"/>
            </a:xfrm>
            <a:custGeom>
              <a:avLst/>
              <a:gdLst/>
              <a:ahLst/>
              <a:cxnLst/>
              <a:rect l="l" t="t" r="r" b="b"/>
              <a:pathLst>
                <a:path w="7730490" h="773429">
                  <a:moveTo>
                    <a:pt x="2467533" y="0"/>
                  </a:moveTo>
                  <a:lnTo>
                    <a:pt x="2413820" y="556"/>
                  </a:lnTo>
                  <a:lnTo>
                    <a:pt x="2362528" y="1846"/>
                  </a:lnTo>
                  <a:lnTo>
                    <a:pt x="2314154" y="3812"/>
                  </a:lnTo>
                  <a:lnTo>
                    <a:pt x="2269199" y="6392"/>
                  </a:lnTo>
                  <a:lnTo>
                    <a:pt x="2228161" y="9527"/>
                  </a:lnTo>
                  <a:lnTo>
                    <a:pt x="2159833" y="17226"/>
                  </a:lnTo>
                  <a:lnTo>
                    <a:pt x="2095761" y="27750"/>
                  </a:lnTo>
                  <a:lnTo>
                    <a:pt x="2053120" y="32217"/>
                  </a:lnTo>
                  <a:lnTo>
                    <a:pt x="2006280" y="35168"/>
                  </a:lnTo>
                  <a:lnTo>
                    <a:pt x="1955904" y="36703"/>
                  </a:lnTo>
                  <a:lnTo>
                    <a:pt x="1902656" y="36920"/>
                  </a:lnTo>
                  <a:lnTo>
                    <a:pt x="1847197" y="35917"/>
                  </a:lnTo>
                  <a:lnTo>
                    <a:pt x="1790192" y="33792"/>
                  </a:lnTo>
                  <a:lnTo>
                    <a:pt x="1732303" y="30644"/>
                  </a:lnTo>
                  <a:lnTo>
                    <a:pt x="1674193" y="26571"/>
                  </a:lnTo>
                  <a:lnTo>
                    <a:pt x="1616524" y="21670"/>
                  </a:lnTo>
                  <a:lnTo>
                    <a:pt x="1570567" y="18130"/>
                  </a:lnTo>
                  <a:lnTo>
                    <a:pt x="1527397" y="16132"/>
                  </a:lnTo>
                  <a:lnTo>
                    <a:pt x="1486004" y="15405"/>
                  </a:lnTo>
                  <a:lnTo>
                    <a:pt x="1445375" y="15682"/>
                  </a:lnTo>
                  <a:lnTo>
                    <a:pt x="1404500" y="16692"/>
                  </a:lnTo>
                  <a:lnTo>
                    <a:pt x="1270275" y="21428"/>
                  </a:lnTo>
                  <a:lnTo>
                    <a:pt x="1218296" y="22678"/>
                  </a:lnTo>
                  <a:lnTo>
                    <a:pt x="1161012" y="23314"/>
                  </a:lnTo>
                  <a:lnTo>
                    <a:pt x="1097411" y="23068"/>
                  </a:lnTo>
                  <a:lnTo>
                    <a:pt x="1026483" y="21670"/>
                  </a:lnTo>
                  <a:lnTo>
                    <a:pt x="972108" y="20327"/>
                  </a:lnTo>
                  <a:lnTo>
                    <a:pt x="920989" y="19365"/>
                  </a:lnTo>
                  <a:lnTo>
                    <a:pt x="872536" y="18740"/>
                  </a:lnTo>
                  <a:lnTo>
                    <a:pt x="781278" y="18330"/>
                  </a:lnTo>
                  <a:lnTo>
                    <a:pt x="693629" y="18751"/>
                  </a:lnTo>
                  <a:lnTo>
                    <a:pt x="459424" y="21174"/>
                  </a:lnTo>
                  <a:lnTo>
                    <a:pt x="347360" y="21784"/>
                  </a:lnTo>
                  <a:lnTo>
                    <a:pt x="217734" y="21670"/>
                  </a:lnTo>
                  <a:lnTo>
                    <a:pt x="166132" y="28408"/>
                  </a:lnTo>
                  <a:lnTo>
                    <a:pt x="120404" y="40977"/>
                  </a:lnTo>
                  <a:lnTo>
                    <a:pt x="81173" y="59317"/>
                  </a:lnTo>
                  <a:lnTo>
                    <a:pt x="49060" y="83362"/>
                  </a:lnTo>
                  <a:lnTo>
                    <a:pt x="24690" y="113052"/>
                  </a:lnTo>
                  <a:lnTo>
                    <a:pt x="8684" y="148324"/>
                  </a:lnTo>
                  <a:lnTo>
                    <a:pt x="1666" y="189114"/>
                  </a:lnTo>
                  <a:lnTo>
                    <a:pt x="4259" y="235361"/>
                  </a:lnTo>
                  <a:lnTo>
                    <a:pt x="7725" y="283990"/>
                  </a:lnTo>
                  <a:lnTo>
                    <a:pt x="6715" y="333403"/>
                  </a:lnTo>
                  <a:lnTo>
                    <a:pt x="534" y="434702"/>
                  </a:lnTo>
                  <a:lnTo>
                    <a:pt x="0" y="486648"/>
                  </a:lnTo>
                  <a:lnTo>
                    <a:pt x="4259" y="539500"/>
                  </a:lnTo>
                  <a:lnTo>
                    <a:pt x="12939" y="589980"/>
                  </a:lnTo>
                  <a:lnTo>
                    <a:pt x="30139" y="634660"/>
                  </a:lnTo>
                  <a:lnTo>
                    <a:pt x="55111" y="673030"/>
                  </a:lnTo>
                  <a:lnTo>
                    <a:pt x="87105" y="704579"/>
                  </a:lnTo>
                  <a:lnTo>
                    <a:pt x="125373" y="728795"/>
                  </a:lnTo>
                  <a:lnTo>
                    <a:pt x="169166" y="745170"/>
                  </a:lnTo>
                  <a:lnTo>
                    <a:pt x="217734" y="753191"/>
                  </a:lnTo>
                  <a:lnTo>
                    <a:pt x="256118" y="752853"/>
                  </a:lnTo>
                  <a:lnTo>
                    <a:pt x="296819" y="751850"/>
                  </a:lnTo>
                  <a:lnTo>
                    <a:pt x="339787" y="750361"/>
                  </a:lnTo>
                  <a:lnTo>
                    <a:pt x="481759" y="744772"/>
                  </a:lnTo>
                  <a:lnTo>
                    <a:pt x="533265" y="743132"/>
                  </a:lnTo>
                  <a:lnTo>
                    <a:pt x="586775" y="741903"/>
                  </a:lnTo>
                  <a:lnTo>
                    <a:pt x="642236" y="741264"/>
                  </a:lnTo>
                  <a:lnTo>
                    <a:pt x="699597" y="741394"/>
                  </a:lnTo>
                  <a:lnTo>
                    <a:pt x="758803" y="742472"/>
                  </a:lnTo>
                  <a:lnTo>
                    <a:pt x="819805" y="744678"/>
                  </a:lnTo>
                  <a:lnTo>
                    <a:pt x="882548" y="748191"/>
                  </a:lnTo>
                  <a:lnTo>
                    <a:pt x="946980" y="753191"/>
                  </a:lnTo>
                  <a:lnTo>
                    <a:pt x="1014842" y="758719"/>
                  </a:lnTo>
                  <a:lnTo>
                    <a:pt x="1078230" y="762886"/>
                  </a:lnTo>
                  <a:lnTo>
                    <a:pt x="1137596" y="765812"/>
                  </a:lnTo>
                  <a:lnTo>
                    <a:pt x="1193396" y="767617"/>
                  </a:lnTo>
                  <a:lnTo>
                    <a:pt x="1246082" y="768421"/>
                  </a:lnTo>
                  <a:lnTo>
                    <a:pt x="1296108" y="768343"/>
                  </a:lnTo>
                  <a:lnTo>
                    <a:pt x="1343927" y="767504"/>
                  </a:lnTo>
                  <a:lnTo>
                    <a:pt x="1389995" y="766023"/>
                  </a:lnTo>
                  <a:lnTo>
                    <a:pt x="1434763" y="764021"/>
                  </a:lnTo>
                  <a:lnTo>
                    <a:pt x="1478686" y="761617"/>
                  </a:lnTo>
                  <a:lnTo>
                    <a:pt x="1609920" y="753191"/>
                  </a:lnTo>
                  <a:lnTo>
                    <a:pt x="1670674" y="749674"/>
                  </a:lnTo>
                  <a:lnTo>
                    <a:pt x="1725337" y="747336"/>
                  </a:lnTo>
                  <a:lnTo>
                    <a:pt x="1775298" y="746047"/>
                  </a:lnTo>
                  <a:lnTo>
                    <a:pt x="1821944" y="745681"/>
                  </a:lnTo>
                  <a:lnTo>
                    <a:pt x="1866663" y="746109"/>
                  </a:lnTo>
                  <a:lnTo>
                    <a:pt x="1910844" y="747202"/>
                  </a:lnTo>
                  <a:lnTo>
                    <a:pt x="1955875" y="748832"/>
                  </a:lnTo>
                  <a:lnTo>
                    <a:pt x="2054039" y="753191"/>
                  </a:lnTo>
                  <a:lnTo>
                    <a:pt x="2104165" y="755920"/>
                  </a:lnTo>
                  <a:lnTo>
                    <a:pt x="2192211" y="761942"/>
                  </a:lnTo>
                  <a:lnTo>
                    <a:pt x="2234004" y="764365"/>
                  </a:lnTo>
                  <a:lnTo>
                    <a:pt x="2276895" y="765816"/>
                  </a:lnTo>
                  <a:lnTo>
                    <a:pt x="2322818" y="765859"/>
                  </a:lnTo>
                  <a:lnTo>
                    <a:pt x="2373712" y="764060"/>
                  </a:lnTo>
                  <a:lnTo>
                    <a:pt x="2431513" y="759982"/>
                  </a:lnTo>
                  <a:lnTo>
                    <a:pt x="2498158" y="753191"/>
                  </a:lnTo>
                  <a:lnTo>
                    <a:pt x="2549636" y="748270"/>
                  </a:lnTo>
                  <a:lnTo>
                    <a:pt x="2604201" y="744865"/>
                  </a:lnTo>
                  <a:lnTo>
                    <a:pt x="2660987" y="742785"/>
                  </a:lnTo>
                  <a:lnTo>
                    <a:pt x="2719133" y="741841"/>
                  </a:lnTo>
                  <a:lnTo>
                    <a:pt x="2777774" y="741844"/>
                  </a:lnTo>
                  <a:lnTo>
                    <a:pt x="2836047" y="742604"/>
                  </a:lnTo>
                  <a:lnTo>
                    <a:pt x="2893088" y="743931"/>
                  </a:lnTo>
                  <a:lnTo>
                    <a:pt x="2948033" y="745636"/>
                  </a:lnTo>
                  <a:lnTo>
                    <a:pt x="3129585" y="752441"/>
                  </a:lnTo>
                  <a:lnTo>
                    <a:pt x="3199098" y="754255"/>
                  </a:lnTo>
                  <a:lnTo>
                    <a:pt x="3240227" y="756141"/>
                  </a:lnTo>
                  <a:lnTo>
                    <a:pt x="3331750" y="760789"/>
                  </a:lnTo>
                  <a:lnTo>
                    <a:pt x="3382078" y="762758"/>
                  </a:lnTo>
                  <a:lnTo>
                    <a:pt x="3435409" y="763962"/>
                  </a:lnTo>
                  <a:lnTo>
                    <a:pt x="3491710" y="764004"/>
                  </a:lnTo>
                  <a:lnTo>
                    <a:pt x="3550949" y="762487"/>
                  </a:lnTo>
                  <a:lnTo>
                    <a:pt x="3613095" y="759015"/>
                  </a:lnTo>
                  <a:lnTo>
                    <a:pt x="3678115" y="753191"/>
                  </a:lnTo>
                  <a:lnTo>
                    <a:pt x="3728842" y="748093"/>
                  </a:lnTo>
                  <a:lnTo>
                    <a:pt x="3778873" y="743783"/>
                  </a:lnTo>
                  <a:lnTo>
                    <a:pt x="3828411" y="740278"/>
                  </a:lnTo>
                  <a:lnTo>
                    <a:pt x="3877658" y="737595"/>
                  </a:lnTo>
                  <a:lnTo>
                    <a:pt x="3926814" y="735751"/>
                  </a:lnTo>
                  <a:lnTo>
                    <a:pt x="3976083" y="734762"/>
                  </a:lnTo>
                  <a:lnTo>
                    <a:pt x="4025665" y="734644"/>
                  </a:lnTo>
                  <a:lnTo>
                    <a:pt x="4075763" y="735416"/>
                  </a:lnTo>
                  <a:lnTo>
                    <a:pt x="4126579" y="737093"/>
                  </a:lnTo>
                  <a:lnTo>
                    <a:pt x="4178314" y="739692"/>
                  </a:lnTo>
                  <a:lnTo>
                    <a:pt x="4231171" y="743230"/>
                  </a:lnTo>
                  <a:lnTo>
                    <a:pt x="4285351" y="747724"/>
                  </a:lnTo>
                  <a:lnTo>
                    <a:pt x="4341055" y="753191"/>
                  </a:lnTo>
                  <a:lnTo>
                    <a:pt x="4389216" y="757384"/>
                  </a:lnTo>
                  <a:lnTo>
                    <a:pt x="4441314" y="760375"/>
                  </a:lnTo>
                  <a:lnTo>
                    <a:pt x="4496572" y="762300"/>
                  </a:lnTo>
                  <a:lnTo>
                    <a:pt x="4554217" y="763299"/>
                  </a:lnTo>
                  <a:lnTo>
                    <a:pt x="4613471" y="763508"/>
                  </a:lnTo>
                  <a:lnTo>
                    <a:pt x="4673561" y="763067"/>
                  </a:lnTo>
                  <a:lnTo>
                    <a:pt x="4733710" y="762112"/>
                  </a:lnTo>
                  <a:lnTo>
                    <a:pt x="4793143" y="760782"/>
                  </a:lnTo>
                  <a:lnTo>
                    <a:pt x="5052433" y="753333"/>
                  </a:lnTo>
                  <a:lnTo>
                    <a:pt x="5091288" y="752649"/>
                  </a:lnTo>
                  <a:lnTo>
                    <a:pt x="5123999" y="752555"/>
                  </a:lnTo>
                  <a:lnTo>
                    <a:pt x="5149791" y="753191"/>
                  </a:lnTo>
                  <a:lnTo>
                    <a:pt x="5189944" y="754586"/>
                  </a:lnTo>
                  <a:lnTo>
                    <a:pt x="5238346" y="755478"/>
                  </a:lnTo>
                  <a:lnTo>
                    <a:pt x="5292867" y="755937"/>
                  </a:lnTo>
                  <a:lnTo>
                    <a:pt x="5351376" y="756038"/>
                  </a:lnTo>
                  <a:lnTo>
                    <a:pt x="5471843" y="755455"/>
                  </a:lnTo>
                  <a:lnTo>
                    <a:pt x="5582709" y="754311"/>
                  </a:lnTo>
                  <a:lnTo>
                    <a:pt x="5701674" y="752483"/>
                  </a:lnTo>
                  <a:lnTo>
                    <a:pt x="5805926" y="749503"/>
                  </a:lnTo>
                  <a:lnTo>
                    <a:pt x="5847980" y="748863"/>
                  </a:lnTo>
                  <a:lnTo>
                    <a:pt x="5897333" y="748720"/>
                  </a:lnTo>
                  <a:lnTo>
                    <a:pt x="5956171" y="749266"/>
                  </a:lnTo>
                  <a:lnTo>
                    <a:pt x="6026682" y="750692"/>
                  </a:lnTo>
                  <a:lnTo>
                    <a:pt x="6111055" y="753191"/>
                  </a:lnTo>
                  <a:lnTo>
                    <a:pt x="6171398" y="754645"/>
                  </a:lnTo>
                  <a:lnTo>
                    <a:pt x="6225746" y="754894"/>
                  </a:lnTo>
                  <a:lnTo>
                    <a:pt x="6275309" y="754200"/>
                  </a:lnTo>
                  <a:lnTo>
                    <a:pt x="6321298" y="752826"/>
                  </a:lnTo>
                  <a:lnTo>
                    <a:pt x="6449915" y="747248"/>
                  </a:lnTo>
                  <a:lnTo>
                    <a:pt x="6493705" y="745779"/>
                  </a:lnTo>
                  <a:lnTo>
                    <a:pt x="6539971" y="744944"/>
                  </a:lnTo>
                  <a:lnTo>
                    <a:pt x="6589923" y="745005"/>
                  </a:lnTo>
                  <a:lnTo>
                    <a:pt x="6644771" y="746224"/>
                  </a:lnTo>
                  <a:lnTo>
                    <a:pt x="6705725" y="748865"/>
                  </a:lnTo>
                  <a:lnTo>
                    <a:pt x="6773996" y="753191"/>
                  </a:lnTo>
                  <a:lnTo>
                    <a:pt x="6892275" y="761388"/>
                  </a:lnTo>
                  <a:lnTo>
                    <a:pt x="6946693" y="764751"/>
                  </a:lnTo>
                  <a:lnTo>
                    <a:pt x="6998495" y="767577"/>
                  </a:lnTo>
                  <a:lnTo>
                    <a:pt x="7048080" y="769830"/>
                  </a:lnTo>
                  <a:lnTo>
                    <a:pt x="7095847" y="771477"/>
                  </a:lnTo>
                  <a:lnTo>
                    <a:pt x="7142197" y="772481"/>
                  </a:lnTo>
                  <a:lnTo>
                    <a:pt x="7187527" y="772808"/>
                  </a:lnTo>
                  <a:lnTo>
                    <a:pt x="7232237" y="772422"/>
                  </a:lnTo>
                  <a:lnTo>
                    <a:pt x="7276726" y="771289"/>
                  </a:lnTo>
                  <a:lnTo>
                    <a:pt x="7321394" y="769374"/>
                  </a:lnTo>
                  <a:lnTo>
                    <a:pt x="7366639" y="766642"/>
                  </a:lnTo>
                  <a:lnTo>
                    <a:pt x="7412861" y="763057"/>
                  </a:lnTo>
                  <a:lnTo>
                    <a:pt x="7460458" y="758585"/>
                  </a:lnTo>
                  <a:lnTo>
                    <a:pt x="7509831" y="753191"/>
                  </a:lnTo>
                  <a:lnTo>
                    <a:pt x="7556774" y="746327"/>
                  </a:lnTo>
                  <a:lnTo>
                    <a:pt x="7600553" y="729840"/>
                  </a:lnTo>
                  <a:lnTo>
                    <a:pt x="7639778" y="704769"/>
                  </a:lnTo>
                  <a:lnTo>
                    <a:pt x="7673057" y="672158"/>
                  </a:lnTo>
                  <a:lnTo>
                    <a:pt x="7699002" y="633049"/>
                  </a:lnTo>
                  <a:lnTo>
                    <a:pt x="7716220" y="588482"/>
                  </a:lnTo>
                  <a:lnTo>
                    <a:pt x="7723321" y="539500"/>
                  </a:lnTo>
                  <a:lnTo>
                    <a:pt x="7727703" y="471947"/>
                  </a:lnTo>
                  <a:lnTo>
                    <a:pt x="7729980" y="417622"/>
                  </a:lnTo>
                  <a:lnTo>
                    <a:pt x="7730415" y="371662"/>
                  </a:lnTo>
                  <a:lnTo>
                    <a:pt x="7729274" y="329206"/>
                  </a:lnTo>
                  <a:lnTo>
                    <a:pt x="7726821" y="285393"/>
                  </a:lnTo>
                  <a:lnTo>
                    <a:pt x="7723321" y="235361"/>
                  </a:lnTo>
                  <a:lnTo>
                    <a:pt x="7720783" y="191045"/>
                  </a:lnTo>
                  <a:lnTo>
                    <a:pt x="7709715" y="149829"/>
                  </a:lnTo>
                  <a:lnTo>
                    <a:pt x="7690932" y="112678"/>
                  </a:lnTo>
                  <a:lnTo>
                    <a:pt x="7665249" y="80557"/>
                  </a:lnTo>
                  <a:lnTo>
                    <a:pt x="7633482" y="54431"/>
                  </a:lnTo>
                  <a:lnTo>
                    <a:pt x="7596446" y="35264"/>
                  </a:lnTo>
                  <a:lnTo>
                    <a:pt x="7554957" y="24022"/>
                  </a:lnTo>
                  <a:lnTo>
                    <a:pt x="7509831" y="21670"/>
                  </a:lnTo>
                  <a:lnTo>
                    <a:pt x="7445787" y="25398"/>
                  </a:lnTo>
                  <a:lnTo>
                    <a:pt x="7384486" y="27681"/>
                  </a:lnTo>
                  <a:lnTo>
                    <a:pt x="7325728" y="28723"/>
                  </a:lnTo>
                  <a:lnTo>
                    <a:pt x="7269309" y="28727"/>
                  </a:lnTo>
                  <a:lnTo>
                    <a:pt x="7215028" y="27895"/>
                  </a:lnTo>
                  <a:lnTo>
                    <a:pt x="7162681" y="26431"/>
                  </a:lnTo>
                  <a:lnTo>
                    <a:pt x="7112067" y="24538"/>
                  </a:lnTo>
                  <a:lnTo>
                    <a:pt x="6968594" y="18312"/>
                  </a:lnTo>
                  <a:lnTo>
                    <a:pt x="6922885" y="16731"/>
                  </a:lnTo>
                  <a:lnTo>
                    <a:pt x="6877897" y="15736"/>
                  </a:lnTo>
                  <a:lnTo>
                    <a:pt x="6833426" y="15529"/>
                  </a:lnTo>
                  <a:lnTo>
                    <a:pt x="6789271" y="16314"/>
                  </a:lnTo>
                  <a:lnTo>
                    <a:pt x="6745229" y="18294"/>
                  </a:lnTo>
                  <a:lnTo>
                    <a:pt x="6701098" y="21670"/>
                  </a:lnTo>
                  <a:lnTo>
                    <a:pt x="6647010" y="26254"/>
                  </a:lnTo>
                  <a:lnTo>
                    <a:pt x="6593670" y="29845"/>
                  </a:lnTo>
                  <a:lnTo>
                    <a:pt x="6541014" y="32507"/>
                  </a:lnTo>
                  <a:lnTo>
                    <a:pt x="6488980" y="34301"/>
                  </a:lnTo>
                  <a:lnTo>
                    <a:pt x="6437504" y="35291"/>
                  </a:lnTo>
                  <a:lnTo>
                    <a:pt x="6386522" y="35537"/>
                  </a:lnTo>
                  <a:lnTo>
                    <a:pt x="6335971" y="35102"/>
                  </a:lnTo>
                  <a:lnTo>
                    <a:pt x="6285787" y="34048"/>
                  </a:lnTo>
                  <a:lnTo>
                    <a:pt x="6235907" y="32438"/>
                  </a:lnTo>
                  <a:lnTo>
                    <a:pt x="6186268" y="30333"/>
                  </a:lnTo>
                  <a:lnTo>
                    <a:pt x="6136805" y="27795"/>
                  </a:lnTo>
                  <a:lnTo>
                    <a:pt x="6087456" y="24887"/>
                  </a:lnTo>
                  <a:lnTo>
                    <a:pt x="6038158" y="21670"/>
                  </a:lnTo>
                  <a:lnTo>
                    <a:pt x="5990739" y="18275"/>
                  </a:lnTo>
                  <a:lnTo>
                    <a:pt x="5900155" y="11192"/>
                  </a:lnTo>
                  <a:lnTo>
                    <a:pt x="5878784" y="9990"/>
                  </a:lnTo>
                  <a:lnTo>
                    <a:pt x="5857626" y="9431"/>
                  </a:lnTo>
                  <a:lnTo>
                    <a:pt x="5834160" y="9552"/>
                  </a:lnTo>
                  <a:lnTo>
                    <a:pt x="5805868" y="10390"/>
                  </a:lnTo>
                  <a:lnTo>
                    <a:pt x="5770229" y="11984"/>
                  </a:lnTo>
                  <a:lnTo>
                    <a:pt x="5594037" y="21670"/>
                  </a:lnTo>
                  <a:lnTo>
                    <a:pt x="5533807" y="24559"/>
                  </a:lnTo>
                  <a:lnTo>
                    <a:pt x="5474766" y="26509"/>
                  </a:lnTo>
                  <a:lnTo>
                    <a:pt x="5416935" y="27637"/>
                  </a:lnTo>
                  <a:lnTo>
                    <a:pt x="5360337" y="28064"/>
                  </a:lnTo>
                  <a:lnTo>
                    <a:pt x="5304994" y="27908"/>
                  </a:lnTo>
                  <a:lnTo>
                    <a:pt x="5250927" y="27287"/>
                  </a:lnTo>
                  <a:lnTo>
                    <a:pt x="5198159" y="26321"/>
                  </a:lnTo>
                  <a:lnTo>
                    <a:pt x="5047865" y="22537"/>
                  </a:lnTo>
                  <a:lnTo>
                    <a:pt x="4954565" y="20463"/>
                  </a:lnTo>
                  <a:lnTo>
                    <a:pt x="4910049" y="19918"/>
                  </a:lnTo>
                  <a:lnTo>
                    <a:pt x="4866985" y="19858"/>
                  </a:lnTo>
                  <a:lnTo>
                    <a:pt x="4825395" y="20402"/>
                  </a:lnTo>
                  <a:lnTo>
                    <a:pt x="4785301" y="21670"/>
                  </a:lnTo>
                  <a:lnTo>
                    <a:pt x="4726488" y="22952"/>
                  </a:lnTo>
                  <a:lnTo>
                    <a:pt x="4674655" y="21955"/>
                  </a:lnTo>
                  <a:lnTo>
                    <a:pt x="4627777" y="19425"/>
                  </a:lnTo>
                  <a:lnTo>
                    <a:pt x="4540779" y="12765"/>
                  </a:lnTo>
                  <a:lnTo>
                    <a:pt x="4496607" y="10129"/>
                  </a:lnTo>
                  <a:lnTo>
                    <a:pt x="4449285" y="8954"/>
                  </a:lnTo>
                  <a:lnTo>
                    <a:pt x="4396787" y="9987"/>
                  </a:lnTo>
                  <a:lnTo>
                    <a:pt x="4337086" y="13977"/>
                  </a:lnTo>
                  <a:lnTo>
                    <a:pt x="4219783" y="27280"/>
                  </a:lnTo>
                  <a:lnTo>
                    <a:pt x="4167893" y="31899"/>
                  </a:lnTo>
                  <a:lnTo>
                    <a:pt x="4113180" y="35580"/>
                  </a:lnTo>
                  <a:lnTo>
                    <a:pt x="4056335" y="38374"/>
                  </a:lnTo>
                  <a:lnTo>
                    <a:pt x="3998048" y="40334"/>
                  </a:lnTo>
                  <a:lnTo>
                    <a:pt x="3939011" y="41511"/>
                  </a:lnTo>
                  <a:lnTo>
                    <a:pt x="3879915" y="41958"/>
                  </a:lnTo>
                  <a:lnTo>
                    <a:pt x="3821451" y="41725"/>
                  </a:lnTo>
                  <a:lnTo>
                    <a:pt x="3764309" y="40866"/>
                  </a:lnTo>
                  <a:lnTo>
                    <a:pt x="3709182" y="39433"/>
                  </a:lnTo>
                  <a:lnTo>
                    <a:pt x="3656761" y="37476"/>
                  </a:lnTo>
                  <a:lnTo>
                    <a:pt x="3607736" y="35049"/>
                  </a:lnTo>
                  <a:lnTo>
                    <a:pt x="3562798" y="32203"/>
                  </a:lnTo>
                  <a:lnTo>
                    <a:pt x="3522639" y="28990"/>
                  </a:lnTo>
                  <a:lnTo>
                    <a:pt x="3459422" y="21670"/>
                  </a:lnTo>
                  <a:lnTo>
                    <a:pt x="3424905" y="17949"/>
                  </a:lnTo>
                  <a:lnTo>
                    <a:pt x="3388454" y="16816"/>
                  </a:lnTo>
                  <a:lnTo>
                    <a:pt x="3349850" y="17699"/>
                  </a:lnTo>
                  <a:lnTo>
                    <a:pt x="3308875" y="20022"/>
                  </a:lnTo>
                  <a:lnTo>
                    <a:pt x="3218931" y="26700"/>
                  </a:lnTo>
                  <a:lnTo>
                    <a:pt x="3169524" y="29906"/>
                  </a:lnTo>
                  <a:lnTo>
                    <a:pt x="3116869" y="32260"/>
                  </a:lnTo>
                  <a:lnTo>
                    <a:pt x="3060746" y="33186"/>
                  </a:lnTo>
                  <a:lnTo>
                    <a:pt x="3000936" y="32113"/>
                  </a:lnTo>
                  <a:lnTo>
                    <a:pt x="2937221" y="28465"/>
                  </a:lnTo>
                  <a:lnTo>
                    <a:pt x="2869379" y="21670"/>
                  </a:lnTo>
                  <a:lnTo>
                    <a:pt x="2812695" y="15418"/>
                  </a:lnTo>
                  <a:lnTo>
                    <a:pt x="2754939" y="10318"/>
                  </a:lnTo>
                  <a:lnTo>
                    <a:pt x="2696609" y="6309"/>
                  </a:lnTo>
                  <a:lnTo>
                    <a:pt x="2638204" y="3332"/>
                  </a:lnTo>
                  <a:lnTo>
                    <a:pt x="2580224" y="1328"/>
                  </a:lnTo>
                  <a:lnTo>
                    <a:pt x="2523167" y="237"/>
                  </a:lnTo>
                  <a:lnTo>
                    <a:pt x="246753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72989" y="5651356"/>
              <a:ext cx="7725409" cy="779780"/>
            </a:xfrm>
            <a:custGeom>
              <a:avLst/>
              <a:gdLst/>
              <a:ahLst/>
              <a:cxnLst/>
              <a:rect l="l" t="t" r="r" b="b"/>
              <a:pathLst>
                <a:path w="7725409" h="779779">
                  <a:moveTo>
                    <a:pt x="5596" y="235423"/>
                  </a:moveTo>
                  <a:lnTo>
                    <a:pt x="5137" y="193196"/>
                  </a:lnTo>
                  <a:lnTo>
                    <a:pt x="17801" y="153044"/>
                  </a:lnTo>
                  <a:lnTo>
                    <a:pt x="41905" y="116063"/>
                  </a:lnTo>
                  <a:lnTo>
                    <a:pt x="75767" y="83346"/>
                  </a:lnTo>
                  <a:lnTo>
                    <a:pt x="117704" y="55989"/>
                  </a:lnTo>
                  <a:lnTo>
                    <a:pt x="166033" y="35087"/>
                  </a:lnTo>
                  <a:lnTo>
                    <a:pt x="219070" y="21733"/>
                  </a:lnTo>
                  <a:lnTo>
                    <a:pt x="267253" y="25423"/>
                  </a:lnTo>
                  <a:lnTo>
                    <a:pt x="313551" y="28204"/>
                  </a:lnTo>
                  <a:lnTo>
                    <a:pt x="358429" y="30165"/>
                  </a:lnTo>
                  <a:lnTo>
                    <a:pt x="402351" y="31393"/>
                  </a:lnTo>
                  <a:lnTo>
                    <a:pt x="445779" y="31977"/>
                  </a:lnTo>
                  <a:lnTo>
                    <a:pt x="489178" y="32005"/>
                  </a:lnTo>
                  <a:lnTo>
                    <a:pt x="533011" y="31564"/>
                  </a:lnTo>
                  <a:lnTo>
                    <a:pt x="577741" y="30743"/>
                  </a:lnTo>
                  <a:lnTo>
                    <a:pt x="623832" y="29630"/>
                  </a:lnTo>
                  <a:lnTo>
                    <a:pt x="671748" y="28311"/>
                  </a:lnTo>
                  <a:lnTo>
                    <a:pt x="721952" y="26877"/>
                  </a:lnTo>
                  <a:lnTo>
                    <a:pt x="774908" y="25414"/>
                  </a:lnTo>
                  <a:lnTo>
                    <a:pt x="831079" y="24010"/>
                  </a:lnTo>
                  <a:lnTo>
                    <a:pt x="890929" y="22754"/>
                  </a:lnTo>
                  <a:lnTo>
                    <a:pt x="954921" y="21733"/>
                  </a:lnTo>
                  <a:lnTo>
                    <a:pt x="1054124" y="20137"/>
                  </a:lnTo>
                  <a:lnTo>
                    <a:pt x="1133197" y="18411"/>
                  </a:lnTo>
                  <a:lnTo>
                    <a:pt x="1195426" y="16783"/>
                  </a:lnTo>
                  <a:lnTo>
                    <a:pt x="1244096" y="15478"/>
                  </a:lnTo>
                  <a:lnTo>
                    <a:pt x="1282491" y="14723"/>
                  </a:lnTo>
                  <a:lnTo>
                    <a:pt x="1313898" y="14745"/>
                  </a:lnTo>
                  <a:lnTo>
                    <a:pt x="1341602" y="15770"/>
                  </a:lnTo>
                  <a:lnTo>
                    <a:pt x="1368887" y="18023"/>
                  </a:lnTo>
                  <a:lnTo>
                    <a:pt x="1399040" y="21733"/>
                  </a:lnTo>
                  <a:lnTo>
                    <a:pt x="1433299" y="24575"/>
                  </a:lnTo>
                  <a:lnTo>
                    <a:pt x="1476085" y="25339"/>
                  </a:lnTo>
                  <a:lnTo>
                    <a:pt x="1525657" y="24568"/>
                  </a:lnTo>
                  <a:lnTo>
                    <a:pt x="1580270" y="22805"/>
                  </a:lnTo>
                  <a:lnTo>
                    <a:pt x="1638181" y="20590"/>
                  </a:lnTo>
                  <a:lnTo>
                    <a:pt x="1697647" y="18467"/>
                  </a:lnTo>
                  <a:lnTo>
                    <a:pt x="1756923" y="16977"/>
                  </a:lnTo>
                  <a:lnTo>
                    <a:pt x="1814267" y="16663"/>
                  </a:lnTo>
                  <a:lnTo>
                    <a:pt x="1867936" y="18068"/>
                  </a:lnTo>
                  <a:lnTo>
                    <a:pt x="1916184" y="21733"/>
                  </a:lnTo>
                  <a:lnTo>
                    <a:pt x="1949664" y="24685"/>
                  </a:lnTo>
                  <a:lnTo>
                    <a:pt x="1989566" y="26947"/>
                  </a:lnTo>
                  <a:lnTo>
                    <a:pt x="2034920" y="28581"/>
                  </a:lnTo>
                  <a:lnTo>
                    <a:pt x="2084759" y="29649"/>
                  </a:lnTo>
                  <a:lnTo>
                    <a:pt x="2138114" y="30214"/>
                  </a:lnTo>
                  <a:lnTo>
                    <a:pt x="2194017" y="30336"/>
                  </a:lnTo>
                  <a:lnTo>
                    <a:pt x="2251500" y="30077"/>
                  </a:lnTo>
                  <a:lnTo>
                    <a:pt x="2309594" y="29500"/>
                  </a:lnTo>
                  <a:lnTo>
                    <a:pt x="2367331" y="28666"/>
                  </a:lnTo>
                  <a:lnTo>
                    <a:pt x="2423742" y="27637"/>
                  </a:lnTo>
                  <a:lnTo>
                    <a:pt x="2477859" y="26475"/>
                  </a:lnTo>
                  <a:lnTo>
                    <a:pt x="2528714" y="25242"/>
                  </a:lnTo>
                  <a:lnTo>
                    <a:pt x="2575338" y="23999"/>
                  </a:lnTo>
                  <a:lnTo>
                    <a:pt x="2616764" y="22809"/>
                  </a:lnTo>
                  <a:lnTo>
                    <a:pt x="2652022" y="21733"/>
                  </a:lnTo>
                  <a:lnTo>
                    <a:pt x="2699798" y="20311"/>
                  </a:lnTo>
                  <a:lnTo>
                    <a:pt x="2747744" y="19071"/>
                  </a:lnTo>
                  <a:lnTo>
                    <a:pt x="2796126" y="18065"/>
                  </a:lnTo>
                  <a:lnTo>
                    <a:pt x="2845204" y="17342"/>
                  </a:lnTo>
                  <a:lnTo>
                    <a:pt x="2895243" y="16951"/>
                  </a:lnTo>
                  <a:lnTo>
                    <a:pt x="2946505" y="16943"/>
                  </a:lnTo>
                  <a:lnTo>
                    <a:pt x="2999252" y="17368"/>
                  </a:lnTo>
                  <a:lnTo>
                    <a:pt x="3053749" y="18274"/>
                  </a:lnTo>
                  <a:lnTo>
                    <a:pt x="3110257" y="19712"/>
                  </a:lnTo>
                  <a:lnTo>
                    <a:pt x="3169040" y="21733"/>
                  </a:lnTo>
                  <a:lnTo>
                    <a:pt x="3233682" y="23854"/>
                  </a:lnTo>
                  <a:lnTo>
                    <a:pt x="3294246" y="25134"/>
                  </a:lnTo>
                  <a:lnTo>
                    <a:pt x="3350842" y="25707"/>
                  </a:lnTo>
                  <a:lnTo>
                    <a:pt x="3403578" y="25704"/>
                  </a:lnTo>
                  <a:lnTo>
                    <a:pt x="3452562" y="25260"/>
                  </a:lnTo>
                  <a:lnTo>
                    <a:pt x="3497903" y="24507"/>
                  </a:lnTo>
                  <a:lnTo>
                    <a:pt x="3539711" y="23580"/>
                  </a:lnTo>
                  <a:lnTo>
                    <a:pt x="3578093" y="22610"/>
                  </a:lnTo>
                  <a:lnTo>
                    <a:pt x="3613159" y="21733"/>
                  </a:lnTo>
                  <a:lnTo>
                    <a:pt x="3646193" y="21649"/>
                  </a:lnTo>
                  <a:lnTo>
                    <a:pt x="3684693" y="22569"/>
                  </a:lnTo>
                  <a:lnTo>
                    <a:pt x="3728166" y="24124"/>
                  </a:lnTo>
                  <a:lnTo>
                    <a:pt x="3776118" y="25943"/>
                  </a:lnTo>
                  <a:lnTo>
                    <a:pt x="3828058" y="27657"/>
                  </a:lnTo>
                  <a:lnTo>
                    <a:pt x="3883491" y="28898"/>
                  </a:lnTo>
                  <a:lnTo>
                    <a:pt x="3941925" y="29295"/>
                  </a:lnTo>
                  <a:lnTo>
                    <a:pt x="4002867" y="28480"/>
                  </a:lnTo>
                  <a:lnTo>
                    <a:pt x="4065823" y="26082"/>
                  </a:lnTo>
                  <a:lnTo>
                    <a:pt x="4130301" y="21733"/>
                  </a:lnTo>
                  <a:lnTo>
                    <a:pt x="4182975" y="17390"/>
                  </a:lnTo>
                  <a:lnTo>
                    <a:pt x="4232949" y="13506"/>
                  </a:lnTo>
                  <a:lnTo>
                    <a:pt x="4280842" y="10181"/>
                  </a:lnTo>
                  <a:lnTo>
                    <a:pt x="4327274" y="7514"/>
                  </a:lnTo>
                  <a:lnTo>
                    <a:pt x="4372863" y="5604"/>
                  </a:lnTo>
                  <a:lnTo>
                    <a:pt x="4418227" y="4550"/>
                  </a:lnTo>
                  <a:lnTo>
                    <a:pt x="4463985" y="4450"/>
                  </a:lnTo>
                  <a:lnTo>
                    <a:pt x="4510756" y="5403"/>
                  </a:lnTo>
                  <a:lnTo>
                    <a:pt x="4559159" y="7510"/>
                  </a:lnTo>
                  <a:lnTo>
                    <a:pt x="4609812" y="10867"/>
                  </a:lnTo>
                  <a:lnTo>
                    <a:pt x="4663334" y="15575"/>
                  </a:lnTo>
                  <a:lnTo>
                    <a:pt x="4720344" y="21733"/>
                  </a:lnTo>
                  <a:lnTo>
                    <a:pt x="4775195" y="27574"/>
                  </a:lnTo>
                  <a:lnTo>
                    <a:pt x="4830720" y="32349"/>
                  </a:lnTo>
                  <a:lnTo>
                    <a:pt x="4886558" y="36083"/>
                  </a:lnTo>
                  <a:lnTo>
                    <a:pt x="4942352" y="38800"/>
                  </a:lnTo>
                  <a:lnTo>
                    <a:pt x="4997740" y="40527"/>
                  </a:lnTo>
                  <a:lnTo>
                    <a:pt x="5052364" y="41289"/>
                  </a:lnTo>
                  <a:lnTo>
                    <a:pt x="5105865" y="41112"/>
                  </a:lnTo>
                  <a:lnTo>
                    <a:pt x="5157883" y="40020"/>
                  </a:lnTo>
                  <a:lnTo>
                    <a:pt x="5208059" y="38039"/>
                  </a:lnTo>
                  <a:lnTo>
                    <a:pt x="5256034" y="35194"/>
                  </a:lnTo>
                  <a:lnTo>
                    <a:pt x="5301448" y="31511"/>
                  </a:lnTo>
                  <a:lnTo>
                    <a:pt x="5343943" y="27016"/>
                  </a:lnTo>
                  <a:lnTo>
                    <a:pt x="5383158" y="21733"/>
                  </a:lnTo>
                  <a:lnTo>
                    <a:pt x="5433769" y="15489"/>
                  </a:lnTo>
                  <a:lnTo>
                    <a:pt x="5487439" y="11328"/>
                  </a:lnTo>
                  <a:lnTo>
                    <a:pt x="5543114" y="8990"/>
                  </a:lnTo>
                  <a:lnTo>
                    <a:pt x="5599738" y="8213"/>
                  </a:lnTo>
                  <a:lnTo>
                    <a:pt x="5656255" y="8736"/>
                  </a:lnTo>
                  <a:lnTo>
                    <a:pt x="5711610" y="10299"/>
                  </a:lnTo>
                  <a:lnTo>
                    <a:pt x="5764747" y="12641"/>
                  </a:lnTo>
                  <a:lnTo>
                    <a:pt x="5814612" y="15502"/>
                  </a:lnTo>
                  <a:lnTo>
                    <a:pt x="5860148" y="18619"/>
                  </a:lnTo>
                  <a:lnTo>
                    <a:pt x="5900301" y="21733"/>
                  </a:lnTo>
                  <a:lnTo>
                    <a:pt x="5926212" y="23643"/>
                  </a:lnTo>
                  <a:lnTo>
                    <a:pt x="5993244" y="27418"/>
                  </a:lnTo>
                  <a:lnTo>
                    <a:pt x="6033542" y="29171"/>
                  </a:lnTo>
                  <a:lnTo>
                    <a:pt x="6077811" y="30762"/>
                  </a:lnTo>
                  <a:lnTo>
                    <a:pt x="6125639" y="32135"/>
                  </a:lnTo>
                  <a:lnTo>
                    <a:pt x="6176615" y="33234"/>
                  </a:lnTo>
                  <a:lnTo>
                    <a:pt x="6230326" y="34006"/>
                  </a:lnTo>
                  <a:lnTo>
                    <a:pt x="6286360" y="34394"/>
                  </a:lnTo>
                  <a:lnTo>
                    <a:pt x="6344306" y="34343"/>
                  </a:lnTo>
                  <a:lnTo>
                    <a:pt x="6403750" y="33798"/>
                  </a:lnTo>
                  <a:lnTo>
                    <a:pt x="6464282" y="32704"/>
                  </a:lnTo>
                  <a:lnTo>
                    <a:pt x="6525488" y="31006"/>
                  </a:lnTo>
                  <a:lnTo>
                    <a:pt x="6586958" y="28648"/>
                  </a:lnTo>
                  <a:lnTo>
                    <a:pt x="6648278" y="25575"/>
                  </a:lnTo>
                  <a:lnTo>
                    <a:pt x="6709037" y="21733"/>
                  </a:lnTo>
                  <a:lnTo>
                    <a:pt x="6767294" y="17620"/>
                  </a:lnTo>
                  <a:lnTo>
                    <a:pt x="6821768" y="13807"/>
                  </a:lnTo>
                  <a:lnTo>
                    <a:pt x="6873039" y="10349"/>
                  </a:lnTo>
                  <a:lnTo>
                    <a:pt x="6921684" y="7297"/>
                  </a:lnTo>
                  <a:lnTo>
                    <a:pt x="6968282" y="4705"/>
                  </a:lnTo>
                  <a:lnTo>
                    <a:pt x="7013411" y="2627"/>
                  </a:lnTo>
                  <a:lnTo>
                    <a:pt x="7057650" y="1114"/>
                  </a:lnTo>
                  <a:lnTo>
                    <a:pt x="7101577" y="221"/>
                  </a:lnTo>
                  <a:lnTo>
                    <a:pt x="7145771" y="0"/>
                  </a:lnTo>
                  <a:lnTo>
                    <a:pt x="7190809" y="504"/>
                  </a:lnTo>
                  <a:lnTo>
                    <a:pt x="7237270" y="1786"/>
                  </a:lnTo>
                  <a:lnTo>
                    <a:pt x="7285733" y="3900"/>
                  </a:lnTo>
                  <a:lnTo>
                    <a:pt x="7336776" y="6899"/>
                  </a:lnTo>
                  <a:lnTo>
                    <a:pt x="7390977" y="10835"/>
                  </a:lnTo>
                  <a:lnTo>
                    <a:pt x="7448915" y="15762"/>
                  </a:lnTo>
                  <a:lnTo>
                    <a:pt x="7511168" y="21733"/>
                  </a:lnTo>
                  <a:lnTo>
                    <a:pt x="7563442" y="36258"/>
                  </a:lnTo>
                  <a:lnTo>
                    <a:pt x="7611420" y="56526"/>
                  </a:lnTo>
                  <a:lnTo>
                    <a:pt x="7653324" y="82292"/>
                  </a:lnTo>
                  <a:lnTo>
                    <a:pt x="7687377" y="113310"/>
                  </a:lnTo>
                  <a:lnTo>
                    <a:pt x="7711802" y="149335"/>
                  </a:lnTo>
                  <a:lnTo>
                    <a:pt x="7724821" y="190121"/>
                  </a:lnTo>
                  <a:lnTo>
                    <a:pt x="7724657" y="235423"/>
                  </a:lnTo>
                  <a:lnTo>
                    <a:pt x="7725027" y="283161"/>
                  </a:lnTo>
                  <a:lnTo>
                    <a:pt x="7724826" y="336931"/>
                  </a:lnTo>
                  <a:lnTo>
                    <a:pt x="7724370" y="393094"/>
                  </a:lnTo>
                  <a:lnTo>
                    <a:pt x="7723979" y="448012"/>
                  </a:lnTo>
                  <a:lnTo>
                    <a:pt x="7723969" y="498047"/>
                  </a:lnTo>
                  <a:lnTo>
                    <a:pt x="7724657" y="539563"/>
                  </a:lnTo>
                  <a:lnTo>
                    <a:pt x="7724172" y="583772"/>
                  </a:lnTo>
                  <a:lnTo>
                    <a:pt x="7711802" y="625058"/>
                  </a:lnTo>
                  <a:lnTo>
                    <a:pt x="7689746" y="662383"/>
                  </a:lnTo>
                  <a:lnTo>
                    <a:pt x="7660204" y="694709"/>
                  </a:lnTo>
                  <a:lnTo>
                    <a:pt x="7625375" y="720997"/>
                  </a:lnTo>
                  <a:lnTo>
                    <a:pt x="7587460" y="740209"/>
                  </a:lnTo>
                  <a:lnTo>
                    <a:pt x="7548658" y="751307"/>
                  </a:lnTo>
                  <a:lnTo>
                    <a:pt x="7511168" y="753253"/>
                  </a:lnTo>
                  <a:lnTo>
                    <a:pt x="7476064" y="752564"/>
                  </a:lnTo>
                  <a:lnTo>
                    <a:pt x="7436796" y="752415"/>
                  </a:lnTo>
                  <a:lnTo>
                    <a:pt x="7393846" y="752681"/>
                  </a:lnTo>
                  <a:lnTo>
                    <a:pt x="7347696" y="753239"/>
                  </a:lnTo>
                  <a:lnTo>
                    <a:pt x="7298828" y="753963"/>
                  </a:lnTo>
                  <a:lnTo>
                    <a:pt x="7247723" y="754729"/>
                  </a:lnTo>
                  <a:lnTo>
                    <a:pt x="7194865" y="755414"/>
                  </a:lnTo>
                  <a:lnTo>
                    <a:pt x="7140734" y="755892"/>
                  </a:lnTo>
                  <a:lnTo>
                    <a:pt x="7085812" y="756039"/>
                  </a:lnTo>
                  <a:lnTo>
                    <a:pt x="7030583" y="755731"/>
                  </a:lnTo>
                  <a:lnTo>
                    <a:pt x="6975527" y="754844"/>
                  </a:lnTo>
                  <a:lnTo>
                    <a:pt x="6921127" y="753253"/>
                  </a:lnTo>
                  <a:lnTo>
                    <a:pt x="6852082" y="750904"/>
                  </a:lnTo>
                  <a:lnTo>
                    <a:pt x="6788479" y="749146"/>
                  </a:lnTo>
                  <a:lnTo>
                    <a:pt x="6730096" y="747978"/>
                  </a:lnTo>
                  <a:lnTo>
                    <a:pt x="6676711" y="747398"/>
                  </a:lnTo>
                  <a:lnTo>
                    <a:pt x="6628103" y="747405"/>
                  </a:lnTo>
                  <a:lnTo>
                    <a:pt x="6584051" y="747995"/>
                  </a:lnTo>
                  <a:lnTo>
                    <a:pt x="6544332" y="749168"/>
                  </a:lnTo>
                  <a:lnTo>
                    <a:pt x="6508725" y="750921"/>
                  </a:lnTo>
                  <a:lnTo>
                    <a:pt x="6477008" y="753253"/>
                  </a:lnTo>
                  <a:lnTo>
                    <a:pt x="6456092" y="754297"/>
                  </a:lnTo>
                  <a:lnTo>
                    <a:pt x="6391915" y="754208"/>
                  </a:lnTo>
                  <a:lnTo>
                    <a:pt x="6350268" y="753346"/>
                  </a:lnTo>
                  <a:lnTo>
                    <a:pt x="6303325" y="752119"/>
                  </a:lnTo>
                  <a:lnTo>
                    <a:pt x="6251893" y="750663"/>
                  </a:lnTo>
                  <a:lnTo>
                    <a:pt x="6196779" y="749113"/>
                  </a:lnTo>
                  <a:lnTo>
                    <a:pt x="6138791" y="747605"/>
                  </a:lnTo>
                  <a:lnTo>
                    <a:pt x="6078736" y="746272"/>
                  </a:lnTo>
                  <a:lnTo>
                    <a:pt x="6017421" y="745252"/>
                  </a:lnTo>
                  <a:lnTo>
                    <a:pt x="5955652" y="744679"/>
                  </a:lnTo>
                  <a:lnTo>
                    <a:pt x="5894239" y="744688"/>
                  </a:lnTo>
                  <a:lnTo>
                    <a:pt x="5833987" y="745414"/>
                  </a:lnTo>
                  <a:lnTo>
                    <a:pt x="5775703" y="746994"/>
                  </a:lnTo>
                  <a:lnTo>
                    <a:pt x="5720196" y="749562"/>
                  </a:lnTo>
                  <a:lnTo>
                    <a:pt x="5668272" y="753253"/>
                  </a:lnTo>
                  <a:lnTo>
                    <a:pt x="5607157" y="757251"/>
                  </a:lnTo>
                  <a:lnTo>
                    <a:pt x="5546732" y="758959"/>
                  </a:lnTo>
                  <a:lnTo>
                    <a:pt x="5487270" y="758821"/>
                  </a:lnTo>
                  <a:lnTo>
                    <a:pt x="5429042" y="757279"/>
                  </a:lnTo>
                  <a:lnTo>
                    <a:pt x="5372320" y="754775"/>
                  </a:lnTo>
                  <a:lnTo>
                    <a:pt x="5317375" y="751753"/>
                  </a:lnTo>
                  <a:lnTo>
                    <a:pt x="5264478" y="748655"/>
                  </a:lnTo>
                  <a:lnTo>
                    <a:pt x="5213902" y="745923"/>
                  </a:lnTo>
                  <a:lnTo>
                    <a:pt x="5165918" y="744000"/>
                  </a:lnTo>
                  <a:lnTo>
                    <a:pt x="5120797" y="743329"/>
                  </a:lnTo>
                  <a:lnTo>
                    <a:pt x="5078812" y="744352"/>
                  </a:lnTo>
                  <a:lnTo>
                    <a:pt x="5040232" y="747513"/>
                  </a:lnTo>
                  <a:lnTo>
                    <a:pt x="5005331" y="753253"/>
                  </a:lnTo>
                  <a:lnTo>
                    <a:pt x="4975933" y="758804"/>
                  </a:lnTo>
                  <a:lnTo>
                    <a:pt x="4941614" y="763772"/>
                  </a:lnTo>
                  <a:lnTo>
                    <a:pt x="4902826" y="768123"/>
                  </a:lnTo>
                  <a:lnTo>
                    <a:pt x="4860018" y="771823"/>
                  </a:lnTo>
                  <a:lnTo>
                    <a:pt x="4813641" y="774839"/>
                  </a:lnTo>
                  <a:lnTo>
                    <a:pt x="4764143" y="777138"/>
                  </a:lnTo>
                  <a:lnTo>
                    <a:pt x="4711977" y="778685"/>
                  </a:lnTo>
                  <a:lnTo>
                    <a:pt x="4657590" y="779447"/>
                  </a:lnTo>
                  <a:lnTo>
                    <a:pt x="4601434" y="779390"/>
                  </a:lnTo>
                  <a:lnTo>
                    <a:pt x="4543959" y="778481"/>
                  </a:lnTo>
                  <a:lnTo>
                    <a:pt x="4485613" y="776687"/>
                  </a:lnTo>
                  <a:lnTo>
                    <a:pt x="4426849" y="773973"/>
                  </a:lnTo>
                  <a:lnTo>
                    <a:pt x="4368115" y="770307"/>
                  </a:lnTo>
                  <a:lnTo>
                    <a:pt x="4309861" y="765653"/>
                  </a:lnTo>
                  <a:lnTo>
                    <a:pt x="4252538" y="759980"/>
                  </a:lnTo>
                  <a:lnTo>
                    <a:pt x="4196596" y="753253"/>
                  </a:lnTo>
                  <a:lnTo>
                    <a:pt x="4125640" y="744683"/>
                  </a:lnTo>
                  <a:lnTo>
                    <a:pt x="4059535" y="738233"/>
                  </a:lnTo>
                  <a:lnTo>
                    <a:pt x="3998014" y="733736"/>
                  </a:lnTo>
                  <a:lnTo>
                    <a:pt x="3940809" y="731022"/>
                  </a:lnTo>
                  <a:lnTo>
                    <a:pt x="3887653" y="729923"/>
                  </a:lnTo>
                  <a:lnTo>
                    <a:pt x="3838281" y="730269"/>
                  </a:lnTo>
                  <a:lnTo>
                    <a:pt x="3792426" y="731892"/>
                  </a:lnTo>
                  <a:lnTo>
                    <a:pt x="3749819" y="734623"/>
                  </a:lnTo>
                  <a:lnTo>
                    <a:pt x="3710196" y="738294"/>
                  </a:lnTo>
                  <a:lnTo>
                    <a:pt x="3638830" y="747777"/>
                  </a:lnTo>
                  <a:lnTo>
                    <a:pt x="3606554" y="753253"/>
                  </a:lnTo>
                  <a:lnTo>
                    <a:pt x="3564844" y="758811"/>
                  </a:lnTo>
                  <a:lnTo>
                    <a:pt x="3516001" y="762193"/>
                  </a:lnTo>
                  <a:lnTo>
                    <a:pt x="3461866" y="763753"/>
                  </a:lnTo>
                  <a:lnTo>
                    <a:pt x="3404283" y="763843"/>
                  </a:lnTo>
                  <a:lnTo>
                    <a:pt x="3345093" y="762816"/>
                  </a:lnTo>
                  <a:lnTo>
                    <a:pt x="3286139" y="761023"/>
                  </a:lnTo>
                  <a:lnTo>
                    <a:pt x="3229264" y="758818"/>
                  </a:lnTo>
                  <a:lnTo>
                    <a:pt x="3176311" y="756553"/>
                  </a:lnTo>
                  <a:lnTo>
                    <a:pt x="3129121" y="754581"/>
                  </a:lnTo>
                  <a:lnTo>
                    <a:pt x="3089537" y="753253"/>
                  </a:lnTo>
                  <a:lnTo>
                    <a:pt x="3058963" y="752820"/>
                  </a:lnTo>
                  <a:lnTo>
                    <a:pt x="3021952" y="752821"/>
                  </a:lnTo>
                  <a:lnTo>
                    <a:pt x="2979332" y="753158"/>
                  </a:lnTo>
                  <a:lnTo>
                    <a:pt x="2931929" y="753732"/>
                  </a:lnTo>
                  <a:lnTo>
                    <a:pt x="2880572" y="754443"/>
                  </a:lnTo>
                  <a:lnTo>
                    <a:pt x="2826086" y="755194"/>
                  </a:lnTo>
                  <a:lnTo>
                    <a:pt x="2769300" y="755885"/>
                  </a:lnTo>
                  <a:lnTo>
                    <a:pt x="2711041" y="756418"/>
                  </a:lnTo>
                  <a:lnTo>
                    <a:pt x="2652136" y="756694"/>
                  </a:lnTo>
                  <a:lnTo>
                    <a:pt x="2593411" y="756614"/>
                  </a:lnTo>
                  <a:lnTo>
                    <a:pt x="2535695" y="756080"/>
                  </a:lnTo>
                  <a:lnTo>
                    <a:pt x="2479815" y="754992"/>
                  </a:lnTo>
                  <a:lnTo>
                    <a:pt x="2426597" y="753253"/>
                  </a:lnTo>
                  <a:lnTo>
                    <a:pt x="2381431" y="752052"/>
                  </a:lnTo>
                  <a:lnTo>
                    <a:pt x="2335435" y="751946"/>
                  </a:lnTo>
                  <a:lnTo>
                    <a:pt x="2288671" y="752720"/>
                  </a:lnTo>
                  <a:lnTo>
                    <a:pt x="2241203" y="754163"/>
                  </a:lnTo>
                  <a:lnTo>
                    <a:pt x="2193096" y="756061"/>
                  </a:lnTo>
                  <a:lnTo>
                    <a:pt x="2144411" y="758202"/>
                  </a:lnTo>
                  <a:lnTo>
                    <a:pt x="2095213" y="760372"/>
                  </a:lnTo>
                  <a:lnTo>
                    <a:pt x="2045565" y="762359"/>
                  </a:lnTo>
                  <a:lnTo>
                    <a:pt x="1995531" y="763950"/>
                  </a:lnTo>
                  <a:lnTo>
                    <a:pt x="1945173" y="764931"/>
                  </a:lnTo>
                  <a:lnTo>
                    <a:pt x="1894556" y="765091"/>
                  </a:lnTo>
                  <a:lnTo>
                    <a:pt x="1843742" y="764216"/>
                  </a:lnTo>
                  <a:lnTo>
                    <a:pt x="1792796" y="762093"/>
                  </a:lnTo>
                  <a:lnTo>
                    <a:pt x="1741781" y="758510"/>
                  </a:lnTo>
                  <a:lnTo>
                    <a:pt x="1690759" y="753253"/>
                  </a:lnTo>
                  <a:lnTo>
                    <a:pt x="1644065" y="748130"/>
                  </a:lnTo>
                  <a:lnTo>
                    <a:pt x="1599267" y="744242"/>
                  </a:lnTo>
                  <a:lnTo>
                    <a:pt x="1555851" y="741470"/>
                  </a:lnTo>
                  <a:lnTo>
                    <a:pt x="1513298" y="739696"/>
                  </a:lnTo>
                  <a:lnTo>
                    <a:pt x="1471094" y="738802"/>
                  </a:lnTo>
                  <a:lnTo>
                    <a:pt x="1428720" y="738670"/>
                  </a:lnTo>
                  <a:lnTo>
                    <a:pt x="1385660" y="739181"/>
                  </a:lnTo>
                  <a:lnTo>
                    <a:pt x="1341398" y="740218"/>
                  </a:lnTo>
                  <a:lnTo>
                    <a:pt x="1295417" y="741662"/>
                  </a:lnTo>
                  <a:lnTo>
                    <a:pt x="1247200" y="743396"/>
                  </a:lnTo>
                  <a:lnTo>
                    <a:pt x="1196232" y="745300"/>
                  </a:lnTo>
                  <a:lnTo>
                    <a:pt x="1141994" y="747257"/>
                  </a:lnTo>
                  <a:lnTo>
                    <a:pt x="1083971" y="749150"/>
                  </a:lnTo>
                  <a:lnTo>
                    <a:pt x="1021646" y="750858"/>
                  </a:lnTo>
                  <a:lnTo>
                    <a:pt x="954502" y="752265"/>
                  </a:lnTo>
                  <a:lnTo>
                    <a:pt x="882023" y="753253"/>
                  </a:lnTo>
                  <a:lnTo>
                    <a:pt x="807470" y="754223"/>
                  </a:lnTo>
                  <a:lnTo>
                    <a:pt x="743570" y="755492"/>
                  </a:lnTo>
                  <a:lnTo>
                    <a:pt x="688865" y="756959"/>
                  </a:lnTo>
                  <a:lnTo>
                    <a:pt x="641898" y="758523"/>
                  </a:lnTo>
                  <a:lnTo>
                    <a:pt x="601211" y="760083"/>
                  </a:lnTo>
                  <a:lnTo>
                    <a:pt x="565347" y="761537"/>
                  </a:lnTo>
                  <a:lnTo>
                    <a:pt x="532848" y="762786"/>
                  </a:lnTo>
                  <a:lnTo>
                    <a:pt x="502256" y="763728"/>
                  </a:lnTo>
                  <a:lnTo>
                    <a:pt x="472113" y="764262"/>
                  </a:lnTo>
                  <a:lnTo>
                    <a:pt x="440962" y="764288"/>
                  </a:lnTo>
                  <a:lnTo>
                    <a:pt x="407346" y="763704"/>
                  </a:lnTo>
                  <a:lnTo>
                    <a:pt x="369806" y="762409"/>
                  </a:lnTo>
                  <a:lnTo>
                    <a:pt x="326886" y="760303"/>
                  </a:lnTo>
                  <a:lnTo>
                    <a:pt x="277126" y="757285"/>
                  </a:lnTo>
                  <a:lnTo>
                    <a:pt x="219070" y="753253"/>
                  </a:lnTo>
                  <a:lnTo>
                    <a:pt x="173846" y="751778"/>
                  </a:lnTo>
                  <a:lnTo>
                    <a:pt x="133050" y="736566"/>
                  </a:lnTo>
                  <a:lnTo>
                    <a:pt x="96972" y="710047"/>
                  </a:lnTo>
                  <a:lnTo>
                    <a:pt x="65898" y="674656"/>
                  </a:lnTo>
                  <a:lnTo>
                    <a:pt x="40119" y="632823"/>
                  </a:lnTo>
                  <a:lnTo>
                    <a:pt x="19922" y="586981"/>
                  </a:lnTo>
                  <a:lnTo>
                    <a:pt x="5596" y="539563"/>
                  </a:lnTo>
                  <a:lnTo>
                    <a:pt x="1371" y="480049"/>
                  </a:lnTo>
                  <a:lnTo>
                    <a:pt x="0" y="423868"/>
                  </a:lnTo>
                  <a:lnTo>
                    <a:pt x="610" y="371167"/>
                  </a:lnTo>
                  <a:lnTo>
                    <a:pt x="2328" y="322095"/>
                  </a:lnTo>
                  <a:lnTo>
                    <a:pt x="4281" y="276797"/>
                  </a:lnTo>
                  <a:lnTo>
                    <a:pt x="5596" y="235423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56546" y="4683856"/>
            <a:ext cx="7593330" cy="779145"/>
            <a:chOff x="950976" y="4717113"/>
            <a:chExt cx="7593330" cy="779145"/>
          </a:xfrm>
        </p:grpSpPr>
        <p:sp>
          <p:nvSpPr>
            <p:cNvPr id="10" name="object 10"/>
            <p:cNvSpPr/>
            <p:nvPr/>
          </p:nvSpPr>
          <p:spPr>
            <a:xfrm>
              <a:off x="959015" y="4724965"/>
              <a:ext cx="7575550" cy="767715"/>
            </a:xfrm>
            <a:custGeom>
              <a:avLst/>
              <a:gdLst/>
              <a:ahLst/>
              <a:cxnLst/>
              <a:rect l="l" t="t" r="r" b="b"/>
              <a:pathLst>
                <a:path w="7575550" h="767714">
                  <a:moveTo>
                    <a:pt x="573924" y="60"/>
                  </a:moveTo>
                  <a:lnTo>
                    <a:pt x="521041" y="0"/>
                  </a:lnTo>
                  <a:lnTo>
                    <a:pt x="468855" y="680"/>
                  </a:lnTo>
                  <a:lnTo>
                    <a:pt x="417738" y="2196"/>
                  </a:lnTo>
                  <a:lnTo>
                    <a:pt x="368058" y="4641"/>
                  </a:lnTo>
                  <a:lnTo>
                    <a:pt x="320188" y="8108"/>
                  </a:lnTo>
                  <a:lnTo>
                    <a:pt x="274497" y="12691"/>
                  </a:lnTo>
                  <a:lnTo>
                    <a:pt x="231355" y="18484"/>
                  </a:lnTo>
                  <a:lnTo>
                    <a:pt x="183123" y="23178"/>
                  </a:lnTo>
                  <a:lnTo>
                    <a:pt x="137704" y="35700"/>
                  </a:lnTo>
                  <a:lnTo>
                    <a:pt x="96486" y="55569"/>
                  </a:lnTo>
                  <a:lnTo>
                    <a:pt x="60851" y="82301"/>
                  </a:lnTo>
                  <a:lnTo>
                    <a:pt x="32187" y="115416"/>
                  </a:lnTo>
                  <a:lnTo>
                    <a:pt x="11878" y="154430"/>
                  </a:lnTo>
                  <a:lnTo>
                    <a:pt x="1309" y="198861"/>
                  </a:lnTo>
                  <a:lnTo>
                    <a:pt x="1866" y="248227"/>
                  </a:lnTo>
                  <a:lnTo>
                    <a:pt x="3269" y="308949"/>
                  </a:lnTo>
                  <a:lnTo>
                    <a:pt x="2336" y="368763"/>
                  </a:lnTo>
                  <a:lnTo>
                    <a:pt x="701" y="425419"/>
                  </a:lnTo>
                  <a:lnTo>
                    <a:pt x="0" y="476668"/>
                  </a:lnTo>
                  <a:lnTo>
                    <a:pt x="1866" y="520261"/>
                  </a:lnTo>
                  <a:lnTo>
                    <a:pt x="11815" y="573989"/>
                  </a:lnTo>
                  <a:lnTo>
                    <a:pt x="30454" y="619903"/>
                  </a:lnTo>
                  <a:lnTo>
                    <a:pt x="57136" y="658511"/>
                  </a:lnTo>
                  <a:lnTo>
                    <a:pt x="91214" y="690318"/>
                  </a:lnTo>
                  <a:lnTo>
                    <a:pt x="132041" y="715832"/>
                  </a:lnTo>
                  <a:lnTo>
                    <a:pt x="178970" y="735558"/>
                  </a:lnTo>
                  <a:lnTo>
                    <a:pt x="231355" y="750004"/>
                  </a:lnTo>
                  <a:lnTo>
                    <a:pt x="292001" y="749251"/>
                  </a:lnTo>
                  <a:lnTo>
                    <a:pt x="537199" y="744992"/>
                  </a:lnTo>
                  <a:lnTo>
                    <a:pt x="624674" y="744099"/>
                  </a:lnTo>
                  <a:lnTo>
                    <a:pt x="669671" y="744049"/>
                  </a:lnTo>
                  <a:lnTo>
                    <a:pt x="716684" y="744339"/>
                  </a:lnTo>
                  <a:lnTo>
                    <a:pt x="766596" y="745023"/>
                  </a:lnTo>
                  <a:lnTo>
                    <a:pt x="820290" y="746158"/>
                  </a:lnTo>
                  <a:lnTo>
                    <a:pt x="878649" y="747800"/>
                  </a:lnTo>
                  <a:lnTo>
                    <a:pt x="1011477" y="752224"/>
                  </a:lnTo>
                  <a:lnTo>
                    <a:pt x="1074485" y="753583"/>
                  </a:lnTo>
                  <a:lnTo>
                    <a:pt x="1132320" y="754213"/>
                  </a:lnTo>
                  <a:lnTo>
                    <a:pt x="1185722" y="754249"/>
                  </a:lnTo>
                  <a:lnTo>
                    <a:pt x="1235432" y="753826"/>
                  </a:lnTo>
                  <a:lnTo>
                    <a:pt x="1282191" y="753078"/>
                  </a:lnTo>
                  <a:lnTo>
                    <a:pt x="1454536" y="749515"/>
                  </a:lnTo>
                  <a:lnTo>
                    <a:pt x="1497654" y="749153"/>
                  </a:lnTo>
                  <a:lnTo>
                    <a:pt x="1542265" y="749271"/>
                  </a:lnTo>
                  <a:lnTo>
                    <a:pt x="1652059" y="751283"/>
                  </a:lnTo>
                  <a:lnTo>
                    <a:pt x="1703773" y="752045"/>
                  </a:lnTo>
                  <a:lnTo>
                    <a:pt x="1747481" y="752375"/>
                  </a:lnTo>
                  <a:lnTo>
                    <a:pt x="1786411" y="752356"/>
                  </a:lnTo>
                  <a:lnTo>
                    <a:pt x="1958873" y="750493"/>
                  </a:lnTo>
                  <a:lnTo>
                    <a:pt x="2252448" y="748436"/>
                  </a:lnTo>
                  <a:lnTo>
                    <a:pt x="2335175" y="748731"/>
                  </a:lnTo>
                  <a:lnTo>
                    <a:pt x="2555701" y="750958"/>
                  </a:lnTo>
                  <a:lnTo>
                    <a:pt x="2699360" y="751364"/>
                  </a:lnTo>
                  <a:lnTo>
                    <a:pt x="3102064" y="750004"/>
                  </a:lnTo>
                  <a:lnTo>
                    <a:pt x="3170503" y="750309"/>
                  </a:lnTo>
                  <a:lnTo>
                    <a:pt x="3229810" y="751333"/>
                  </a:lnTo>
                  <a:lnTo>
                    <a:pt x="3281909" y="752780"/>
                  </a:lnTo>
                  <a:lnTo>
                    <a:pt x="3372176" y="755767"/>
                  </a:lnTo>
                  <a:lnTo>
                    <a:pt x="3414193" y="756716"/>
                  </a:lnTo>
                  <a:lnTo>
                    <a:pt x="3456698" y="756909"/>
                  </a:lnTo>
                  <a:lnTo>
                    <a:pt x="3501615" y="756051"/>
                  </a:lnTo>
                  <a:lnTo>
                    <a:pt x="3550868" y="753848"/>
                  </a:lnTo>
                  <a:lnTo>
                    <a:pt x="3606380" y="750004"/>
                  </a:lnTo>
                  <a:lnTo>
                    <a:pt x="3650723" y="747311"/>
                  </a:lnTo>
                  <a:lnTo>
                    <a:pt x="3693024" y="746330"/>
                  </a:lnTo>
                  <a:lnTo>
                    <a:pt x="3734085" y="746716"/>
                  </a:lnTo>
                  <a:lnTo>
                    <a:pt x="3774708" y="748125"/>
                  </a:lnTo>
                  <a:lnTo>
                    <a:pt x="3815697" y="750212"/>
                  </a:lnTo>
                  <a:lnTo>
                    <a:pt x="3901980" y="755044"/>
                  </a:lnTo>
                  <a:lnTo>
                    <a:pt x="3948880" y="757100"/>
                  </a:lnTo>
                  <a:lnTo>
                    <a:pt x="3999355" y="758457"/>
                  </a:lnTo>
                  <a:lnTo>
                    <a:pt x="4054209" y="758770"/>
                  </a:lnTo>
                  <a:lnTo>
                    <a:pt x="4114243" y="757695"/>
                  </a:lnTo>
                  <a:lnTo>
                    <a:pt x="4180260" y="754888"/>
                  </a:lnTo>
                  <a:lnTo>
                    <a:pt x="4314743" y="745892"/>
                  </a:lnTo>
                  <a:lnTo>
                    <a:pt x="4375432" y="743237"/>
                  </a:lnTo>
                  <a:lnTo>
                    <a:pt x="4434990" y="741845"/>
                  </a:lnTo>
                  <a:lnTo>
                    <a:pt x="4493274" y="741521"/>
                  </a:lnTo>
                  <a:lnTo>
                    <a:pt x="4550144" y="742069"/>
                  </a:lnTo>
                  <a:lnTo>
                    <a:pt x="4605458" y="743295"/>
                  </a:lnTo>
                  <a:lnTo>
                    <a:pt x="4659074" y="745005"/>
                  </a:lnTo>
                  <a:lnTo>
                    <a:pt x="4853730" y="752782"/>
                  </a:lnTo>
                  <a:lnTo>
                    <a:pt x="4896734" y="753987"/>
                  </a:lnTo>
                  <a:lnTo>
                    <a:pt x="4937190" y="754506"/>
                  </a:lnTo>
                  <a:lnTo>
                    <a:pt x="4974958" y="754145"/>
                  </a:lnTo>
                  <a:lnTo>
                    <a:pt x="5009896" y="752709"/>
                  </a:lnTo>
                  <a:lnTo>
                    <a:pt x="5041861" y="750004"/>
                  </a:lnTo>
                  <a:lnTo>
                    <a:pt x="5092302" y="746085"/>
                  </a:lnTo>
                  <a:lnTo>
                    <a:pt x="5145602" y="744786"/>
                  </a:lnTo>
                  <a:lnTo>
                    <a:pt x="5200688" y="745451"/>
                  </a:lnTo>
                  <a:lnTo>
                    <a:pt x="5256487" y="747425"/>
                  </a:lnTo>
                  <a:lnTo>
                    <a:pt x="5365934" y="752674"/>
                  </a:lnTo>
                  <a:lnTo>
                    <a:pt x="5417436" y="754636"/>
                  </a:lnTo>
                  <a:lnTo>
                    <a:pt x="5465359" y="755283"/>
                  </a:lnTo>
                  <a:lnTo>
                    <a:pt x="5508631" y="753958"/>
                  </a:lnTo>
                  <a:lnTo>
                    <a:pt x="5584243" y="745743"/>
                  </a:lnTo>
                  <a:lnTo>
                    <a:pt x="5622813" y="744575"/>
                  </a:lnTo>
                  <a:lnTo>
                    <a:pt x="5662750" y="745629"/>
                  </a:lnTo>
                  <a:lnTo>
                    <a:pt x="5704917" y="748039"/>
                  </a:lnTo>
                  <a:lnTo>
                    <a:pt x="5750175" y="750934"/>
                  </a:lnTo>
                  <a:lnTo>
                    <a:pt x="5799388" y="753447"/>
                  </a:lnTo>
                  <a:lnTo>
                    <a:pt x="5853417" y="754709"/>
                  </a:lnTo>
                  <a:lnTo>
                    <a:pt x="5913126" y="753851"/>
                  </a:lnTo>
                  <a:lnTo>
                    <a:pt x="5979375" y="750004"/>
                  </a:lnTo>
                  <a:lnTo>
                    <a:pt x="6028351" y="746223"/>
                  </a:lnTo>
                  <a:lnTo>
                    <a:pt x="6078491" y="742736"/>
                  </a:lnTo>
                  <a:lnTo>
                    <a:pt x="6129512" y="739635"/>
                  </a:lnTo>
                  <a:lnTo>
                    <a:pt x="6181131" y="737012"/>
                  </a:lnTo>
                  <a:lnTo>
                    <a:pt x="6233066" y="734958"/>
                  </a:lnTo>
                  <a:lnTo>
                    <a:pt x="6285033" y="733565"/>
                  </a:lnTo>
                  <a:lnTo>
                    <a:pt x="6336749" y="732924"/>
                  </a:lnTo>
                  <a:lnTo>
                    <a:pt x="6387932" y="733127"/>
                  </a:lnTo>
                  <a:lnTo>
                    <a:pt x="6438298" y="734265"/>
                  </a:lnTo>
                  <a:lnTo>
                    <a:pt x="6487563" y="736431"/>
                  </a:lnTo>
                  <a:lnTo>
                    <a:pt x="6535447" y="739714"/>
                  </a:lnTo>
                  <a:lnTo>
                    <a:pt x="6581664" y="744208"/>
                  </a:lnTo>
                  <a:lnTo>
                    <a:pt x="6666590" y="755453"/>
                  </a:lnTo>
                  <a:lnTo>
                    <a:pt x="6708461" y="759814"/>
                  </a:lnTo>
                  <a:lnTo>
                    <a:pt x="6751649" y="763150"/>
                  </a:lnTo>
                  <a:lnTo>
                    <a:pt x="6796259" y="765522"/>
                  </a:lnTo>
                  <a:lnTo>
                    <a:pt x="6842396" y="766993"/>
                  </a:lnTo>
                  <a:lnTo>
                    <a:pt x="6890165" y="767625"/>
                  </a:lnTo>
                  <a:lnTo>
                    <a:pt x="6939670" y="767482"/>
                  </a:lnTo>
                  <a:lnTo>
                    <a:pt x="6991015" y="766626"/>
                  </a:lnTo>
                  <a:lnTo>
                    <a:pt x="7044306" y="765118"/>
                  </a:lnTo>
                  <a:lnTo>
                    <a:pt x="7099647" y="763022"/>
                  </a:lnTo>
                  <a:lnTo>
                    <a:pt x="7157144" y="760400"/>
                  </a:lnTo>
                  <a:lnTo>
                    <a:pt x="7216899" y="757315"/>
                  </a:lnTo>
                  <a:lnTo>
                    <a:pt x="7343609" y="750004"/>
                  </a:lnTo>
                  <a:lnTo>
                    <a:pt x="7390511" y="741217"/>
                  </a:lnTo>
                  <a:lnTo>
                    <a:pt x="7433792" y="723341"/>
                  </a:lnTo>
                  <a:lnTo>
                    <a:pt x="7472801" y="697023"/>
                  </a:lnTo>
                  <a:lnTo>
                    <a:pt x="7506887" y="662909"/>
                  </a:lnTo>
                  <a:lnTo>
                    <a:pt x="7535399" y="621647"/>
                  </a:lnTo>
                  <a:lnTo>
                    <a:pt x="7557686" y="573882"/>
                  </a:lnTo>
                  <a:lnTo>
                    <a:pt x="7573098" y="520261"/>
                  </a:lnTo>
                  <a:lnTo>
                    <a:pt x="7572427" y="468244"/>
                  </a:lnTo>
                  <a:lnTo>
                    <a:pt x="7573555" y="419439"/>
                  </a:lnTo>
                  <a:lnTo>
                    <a:pt x="7575018" y="369440"/>
                  </a:lnTo>
                  <a:lnTo>
                    <a:pt x="7575353" y="313838"/>
                  </a:lnTo>
                  <a:lnTo>
                    <a:pt x="7573098" y="248227"/>
                  </a:lnTo>
                  <a:lnTo>
                    <a:pt x="7570395" y="200554"/>
                  </a:lnTo>
                  <a:lnTo>
                    <a:pt x="7558422" y="156305"/>
                  </a:lnTo>
                  <a:lnTo>
                    <a:pt x="7538103" y="116476"/>
                  </a:lnTo>
                  <a:lnTo>
                    <a:pt x="7510361" y="82063"/>
                  </a:lnTo>
                  <a:lnTo>
                    <a:pt x="7476117" y="54062"/>
                  </a:lnTo>
                  <a:lnTo>
                    <a:pt x="7436296" y="33468"/>
                  </a:lnTo>
                  <a:lnTo>
                    <a:pt x="7391819" y="21277"/>
                  </a:lnTo>
                  <a:lnTo>
                    <a:pt x="7343609" y="18484"/>
                  </a:lnTo>
                  <a:lnTo>
                    <a:pt x="7282114" y="23817"/>
                  </a:lnTo>
                  <a:lnTo>
                    <a:pt x="7222929" y="27183"/>
                  </a:lnTo>
                  <a:lnTo>
                    <a:pt x="7165906" y="28852"/>
                  </a:lnTo>
                  <a:lnTo>
                    <a:pt x="7110900" y="29092"/>
                  </a:lnTo>
                  <a:lnTo>
                    <a:pt x="7057764" y="28174"/>
                  </a:lnTo>
                  <a:lnTo>
                    <a:pt x="7006351" y="26364"/>
                  </a:lnTo>
                  <a:lnTo>
                    <a:pt x="6956515" y="23934"/>
                  </a:lnTo>
                  <a:lnTo>
                    <a:pt x="6815008" y="15604"/>
                  </a:lnTo>
                  <a:lnTo>
                    <a:pt x="6770017" y="13378"/>
                  </a:lnTo>
                  <a:lnTo>
                    <a:pt x="6725871" y="11876"/>
                  </a:lnTo>
                  <a:lnTo>
                    <a:pt x="6682424" y="11366"/>
                  </a:lnTo>
                  <a:lnTo>
                    <a:pt x="6639529" y="12119"/>
                  </a:lnTo>
                  <a:lnTo>
                    <a:pt x="6597041" y="14401"/>
                  </a:lnTo>
                  <a:lnTo>
                    <a:pt x="6502086" y="23609"/>
                  </a:lnTo>
                  <a:lnTo>
                    <a:pt x="6447997" y="26713"/>
                  </a:lnTo>
                  <a:lnTo>
                    <a:pt x="6393053" y="28114"/>
                  </a:lnTo>
                  <a:lnTo>
                    <a:pt x="6337760" y="28129"/>
                  </a:lnTo>
                  <a:lnTo>
                    <a:pt x="6282628" y="27078"/>
                  </a:lnTo>
                  <a:lnTo>
                    <a:pt x="6228163" y="25279"/>
                  </a:lnTo>
                  <a:lnTo>
                    <a:pt x="6073852" y="18578"/>
                  </a:lnTo>
                  <a:lnTo>
                    <a:pt x="6027136" y="16970"/>
                  </a:lnTo>
                  <a:lnTo>
                    <a:pt x="5983626" y="16206"/>
                  </a:lnTo>
                  <a:lnTo>
                    <a:pt x="5943830" y="16605"/>
                  </a:lnTo>
                  <a:lnTo>
                    <a:pt x="5908256" y="18484"/>
                  </a:lnTo>
                  <a:lnTo>
                    <a:pt x="5864183" y="20499"/>
                  </a:lnTo>
                  <a:lnTo>
                    <a:pt x="5826133" y="19413"/>
                  </a:lnTo>
                  <a:lnTo>
                    <a:pt x="5791091" y="16339"/>
                  </a:lnTo>
                  <a:lnTo>
                    <a:pt x="5756039" y="12390"/>
                  </a:lnTo>
                  <a:lnTo>
                    <a:pt x="5717962" y="8679"/>
                  </a:lnTo>
                  <a:lnTo>
                    <a:pt x="5673841" y="6320"/>
                  </a:lnTo>
                  <a:lnTo>
                    <a:pt x="5620662" y="6426"/>
                  </a:lnTo>
                  <a:lnTo>
                    <a:pt x="5555406" y="10109"/>
                  </a:lnTo>
                  <a:lnTo>
                    <a:pt x="5424322" y="23902"/>
                  </a:lnTo>
                  <a:lnTo>
                    <a:pt x="5372333" y="27792"/>
                  </a:lnTo>
                  <a:lnTo>
                    <a:pt x="5319400" y="30328"/>
                  </a:lnTo>
                  <a:lnTo>
                    <a:pt x="5265834" y="31682"/>
                  </a:lnTo>
                  <a:lnTo>
                    <a:pt x="5211942" y="32026"/>
                  </a:lnTo>
                  <a:lnTo>
                    <a:pt x="5158036" y="31532"/>
                  </a:lnTo>
                  <a:lnTo>
                    <a:pt x="5104425" y="30374"/>
                  </a:lnTo>
                  <a:lnTo>
                    <a:pt x="5051418" y="28723"/>
                  </a:lnTo>
                  <a:lnTo>
                    <a:pt x="4999325" y="26753"/>
                  </a:lnTo>
                  <a:lnTo>
                    <a:pt x="4851623" y="20645"/>
                  </a:lnTo>
                  <a:lnTo>
                    <a:pt x="4806281" y="19119"/>
                  </a:lnTo>
                  <a:lnTo>
                    <a:pt x="4763400" y="18135"/>
                  </a:lnTo>
                  <a:lnTo>
                    <a:pt x="4723290" y="17866"/>
                  </a:lnTo>
                  <a:lnTo>
                    <a:pt x="4639696" y="19139"/>
                  </a:lnTo>
                  <a:lnTo>
                    <a:pt x="4601238" y="18180"/>
                  </a:lnTo>
                  <a:lnTo>
                    <a:pt x="4568233" y="16100"/>
                  </a:lnTo>
                  <a:lnTo>
                    <a:pt x="4507964" y="10558"/>
                  </a:lnTo>
                  <a:lnTo>
                    <a:pt x="4475391" y="8084"/>
                  </a:lnTo>
                  <a:lnTo>
                    <a:pt x="4437651" y="6469"/>
                  </a:lnTo>
                  <a:lnTo>
                    <a:pt x="4392092" y="6207"/>
                  </a:lnTo>
                  <a:lnTo>
                    <a:pt x="4336057" y="7793"/>
                  </a:lnTo>
                  <a:lnTo>
                    <a:pt x="4266893" y="11720"/>
                  </a:lnTo>
                  <a:lnTo>
                    <a:pt x="4181944" y="18484"/>
                  </a:lnTo>
                  <a:lnTo>
                    <a:pt x="4119426" y="23751"/>
                  </a:lnTo>
                  <a:lnTo>
                    <a:pt x="4060529" y="28105"/>
                  </a:lnTo>
                  <a:lnTo>
                    <a:pt x="4004853" y="31591"/>
                  </a:lnTo>
                  <a:lnTo>
                    <a:pt x="3952001" y="34254"/>
                  </a:lnTo>
                  <a:lnTo>
                    <a:pt x="3901573" y="36139"/>
                  </a:lnTo>
                  <a:lnTo>
                    <a:pt x="3853173" y="37292"/>
                  </a:lnTo>
                  <a:lnTo>
                    <a:pt x="3806401" y="37758"/>
                  </a:lnTo>
                  <a:lnTo>
                    <a:pt x="3760860" y="37582"/>
                  </a:lnTo>
                  <a:lnTo>
                    <a:pt x="3716150" y="36809"/>
                  </a:lnTo>
                  <a:lnTo>
                    <a:pt x="3671874" y="35484"/>
                  </a:lnTo>
                  <a:lnTo>
                    <a:pt x="3627634" y="33653"/>
                  </a:lnTo>
                  <a:lnTo>
                    <a:pt x="3583030" y="31361"/>
                  </a:lnTo>
                  <a:lnTo>
                    <a:pt x="3537665" y="28652"/>
                  </a:lnTo>
                  <a:lnTo>
                    <a:pt x="3491141" y="25573"/>
                  </a:lnTo>
                  <a:lnTo>
                    <a:pt x="3324234" y="13623"/>
                  </a:lnTo>
                  <a:lnTo>
                    <a:pt x="3265175" y="10054"/>
                  </a:lnTo>
                  <a:lnTo>
                    <a:pt x="3213698" y="7670"/>
                  </a:lnTo>
                  <a:lnTo>
                    <a:pt x="3167660" y="6365"/>
                  </a:lnTo>
                  <a:lnTo>
                    <a:pt x="3124917" y="6032"/>
                  </a:lnTo>
                  <a:lnTo>
                    <a:pt x="3083325" y="6564"/>
                  </a:lnTo>
                  <a:lnTo>
                    <a:pt x="3040739" y="7856"/>
                  </a:lnTo>
                  <a:lnTo>
                    <a:pt x="2995016" y="9800"/>
                  </a:lnTo>
                  <a:lnTo>
                    <a:pt x="2817583" y="18484"/>
                  </a:lnTo>
                  <a:lnTo>
                    <a:pt x="2759512" y="20598"/>
                  </a:lnTo>
                  <a:lnTo>
                    <a:pt x="2700991" y="21716"/>
                  </a:lnTo>
                  <a:lnTo>
                    <a:pt x="2642394" y="22007"/>
                  </a:lnTo>
                  <a:lnTo>
                    <a:pt x="2584096" y="21639"/>
                  </a:lnTo>
                  <a:lnTo>
                    <a:pt x="2526472" y="20777"/>
                  </a:lnTo>
                  <a:lnTo>
                    <a:pt x="2469894" y="19590"/>
                  </a:lnTo>
                  <a:lnTo>
                    <a:pt x="2310191" y="15753"/>
                  </a:lnTo>
                  <a:lnTo>
                    <a:pt x="2261547" y="14940"/>
                  </a:lnTo>
                  <a:lnTo>
                    <a:pt x="2215822" y="14640"/>
                  </a:lnTo>
                  <a:lnTo>
                    <a:pt x="2173391" y="15018"/>
                  </a:lnTo>
                  <a:lnTo>
                    <a:pt x="2134627" y="16244"/>
                  </a:lnTo>
                  <a:lnTo>
                    <a:pt x="2099906" y="18484"/>
                  </a:lnTo>
                  <a:lnTo>
                    <a:pt x="2052514" y="20922"/>
                  </a:lnTo>
                  <a:lnTo>
                    <a:pt x="2002066" y="20874"/>
                  </a:lnTo>
                  <a:lnTo>
                    <a:pt x="1949456" y="19068"/>
                  </a:lnTo>
                  <a:lnTo>
                    <a:pt x="1895576" y="16235"/>
                  </a:lnTo>
                  <a:lnTo>
                    <a:pt x="1841318" y="13102"/>
                  </a:lnTo>
                  <a:lnTo>
                    <a:pt x="1787574" y="10401"/>
                  </a:lnTo>
                  <a:lnTo>
                    <a:pt x="1735237" y="8859"/>
                  </a:lnTo>
                  <a:lnTo>
                    <a:pt x="1685199" y="9206"/>
                  </a:lnTo>
                  <a:lnTo>
                    <a:pt x="1638353" y="12171"/>
                  </a:lnTo>
                  <a:lnTo>
                    <a:pt x="1595589" y="18484"/>
                  </a:lnTo>
                  <a:lnTo>
                    <a:pt x="1556782" y="24959"/>
                  </a:lnTo>
                  <a:lnTo>
                    <a:pt x="1514060" y="29552"/>
                  </a:lnTo>
                  <a:lnTo>
                    <a:pt x="1467827" y="32458"/>
                  </a:lnTo>
                  <a:lnTo>
                    <a:pt x="1418488" y="33873"/>
                  </a:lnTo>
                  <a:lnTo>
                    <a:pt x="1366448" y="33993"/>
                  </a:lnTo>
                  <a:lnTo>
                    <a:pt x="1312111" y="33014"/>
                  </a:lnTo>
                  <a:lnTo>
                    <a:pt x="1255884" y="31132"/>
                  </a:lnTo>
                  <a:lnTo>
                    <a:pt x="1198169" y="28542"/>
                  </a:lnTo>
                  <a:lnTo>
                    <a:pt x="1139372" y="25440"/>
                  </a:lnTo>
                  <a:lnTo>
                    <a:pt x="885132" y="10735"/>
                  </a:lnTo>
                  <a:lnTo>
                    <a:pt x="785026" y="5837"/>
                  </a:lnTo>
                  <a:lnTo>
                    <a:pt x="733056" y="3750"/>
                  </a:lnTo>
                  <a:lnTo>
                    <a:pt x="680302" y="2029"/>
                  </a:lnTo>
                  <a:lnTo>
                    <a:pt x="627135" y="767"/>
                  </a:lnTo>
                  <a:lnTo>
                    <a:pt x="573924" y="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60882" y="4727019"/>
              <a:ext cx="7573009" cy="759460"/>
            </a:xfrm>
            <a:custGeom>
              <a:avLst/>
              <a:gdLst/>
              <a:ahLst/>
              <a:cxnLst/>
              <a:rect l="l" t="t" r="r" b="b"/>
              <a:pathLst>
                <a:path w="7573009" h="759460">
                  <a:moveTo>
                    <a:pt x="0" y="246173"/>
                  </a:moveTo>
                  <a:lnTo>
                    <a:pt x="1546" y="203245"/>
                  </a:lnTo>
                  <a:lnTo>
                    <a:pt x="13074" y="162520"/>
                  </a:lnTo>
                  <a:lnTo>
                    <a:pt x="33469" y="124926"/>
                  </a:lnTo>
                  <a:lnTo>
                    <a:pt x="61618" y="91392"/>
                  </a:lnTo>
                  <a:lnTo>
                    <a:pt x="96408" y="62847"/>
                  </a:lnTo>
                  <a:lnTo>
                    <a:pt x="136725" y="40219"/>
                  </a:lnTo>
                  <a:lnTo>
                    <a:pt x="181457" y="24437"/>
                  </a:lnTo>
                  <a:lnTo>
                    <a:pt x="229488" y="16430"/>
                  </a:lnTo>
                  <a:lnTo>
                    <a:pt x="277146" y="20006"/>
                  </a:lnTo>
                  <a:lnTo>
                    <a:pt x="328206" y="23335"/>
                  </a:lnTo>
                  <a:lnTo>
                    <a:pt x="381955" y="26341"/>
                  </a:lnTo>
                  <a:lnTo>
                    <a:pt x="437682" y="28949"/>
                  </a:lnTo>
                  <a:lnTo>
                    <a:pt x="494676" y="31082"/>
                  </a:lnTo>
                  <a:lnTo>
                    <a:pt x="552224" y="32665"/>
                  </a:lnTo>
                  <a:lnTo>
                    <a:pt x="609615" y="33623"/>
                  </a:lnTo>
                  <a:lnTo>
                    <a:pt x="666137" y="33878"/>
                  </a:lnTo>
                  <a:lnTo>
                    <a:pt x="721079" y="33356"/>
                  </a:lnTo>
                  <a:lnTo>
                    <a:pt x="773728" y="31981"/>
                  </a:lnTo>
                  <a:lnTo>
                    <a:pt x="823373" y="29677"/>
                  </a:lnTo>
                  <a:lnTo>
                    <a:pt x="869302" y="26367"/>
                  </a:lnTo>
                  <a:lnTo>
                    <a:pt x="910803" y="21977"/>
                  </a:lnTo>
                  <a:lnTo>
                    <a:pt x="947165" y="16430"/>
                  </a:lnTo>
                  <a:lnTo>
                    <a:pt x="999672" y="8695"/>
                  </a:lnTo>
                  <a:lnTo>
                    <a:pt x="1052417" y="4240"/>
                  </a:lnTo>
                  <a:lnTo>
                    <a:pt x="1104829" y="2488"/>
                  </a:lnTo>
                  <a:lnTo>
                    <a:pt x="1156338" y="2863"/>
                  </a:lnTo>
                  <a:lnTo>
                    <a:pt x="1206374" y="4786"/>
                  </a:lnTo>
                  <a:lnTo>
                    <a:pt x="1254364" y="7681"/>
                  </a:lnTo>
                  <a:lnTo>
                    <a:pt x="1299740" y="10972"/>
                  </a:lnTo>
                  <a:lnTo>
                    <a:pt x="1341930" y="14080"/>
                  </a:lnTo>
                  <a:lnTo>
                    <a:pt x="1380363" y="16430"/>
                  </a:lnTo>
                  <a:lnTo>
                    <a:pt x="1414763" y="17095"/>
                  </a:lnTo>
                  <a:lnTo>
                    <a:pt x="1452550" y="16235"/>
                  </a:lnTo>
                  <a:lnTo>
                    <a:pt x="1493792" y="14366"/>
                  </a:lnTo>
                  <a:lnTo>
                    <a:pt x="1538552" y="12004"/>
                  </a:lnTo>
                  <a:lnTo>
                    <a:pt x="1586896" y="9667"/>
                  </a:lnTo>
                  <a:lnTo>
                    <a:pt x="1638891" y="7871"/>
                  </a:lnTo>
                  <a:lnTo>
                    <a:pt x="1694601" y="7133"/>
                  </a:lnTo>
                  <a:lnTo>
                    <a:pt x="1754092" y="7969"/>
                  </a:lnTo>
                  <a:lnTo>
                    <a:pt x="1817430" y="10896"/>
                  </a:lnTo>
                  <a:lnTo>
                    <a:pt x="1884679" y="16430"/>
                  </a:lnTo>
                  <a:lnTo>
                    <a:pt x="1935067" y="21121"/>
                  </a:lnTo>
                  <a:lnTo>
                    <a:pt x="1987083" y="25168"/>
                  </a:lnTo>
                  <a:lnTo>
                    <a:pt x="2040354" y="28549"/>
                  </a:lnTo>
                  <a:lnTo>
                    <a:pt x="2094506" y="31248"/>
                  </a:lnTo>
                  <a:lnTo>
                    <a:pt x="2149167" y="33244"/>
                  </a:lnTo>
                  <a:lnTo>
                    <a:pt x="2203963" y="34518"/>
                  </a:lnTo>
                  <a:lnTo>
                    <a:pt x="2258520" y="35051"/>
                  </a:lnTo>
                  <a:lnTo>
                    <a:pt x="2312464" y="34825"/>
                  </a:lnTo>
                  <a:lnTo>
                    <a:pt x="2365423" y="33819"/>
                  </a:lnTo>
                  <a:lnTo>
                    <a:pt x="2417022" y="32014"/>
                  </a:lnTo>
                  <a:lnTo>
                    <a:pt x="2466889" y="29393"/>
                  </a:lnTo>
                  <a:lnTo>
                    <a:pt x="2514649" y="25934"/>
                  </a:lnTo>
                  <a:lnTo>
                    <a:pt x="2559930" y="21620"/>
                  </a:lnTo>
                  <a:lnTo>
                    <a:pt x="2602357" y="16430"/>
                  </a:lnTo>
                  <a:lnTo>
                    <a:pt x="2657773" y="9572"/>
                  </a:lnTo>
                  <a:lnTo>
                    <a:pt x="2710011" y="4665"/>
                  </a:lnTo>
                  <a:lnTo>
                    <a:pt x="2759847" y="1548"/>
                  </a:lnTo>
                  <a:lnTo>
                    <a:pt x="2808058" y="62"/>
                  </a:lnTo>
                  <a:lnTo>
                    <a:pt x="2855420" y="47"/>
                  </a:lnTo>
                  <a:lnTo>
                    <a:pt x="2902709" y="1342"/>
                  </a:lnTo>
                  <a:lnTo>
                    <a:pt x="2950703" y="3788"/>
                  </a:lnTo>
                  <a:lnTo>
                    <a:pt x="3000177" y="7225"/>
                  </a:lnTo>
                  <a:lnTo>
                    <a:pt x="3051909" y="11492"/>
                  </a:lnTo>
                  <a:lnTo>
                    <a:pt x="3106673" y="16430"/>
                  </a:lnTo>
                  <a:lnTo>
                    <a:pt x="3167421" y="21393"/>
                  </a:lnTo>
                  <a:lnTo>
                    <a:pt x="3224239" y="24779"/>
                  </a:lnTo>
                  <a:lnTo>
                    <a:pt x="3277460" y="26731"/>
                  </a:lnTo>
                  <a:lnTo>
                    <a:pt x="3327417" y="27395"/>
                  </a:lnTo>
                  <a:lnTo>
                    <a:pt x="3374442" y="26914"/>
                  </a:lnTo>
                  <a:lnTo>
                    <a:pt x="3418867" y="25433"/>
                  </a:lnTo>
                  <a:lnTo>
                    <a:pt x="3461025" y="23096"/>
                  </a:lnTo>
                  <a:lnTo>
                    <a:pt x="3501249" y="20047"/>
                  </a:lnTo>
                  <a:lnTo>
                    <a:pt x="3539870" y="16430"/>
                  </a:lnTo>
                  <a:lnTo>
                    <a:pt x="3578611" y="13265"/>
                  </a:lnTo>
                  <a:lnTo>
                    <a:pt x="3625176" y="10724"/>
                  </a:lnTo>
                  <a:lnTo>
                    <a:pt x="3677606" y="8837"/>
                  </a:lnTo>
                  <a:lnTo>
                    <a:pt x="3733940" y="7634"/>
                  </a:lnTo>
                  <a:lnTo>
                    <a:pt x="3792219" y="7143"/>
                  </a:lnTo>
                  <a:lnTo>
                    <a:pt x="3850483" y="7396"/>
                  </a:lnTo>
                  <a:lnTo>
                    <a:pt x="3906771" y="8421"/>
                  </a:lnTo>
                  <a:lnTo>
                    <a:pt x="3959125" y="10249"/>
                  </a:lnTo>
                  <a:lnTo>
                    <a:pt x="4005584" y="12909"/>
                  </a:lnTo>
                  <a:lnTo>
                    <a:pt x="4044188" y="16430"/>
                  </a:lnTo>
                  <a:lnTo>
                    <a:pt x="4078400" y="19931"/>
                  </a:lnTo>
                  <a:lnTo>
                    <a:pt x="4118586" y="23139"/>
                  </a:lnTo>
                  <a:lnTo>
                    <a:pt x="4163960" y="25918"/>
                  </a:lnTo>
                  <a:lnTo>
                    <a:pt x="4213739" y="28132"/>
                  </a:lnTo>
                  <a:lnTo>
                    <a:pt x="4267138" y="29646"/>
                  </a:lnTo>
                  <a:lnTo>
                    <a:pt x="4323372" y="30325"/>
                  </a:lnTo>
                  <a:lnTo>
                    <a:pt x="4381657" y="30031"/>
                  </a:lnTo>
                  <a:lnTo>
                    <a:pt x="4441209" y="28631"/>
                  </a:lnTo>
                  <a:lnTo>
                    <a:pt x="4501244" y="25988"/>
                  </a:lnTo>
                  <a:lnTo>
                    <a:pt x="4560977" y="21966"/>
                  </a:lnTo>
                  <a:lnTo>
                    <a:pt x="4619624" y="16430"/>
                  </a:lnTo>
                  <a:lnTo>
                    <a:pt x="4669616" y="12281"/>
                  </a:lnTo>
                  <a:lnTo>
                    <a:pt x="4721323" y="10291"/>
                  </a:lnTo>
                  <a:lnTo>
                    <a:pt x="4774268" y="10062"/>
                  </a:lnTo>
                  <a:lnTo>
                    <a:pt x="4827971" y="11192"/>
                  </a:lnTo>
                  <a:lnTo>
                    <a:pt x="4881952" y="13281"/>
                  </a:lnTo>
                  <a:lnTo>
                    <a:pt x="4935732" y="15928"/>
                  </a:lnTo>
                  <a:lnTo>
                    <a:pt x="4988833" y="18732"/>
                  </a:lnTo>
                  <a:lnTo>
                    <a:pt x="5040773" y="21293"/>
                  </a:lnTo>
                  <a:lnTo>
                    <a:pt x="5091075" y="23210"/>
                  </a:lnTo>
                  <a:lnTo>
                    <a:pt x="5139259" y="24083"/>
                  </a:lnTo>
                  <a:lnTo>
                    <a:pt x="5184845" y="23511"/>
                  </a:lnTo>
                  <a:lnTo>
                    <a:pt x="5227355" y="21094"/>
                  </a:lnTo>
                  <a:lnTo>
                    <a:pt x="5266308" y="16430"/>
                  </a:lnTo>
                  <a:lnTo>
                    <a:pt x="5314458" y="9706"/>
                  </a:lnTo>
                  <a:lnTo>
                    <a:pt x="5362819" y="4835"/>
                  </a:lnTo>
                  <a:lnTo>
                    <a:pt x="5411501" y="1684"/>
                  </a:lnTo>
                  <a:lnTo>
                    <a:pt x="5460616" y="117"/>
                  </a:lnTo>
                  <a:lnTo>
                    <a:pt x="5510275" y="0"/>
                  </a:lnTo>
                  <a:lnTo>
                    <a:pt x="5560590" y="1196"/>
                  </a:lnTo>
                  <a:lnTo>
                    <a:pt x="5611671" y="3573"/>
                  </a:lnTo>
                  <a:lnTo>
                    <a:pt x="5663629" y="6994"/>
                  </a:lnTo>
                  <a:lnTo>
                    <a:pt x="5716577" y="11324"/>
                  </a:lnTo>
                  <a:lnTo>
                    <a:pt x="5770625" y="16430"/>
                  </a:lnTo>
                  <a:lnTo>
                    <a:pt x="5806302" y="19445"/>
                  </a:lnTo>
                  <a:lnTo>
                    <a:pt x="5844883" y="21728"/>
                  </a:lnTo>
                  <a:lnTo>
                    <a:pt x="5886136" y="23348"/>
                  </a:lnTo>
                  <a:lnTo>
                    <a:pt x="5929826" y="24377"/>
                  </a:lnTo>
                  <a:lnTo>
                    <a:pt x="5975721" y="24887"/>
                  </a:lnTo>
                  <a:lnTo>
                    <a:pt x="6023588" y="24947"/>
                  </a:lnTo>
                  <a:lnTo>
                    <a:pt x="6073193" y="24628"/>
                  </a:lnTo>
                  <a:lnTo>
                    <a:pt x="6124304" y="24002"/>
                  </a:lnTo>
                  <a:lnTo>
                    <a:pt x="6176688" y="23140"/>
                  </a:lnTo>
                  <a:lnTo>
                    <a:pt x="6230111" y="22112"/>
                  </a:lnTo>
                  <a:lnTo>
                    <a:pt x="6284340" y="20988"/>
                  </a:lnTo>
                  <a:lnTo>
                    <a:pt x="6339142" y="19841"/>
                  </a:lnTo>
                  <a:lnTo>
                    <a:pt x="6394285" y="18741"/>
                  </a:lnTo>
                  <a:lnTo>
                    <a:pt x="6449534" y="17758"/>
                  </a:lnTo>
                  <a:lnTo>
                    <a:pt x="6504657" y="16964"/>
                  </a:lnTo>
                  <a:lnTo>
                    <a:pt x="6559421" y="16430"/>
                  </a:lnTo>
                  <a:lnTo>
                    <a:pt x="6617962" y="16307"/>
                  </a:lnTo>
                  <a:lnTo>
                    <a:pt x="6677119" y="16677"/>
                  </a:lnTo>
                  <a:lnTo>
                    <a:pt x="6736539" y="17430"/>
                  </a:lnTo>
                  <a:lnTo>
                    <a:pt x="6795870" y="18457"/>
                  </a:lnTo>
                  <a:lnTo>
                    <a:pt x="6854758" y="19647"/>
                  </a:lnTo>
                  <a:lnTo>
                    <a:pt x="6912852" y="20892"/>
                  </a:lnTo>
                  <a:lnTo>
                    <a:pt x="6969799" y="22082"/>
                  </a:lnTo>
                  <a:lnTo>
                    <a:pt x="7025245" y="23106"/>
                  </a:lnTo>
                  <a:lnTo>
                    <a:pt x="7078838" y="23855"/>
                  </a:lnTo>
                  <a:lnTo>
                    <a:pt x="7130226" y="24219"/>
                  </a:lnTo>
                  <a:lnTo>
                    <a:pt x="7179056" y="24089"/>
                  </a:lnTo>
                  <a:lnTo>
                    <a:pt x="7224976" y="23355"/>
                  </a:lnTo>
                  <a:lnTo>
                    <a:pt x="7267632" y="21907"/>
                  </a:lnTo>
                  <a:lnTo>
                    <a:pt x="7306671" y="19635"/>
                  </a:lnTo>
                  <a:lnTo>
                    <a:pt x="7341742" y="16430"/>
                  </a:lnTo>
                  <a:lnTo>
                    <a:pt x="7391296" y="30063"/>
                  </a:lnTo>
                  <a:lnTo>
                    <a:pt x="7437608" y="48363"/>
                  </a:lnTo>
                  <a:lnTo>
                    <a:pt x="7479318" y="71151"/>
                  </a:lnTo>
                  <a:lnTo>
                    <a:pt x="7515066" y="98250"/>
                  </a:lnTo>
                  <a:lnTo>
                    <a:pt x="7543492" y="129480"/>
                  </a:lnTo>
                  <a:lnTo>
                    <a:pt x="7563235" y="164663"/>
                  </a:lnTo>
                  <a:lnTo>
                    <a:pt x="7572935" y="203620"/>
                  </a:lnTo>
                  <a:lnTo>
                    <a:pt x="7571232" y="246173"/>
                  </a:lnTo>
                  <a:lnTo>
                    <a:pt x="7572902" y="299617"/>
                  </a:lnTo>
                  <a:lnTo>
                    <a:pt x="7571122" y="345971"/>
                  </a:lnTo>
                  <a:lnTo>
                    <a:pt x="7568507" y="392806"/>
                  </a:lnTo>
                  <a:lnTo>
                    <a:pt x="7567672" y="447695"/>
                  </a:lnTo>
                  <a:lnTo>
                    <a:pt x="7571232" y="518207"/>
                  </a:lnTo>
                  <a:lnTo>
                    <a:pt x="7569095" y="565250"/>
                  </a:lnTo>
                  <a:lnTo>
                    <a:pt x="7555858" y="609111"/>
                  </a:lnTo>
                  <a:lnTo>
                    <a:pt x="7533278" y="648763"/>
                  </a:lnTo>
                  <a:lnTo>
                    <a:pt x="7503111" y="683180"/>
                  </a:lnTo>
                  <a:lnTo>
                    <a:pt x="7467117" y="711334"/>
                  </a:lnTo>
                  <a:lnTo>
                    <a:pt x="7427053" y="732198"/>
                  </a:lnTo>
                  <a:lnTo>
                    <a:pt x="7384675" y="744746"/>
                  </a:lnTo>
                  <a:lnTo>
                    <a:pt x="7341742" y="747950"/>
                  </a:lnTo>
                  <a:lnTo>
                    <a:pt x="7282680" y="753752"/>
                  </a:lnTo>
                  <a:lnTo>
                    <a:pt x="7225099" y="757333"/>
                  </a:lnTo>
                  <a:lnTo>
                    <a:pt x="7168954" y="759045"/>
                  </a:lnTo>
                  <a:lnTo>
                    <a:pt x="7114203" y="759243"/>
                  </a:lnTo>
                  <a:lnTo>
                    <a:pt x="7060802" y="758281"/>
                  </a:lnTo>
                  <a:lnTo>
                    <a:pt x="7008707" y="756512"/>
                  </a:lnTo>
                  <a:lnTo>
                    <a:pt x="6957874" y="754290"/>
                  </a:lnTo>
                  <a:lnTo>
                    <a:pt x="6908262" y="751969"/>
                  </a:lnTo>
                  <a:lnTo>
                    <a:pt x="6859825" y="749903"/>
                  </a:lnTo>
                  <a:lnTo>
                    <a:pt x="6812521" y="748445"/>
                  </a:lnTo>
                  <a:lnTo>
                    <a:pt x="6766305" y="747950"/>
                  </a:lnTo>
                  <a:lnTo>
                    <a:pt x="6712022" y="748749"/>
                  </a:lnTo>
                  <a:lnTo>
                    <a:pt x="6660498" y="750548"/>
                  </a:lnTo>
                  <a:lnTo>
                    <a:pt x="6611210" y="752833"/>
                  </a:lnTo>
                  <a:lnTo>
                    <a:pt x="6563634" y="755089"/>
                  </a:lnTo>
                  <a:lnTo>
                    <a:pt x="6517247" y="756803"/>
                  </a:lnTo>
                  <a:lnTo>
                    <a:pt x="6471524" y="757461"/>
                  </a:lnTo>
                  <a:lnTo>
                    <a:pt x="6425943" y="756547"/>
                  </a:lnTo>
                  <a:lnTo>
                    <a:pt x="6379979" y="753549"/>
                  </a:lnTo>
                  <a:lnTo>
                    <a:pt x="6333109" y="747950"/>
                  </a:lnTo>
                  <a:lnTo>
                    <a:pt x="6303016" y="744547"/>
                  </a:lnTo>
                  <a:lnTo>
                    <a:pt x="6266737" y="742205"/>
                  </a:lnTo>
                  <a:lnTo>
                    <a:pt x="6225050" y="740793"/>
                  </a:lnTo>
                  <a:lnTo>
                    <a:pt x="6178730" y="740181"/>
                  </a:lnTo>
                  <a:lnTo>
                    <a:pt x="6128555" y="740240"/>
                  </a:lnTo>
                  <a:lnTo>
                    <a:pt x="6075302" y="740840"/>
                  </a:lnTo>
                  <a:lnTo>
                    <a:pt x="6019747" y="741850"/>
                  </a:lnTo>
                  <a:lnTo>
                    <a:pt x="5962666" y="743140"/>
                  </a:lnTo>
                  <a:lnTo>
                    <a:pt x="5904836" y="744581"/>
                  </a:lnTo>
                  <a:lnTo>
                    <a:pt x="5847035" y="746041"/>
                  </a:lnTo>
                  <a:lnTo>
                    <a:pt x="5790039" y="747392"/>
                  </a:lnTo>
                  <a:lnTo>
                    <a:pt x="5734624" y="748504"/>
                  </a:lnTo>
                  <a:lnTo>
                    <a:pt x="5681567" y="749245"/>
                  </a:lnTo>
                  <a:lnTo>
                    <a:pt x="5631645" y="749487"/>
                  </a:lnTo>
                  <a:lnTo>
                    <a:pt x="5585634" y="749098"/>
                  </a:lnTo>
                  <a:lnTo>
                    <a:pt x="5544312" y="747950"/>
                  </a:lnTo>
                  <a:lnTo>
                    <a:pt x="5497155" y="746377"/>
                  </a:lnTo>
                  <a:lnTo>
                    <a:pt x="5450824" y="745455"/>
                  </a:lnTo>
                  <a:lnTo>
                    <a:pt x="5404975" y="745078"/>
                  </a:lnTo>
                  <a:lnTo>
                    <a:pt x="5359268" y="745141"/>
                  </a:lnTo>
                  <a:lnTo>
                    <a:pt x="5313359" y="745536"/>
                  </a:lnTo>
                  <a:lnTo>
                    <a:pt x="5266907" y="746158"/>
                  </a:lnTo>
                  <a:lnTo>
                    <a:pt x="5219568" y="746901"/>
                  </a:lnTo>
                  <a:lnTo>
                    <a:pt x="5171000" y="747659"/>
                  </a:lnTo>
                  <a:lnTo>
                    <a:pt x="5120862" y="748325"/>
                  </a:lnTo>
                  <a:lnTo>
                    <a:pt x="5068811" y="748793"/>
                  </a:lnTo>
                  <a:lnTo>
                    <a:pt x="5014504" y="748957"/>
                  </a:lnTo>
                  <a:lnTo>
                    <a:pt x="4957599" y="748712"/>
                  </a:lnTo>
                  <a:lnTo>
                    <a:pt x="4897754" y="747950"/>
                  </a:lnTo>
                  <a:lnTo>
                    <a:pt x="4847623" y="747336"/>
                  </a:lnTo>
                  <a:lnTo>
                    <a:pt x="4797118" y="747158"/>
                  </a:lnTo>
                  <a:lnTo>
                    <a:pt x="4746345" y="747341"/>
                  </a:lnTo>
                  <a:lnTo>
                    <a:pt x="4695406" y="747807"/>
                  </a:lnTo>
                  <a:lnTo>
                    <a:pt x="4644405" y="748482"/>
                  </a:lnTo>
                  <a:lnTo>
                    <a:pt x="4593446" y="749290"/>
                  </a:lnTo>
                  <a:lnTo>
                    <a:pt x="4542633" y="750153"/>
                  </a:lnTo>
                  <a:lnTo>
                    <a:pt x="4492069" y="750998"/>
                  </a:lnTo>
                  <a:lnTo>
                    <a:pt x="4441857" y="751747"/>
                  </a:lnTo>
                  <a:lnTo>
                    <a:pt x="4392102" y="752326"/>
                  </a:lnTo>
                  <a:lnTo>
                    <a:pt x="4342907" y="752657"/>
                  </a:lnTo>
                  <a:lnTo>
                    <a:pt x="4294376" y="752665"/>
                  </a:lnTo>
                  <a:lnTo>
                    <a:pt x="4246611" y="752274"/>
                  </a:lnTo>
                  <a:lnTo>
                    <a:pt x="4199718" y="751409"/>
                  </a:lnTo>
                  <a:lnTo>
                    <a:pt x="4153799" y="749993"/>
                  </a:lnTo>
                  <a:lnTo>
                    <a:pt x="4108958" y="747950"/>
                  </a:lnTo>
                  <a:lnTo>
                    <a:pt x="4046546" y="745073"/>
                  </a:lnTo>
                  <a:lnTo>
                    <a:pt x="3987794" y="743261"/>
                  </a:lnTo>
                  <a:lnTo>
                    <a:pt x="3932154" y="742351"/>
                  </a:lnTo>
                  <a:lnTo>
                    <a:pt x="3879079" y="742179"/>
                  </a:lnTo>
                  <a:lnTo>
                    <a:pt x="3828021" y="742583"/>
                  </a:lnTo>
                  <a:lnTo>
                    <a:pt x="3778434" y="743399"/>
                  </a:lnTo>
                  <a:lnTo>
                    <a:pt x="3729769" y="744463"/>
                  </a:lnTo>
                  <a:lnTo>
                    <a:pt x="3681480" y="745614"/>
                  </a:lnTo>
                  <a:lnTo>
                    <a:pt x="3633019" y="746688"/>
                  </a:lnTo>
                  <a:lnTo>
                    <a:pt x="3583839" y="747521"/>
                  </a:lnTo>
                  <a:lnTo>
                    <a:pt x="3533393" y="747950"/>
                  </a:lnTo>
                  <a:lnTo>
                    <a:pt x="3477133" y="747960"/>
                  </a:lnTo>
                  <a:lnTo>
                    <a:pt x="3421276" y="747682"/>
                  </a:lnTo>
                  <a:lnTo>
                    <a:pt x="3366157" y="747222"/>
                  </a:lnTo>
                  <a:lnTo>
                    <a:pt x="3312110" y="746688"/>
                  </a:lnTo>
                  <a:lnTo>
                    <a:pt x="3259470" y="746188"/>
                  </a:lnTo>
                  <a:lnTo>
                    <a:pt x="3208571" y="745829"/>
                  </a:lnTo>
                  <a:lnTo>
                    <a:pt x="3159747" y="745718"/>
                  </a:lnTo>
                  <a:lnTo>
                    <a:pt x="3113334" y="745963"/>
                  </a:lnTo>
                  <a:lnTo>
                    <a:pt x="3069666" y="746671"/>
                  </a:lnTo>
                  <a:lnTo>
                    <a:pt x="3029077" y="747950"/>
                  </a:lnTo>
                  <a:lnTo>
                    <a:pt x="2996289" y="749296"/>
                  </a:lnTo>
                  <a:lnTo>
                    <a:pt x="2958220" y="750804"/>
                  </a:lnTo>
                  <a:lnTo>
                    <a:pt x="2915539" y="752367"/>
                  </a:lnTo>
                  <a:lnTo>
                    <a:pt x="2868918" y="753881"/>
                  </a:lnTo>
                  <a:lnTo>
                    <a:pt x="2819024" y="755241"/>
                  </a:lnTo>
                  <a:lnTo>
                    <a:pt x="2766530" y="756341"/>
                  </a:lnTo>
                  <a:lnTo>
                    <a:pt x="2712104" y="757076"/>
                  </a:lnTo>
                  <a:lnTo>
                    <a:pt x="2656417" y="757342"/>
                  </a:lnTo>
                  <a:lnTo>
                    <a:pt x="2600139" y="757034"/>
                  </a:lnTo>
                  <a:lnTo>
                    <a:pt x="2543940" y="756045"/>
                  </a:lnTo>
                  <a:lnTo>
                    <a:pt x="2488491" y="754272"/>
                  </a:lnTo>
                  <a:lnTo>
                    <a:pt x="2434461" y="751608"/>
                  </a:lnTo>
                  <a:lnTo>
                    <a:pt x="2382520" y="747950"/>
                  </a:lnTo>
                  <a:lnTo>
                    <a:pt x="2335013" y="744513"/>
                  </a:lnTo>
                  <a:lnTo>
                    <a:pt x="2286648" y="741932"/>
                  </a:lnTo>
                  <a:lnTo>
                    <a:pt x="2237494" y="740124"/>
                  </a:lnTo>
                  <a:lnTo>
                    <a:pt x="2187621" y="739008"/>
                  </a:lnTo>
                  <a:lnTo>
                    <a:pt x="2137101" y="738503"/>
                  </a:lnTo>
                  <a:lnTo>
                    <a:pt x="2086003" y="738526"/>
                  </a:lnTo>
                  <a:lnTo>
                    <a:pt x="2034397" y="738996"/>
                  </a:lnTo>
                  <a:lnTo>
                    <a:pt x="1982353" y="739832"/>
                  </a:lnTo>
                  <a:lnTo>
                    <a:pt x="1929943" y="740952"/>
                  </a:lnTo>
                  <a:lnTo>
                    <a:pt x="1877235" y="742274"/>
                  </a:lnTo>
                  <a:lnTo>
                    <a:pt x="1824301" y="743716"/>
                  </a:lnTo>
                  <a:lnTo>
                    <a:pt x="1771211" y="745197"/>
                  </a:lnTo>
                  <a:lnTo>
                    <a:pt x="1718035" y="746636"/>
                  </a:lnTo>
                  <a:lnTo>
                    <a:pt x="1664842" y="747950"/>
                  </a:lnTo>
                  <a:lnTo>
                    <a:pt x="1616983" y="748579"/>
                  </a:lnTo>
                  <a:lnTo>
                    <a:pt x="1566732" y="748424"/>
                  </a:lnTo>
                  <a:lnTo>
                    <a:pt x="1514561" y="747634"/>
                  </a:lnTo>
                  <a:lnTo>
                    <a:pt x="1460940" y="746361"/>
                  </a:lnTo>
                  <a:lnTo>
                    <a:pt x="1406341" y="744753"/>
                  </a:lnTo>
                  <a:lnTo>
                    <a:pt x="1351236" y="742961"/>
                  </a:lnTo>
                  <a:lnTo>
                    <a:pt x="1296096" y="741135"/>
                  </a:lnTo>
                  <a:lnTo>
                    <a:pt x="1241393" y="739425"/>
                  </a:lnTo>
                  <a:lnTo>
                    <a:pt x="1187597" y="737982"/>
                  </a:lnTo>
                  <a:lnTo>
                    <a:pt x="1135181" y="736955"/>
                  </a:lnTo>
                  <a:lnTo>
                    <a:pt x="1084615" y="736495"/>
                  </a:lnTo>
                  <a:lnTo>
                    <a:pt x="1036371" y="736752"/>
                  </a:lnTo>
                  <a:lnTo>
                    <a:pt x="990921" y="737876"/>
                  </a:lnTo>
                  <a:lnTo>
                    <a:pt x="948736" y="740017"/>
                  </a:lnTo>
                  <a:lnTo>
                    <a:pt x="910287" y="743325"/>
                  </a:lnTo>
                  <a:lnTo>
                    <a:pt x="876046" y="747950"/>
                  </a:lnTo>
                  <a:lnTo>
                    <a:pt x="835644" y="753098"/>
                  </a:lnTo>
                  <a:lnTo>
                    <a:pt x="793240" y="755718"/>
                  </a:lnTo>
                  <a:lnTo>
                    <a:pt x="748956" y="756264"/>
                  </a:lnTo>
                  <a:lnTo>
                    <a:pt x="702914" y="755192"/>
                  </a:lnTo>
                  <a:lnTo>
                    <a:pt x="655235" y="752958"/>
                  </a:lnTo>
                  <a:lnTo>
                    <a:pt x="606040" y="750019"/>
                  </a:lnTo>
                  <a:lnTo>
                    <a:pt x="555453" y="746828"/>
                  </a:lnTo>
                  <a:lnTo>
                    <a:pt x="503594" y="743844"/>
                  </a:lnTo>
                  <a:lnTo>
                    <a:pt x="450586" y="741520"/>
                  </a:lnTo>
                  <a:lnTo>
                    <a:pt x="396549" y="740313"/>
                  </a:lnTo>
                  <a:lnTo>
                    <a:pt x="341606" y="740678"/>
                  </a:lnTo>
                  <a:lnTo>
                    <a:pt x="285879" y="743072"/>
                  </a:lnTo>
                  <a:lnTo>
                    <a:pt x="229488" y="747950"/>
                  </a:lnTo>
                  <a:lnTo>
                    <a:pt x="186886" y="748429"/>
                  </a:lnTo>
                  <a:lnTo>
                    <a:pt x="147254" y="736967"/>
                  </a:lnTo>
                  <a:lnTo>
                    <a:pt x="111094" y="715363"/>
                  </a:lnTo>
                  <a:lnTo>
                    <a:pt x="78911" y="685418"/>
                  </a:lnTo>
                  <a:lnTo>
                    <a:pt x="51207" y="648931"/>
                  </a:lnTo>
                  <a:lnTo>
                    <a:pt x="28485" y="607700"/>
                  </a:lnTo>
                  <a:lnTo>
                    <a:pt x="11248" y="563526"/>
                  </a:lnTo>
                  <a:lnTo>
                    <a:pt x="0" y="518207"/>
                  </a:lnTo>
                  <a:lnTo>
                    <a:pt x="1600" y="461520"/>
                  </a:lnTo>
                  <a:lnTo>
                    <a:pt x="2763" y="406028"/>
                  </a:lnTo>
                  <a:lnTo>
                    <a:pt x="3125" y="351676"/>
                  </a:lnTo>
                  <a:lnTo>
                    <a:pt x="2324" y="298410"/>
                  </a:lnTo>
                  <a:lnTo>
                    <a:pt x="0" y="246173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13" name="object 1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1868" y="1247977"/>
            <a:ext cx="799272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ДИВЕРСИОННУЮ ДЕЯТЕЛЬНОСТЬ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42859" y="1931818"/>
            <a:ext cx="3014727" cy="334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98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диверсии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70840" algn="ctr">
              <a:lnSpc>
                <a:spcPct val="10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</a:t>
            </a:r>
            <a:r>
              <a:rPr sz="2400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лишения </a:t>
            </a:r>
            <a:r>
              <a:rPr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0382" y="4803919"/>
            <a:ext cx="560705" cy="581025"/>
            <a:chOff x="654812" y="4837176"/>
            <a:chExt cx="560705" cy="581025"/>
          </a:xfrm>
        </p:grpSpPr>
        <p:sp>
          <p:nvSpPr>
            <p:cNvPr id="22" name="object 22"/>
            <p:cNvSpPr/>
            <p:nvPr/>
          </p:nvSpPr>
          <p:spPr>
            <a:xfrm>
              <a:off x="661828" y="4847082"/>
              <a:ext cx="541655" cy="561340"/>
            </a:xfrm>
            <a:custGeom>
              <a:avLst/>
              <a:gdLst/>
              <a:ahLst/>
              <a:cxnLst/>
              <a:rect l="l" t="t" r="r" b="b"/>
              <a:pathLst>
                <a:path w="541655" h="561339">
                  <a:moveTo>
                    <a:pt x="272383" y="0"/>
                  </a:moveTo>
                  <a:lnTo>
                    <a:pt x="220143" y="6139"/>
                  </a:lnTo>
                  <a:lnTo>
                    <a:pt x="172544" y="17113"/>
                  </a:lnTo>
                  <a:lnTo>
                    <a:pt x="129958" y="32840"/>
                  </a:lnTo>
                  <a:lnTo>
                    <a:pt x="92756" y="53240"/>
                  </a:lnTo>
                  <a:lnTo>
                    <a:pt x="61309" y="78231"/>
                  </a:lnTo>
                  <a:lnTo>
                    <a:pt x="35988" y="107734"/>
                  </a:lnTo>
                  <a:lnTo>
                    <a:pt x="17166" y="141667"/>
                  </a:lnTo>
                  <a:lnTo>
                    <a:pt x="5212" y="179949"/>
                  </a:lnTo>
                  <a:lnTo>
                    <a:pt x="499" y="222500"/>
                  </a:lnTo>
                  <a:lnTo>
                    <a:pt x="3397" y="269239"/>
                  </a:lnTo>
                  <a:lnTo>
                    <a:pt x="3117" y="274954"/>
                  </a:lnTo>
                  <a:lnTo>
                    <a:pt x="3339" y="282193"/>
                  </a:lnTo>
                  <a:lnTo>
                    <a:pt x="3397" y="291591"/>
                  </a:lnTo>
                  <a:lnTo>
                    <a:pt x="0" y="333533"/>
                  </a:lnTo>
                  <a:lnTo>
                    <a:pt x="9011" y="373341"/>
                  </a:lnTo>
                  <a:lnTo>
                    <a:pt x="28678" y="410642"/>
                  </a:lnTo>
                  <a:lnTo>
                    <a:pt x="57251" y="445061"/>
                  </a:lnTo>
                  <a:lnTo>
                    <a:pt x="92977" y="476224"/>
                  </a:lnTo>
                  <a:lnTo>
                    <a:pt x="134105" y="503757"/>
                  </a:lnTo>
                  <a:lnTo>
                    <a:pt x="178883" y="527285"/>
                  </a:lnTo>
                  <a:lnTo>
                    <a:pt x="225560" y="546435"/>
                  </a:lnTo>
                  <a:lnTo>
                    <a:pt x="272383" y="560831"/>
                  </a:lnTo>
                  <a:lnTo>
                    <a:pt x="320205" y="555156"/>
                  </a:lnTo>
                  <a:lnTo>
                    <a:pt x="365440" y="542665"/>
                  </a:lnTo>
                  <a:lnTo>
                    <a:pt x="407277" y="523682"/>
                  </a:lnTo>
                  <a:lnTo>
                    <a:pt x="444900" y="498530"/>
                  </a:lnTo>
                  <a:lnTo>
                    <a:pt x="477498" y="467534"/>
                  </a:lnTo>
                  <a:lnTo>
                    <a:pt x="504257" y="431019"/>
                  </a:lnTo>
                  <a:lnTo>
                    <a:pt x="524363" y="389307"/>
                  </a:lnTo>
                  <a:lnTo>
                    <a:pt x="537005" y="342723"/>
                  </a:lnTo>
                  <a:lnTo>
                    <a:pt x="541369" y="291591"/>
                  </a:lnTo>
                  <a:lnTo>
                    <a:pt x="540683" y="282193"/>
                  </a:lnTo>
                  <a:lnTo>
                    <a:pt x="541432" y="274954"/>
                  </a:lnTo>
                  <a:lnTo>
                    <a:pt x="535000" y="221034"/>
                  </a:lnTo>
                  <a:lnTo>
                    <a:pt x="522310" y="175775"/>
                  </a:lnTo>
                  <a:lnTo>
                    <a:pt x="503489" y="134158"/>
                  </a:lnTo>
                  <a:lnTo>
                    <a:pt x="478725" y="96882"/>
                  </a:lnTo>
                  <a:lnTo>
                    <a:pt x="448207" y="64642"/>
                  </a:lnTo>
                  <a:lnTo>
                    <a:pt x="412125" y="38137"/>
                  </a:lnTo>
                  <a:lnTo>
                    <a:pt x="370668" y="18063"/>
                  </a:lnTo>
                  <a:lnTo>
                    <a:pt x="324024" y="5119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64718" y="4847082"/>
              <a:ext cx="541020" cy="561340"/>
            </a:xfrm>
            <a:custGeom>
              <a:avLst/>
              <a:gdLst/>
              <a:ahLst/>
              <a:cxnLst/>
              <a:rect l="l" t="t" r="r" b="b"/>
              <a:pathLst>
                <a:path w="541019" h="561339">
                  <a:moveTo>
                    <a:pt x="508" y="269239"/>
                  </a:moveTo>
                  <a:lnTo>
                    <a:pt x="833" y="228447"/>
                  </a:lnTo>
                  <a:lnTo>
                    <a:pt x="13249" y="188089"/>
                  </a:lnTo>
                  <a:lnTo>
                    <a:pt x="35743" y="149145"/>
                  </a:lnTo>
                  <a:lnTo>
                    <a:pt x="66299" y="112592"/>
                  </a:lnTo>
                  <a:lnTo>
                    <a:pt x="102902" y="79412"/>
                  </a:lnTo>
                  <a:lnTo>
                    <a:pt x="143538" y="50583"/>
                  </a:lnTo>
                  <a:lnTo>
                    <a:pt x="186191" y="27085"/>
                  </a:lnTo>
                  <a:lnTo>
                    <a:pt x="228848" y="9898"/>
                  </a:lnTo>
                  <a:lnTo>
                    <a:pt x="269494" y="0"/>
                  </a:lnTo>
                  <a:lnTo>
                    <a:pt x="318391" y="4504"/>
                  </a:lnTo>
                  <a:lnTo>
                    <a:pt x="363373" y="16966"/>
                  </a:lnTo>
                  <a:lnTo>
                    <a:pt x="404080" y="36698"/>
                  </a:lnTo>
                  <a:lnTo>
                    <a:pt x="440153" y="63012"/>
                  </a:lnTo>
                  <a:lnTo>
                    <a:pt x="471235" y="95220"/>
                  </a:lnTo>
                  <a:lnTo>
                    <a:pt x="496967" y="132634"/>
                  </a:lnTo>
                  <a:lnTo>
                    <a:pt x="516991" y="174568"/>
                  </a:lnTo>
                  <a:lnTo>
                    <a:pt x="530948" y="220332"/>
                  </a:lnTo>
                  <a:lnTo>
                    <a:pt x="538479" y="269239"/>
                  </a:lnTo>
                  <a:lnTo>
                    <a:pt x="538594" y="277367"/>
                  </a:lnTo>
                  <a:lnTo>
                    <a:pt x="539343" y="282447"/>
                  </a:lnTo>
                  <a:lnTo>
                    <a:pt x="538479" y="291591"/>
                  </a:lnTo>
                  <a:lnTo>
                    <a:pt x="540419" y="334068"/>
                  </a:lnTo>
                  <a:lnTo>
                    <a:pt x="532899" y="375412"/>
                  </a:lnTo>
                  <a:lnTo>
                    <a:pt x="516565" y="414763"/>
                  </a:lnTo>
                  <a:lnTo>
                    <a:pt x="492059" y="451260"/>
                  </a:lnTo>
                  <a:lnTo>
                    <a:pt x="460026" y="484043"/>
                  </a:lnTo>
                  <a:lnTo>
                    <a:pt x="421109" y="512252"/>
                  </a:lnTo>
                  <a:lnTo>
                    <a:pt x="375952" y="535026"/>
                  </a:lnTo>
                  <a:lnTo>
                    <a:pt x="325199" y="551506"/>
                  </a:lnTo>
                  <a:lnTo>
                    <a:pt x="269494" y="560831"/>
                  </a:lnTo>
                  <a:lnTo>
                    <a:pt x="216617" y="554412"/>
                  </a:lnTo>
                  <a:lnTo>
                    <a:pt x="169933" y="539270"/>
                  </a:lnTo>
                  <a:lnTo>
                    <a:pt x="129252" y="516626"/>
                  </a:lnTo>
                  <a:lnTo>
                    <a:pt x="94381" y="487701"/>
                  </a:lnTo>
                  <a:lnTo>
                    <a:pt x="65130" y="453716"/>
                  </a:lnTo>
                  <a:lnTo>
                    <a:pt x="41308" y="415892"/>
                  </a:lnTo>
                  <a:lnTo>
                    <a:pt x="22725" y="375449"/>
                  </a:lnTo>
                  <a:lnTo>
                    <a:pt x="9188" y="333608"/>
                  </a:lnTo>
                  <a:lnTo>
                    <a:pt x="508" y="291591"/>
                  </a:lnTo>
                  <a:lnTo>
                    <a:pt x="0" y="281812"/>
                  </a:lnTo>
                  <a:lnTo>
                    <a:pt x="304" y="279526"/>
                  </a:lnTo>
                  <a:lnTo>
                    <a:pt x="508" y="2692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2301" y="4930156"/>
            <a:ext cx="3155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0382" y="5747275"/>
            <a:ext cx="560705" cy="579120"/>
            <a:chOff x="654812" y="5780532"/>
            <a:chExt cx="560705" cy="579120"/>
          </a:xfrm>
        </p:grpSpPr>
        <p:sp>
          <p:nvSpPr>
            <p:cNvPr id="26" name="object 26"/>
            <p:cNvSpPr/>
            <p:nvPr/>
          </p:nvSpPr>
          <p:spPr>
            <a:xfrm>
              <a:off x="661828" y="5790438"/>
              <a:ext cx="541655" cy="559435"/>
            </a:xfrm>
            <a:custGeom>
              <a:avLst/>
              <a:gdLst/>
              <a:ahLst/>
              <a:cxnLst/>
              <a:rect l="l" t="t" r="r" b="b"/>
              <a:pathLst>
                <a:path w="541655" h="559435">
                  <a:moveTo>
                    <a:pt x="272383" y="0"/>
                  </a:moveTo>
                  <a:lnTo>
                    <a:pt x="220143" y="6133"/>
                  </a:lnTo>
                  <a:lnTo>
                    <a:pt x="172544" y="17081"/>
                  </a:lnTo>
                  <a:lnTo>
                    <a:pt x="129958" y="32765"/>
                  </a:lnTo>
                  <a:lnTo>
                    <a:pt x="92756" y="53107"/>
                  </a:lnTo>
                  <a:lnTo>
                    <a:pt x="61309" y="78028"/>
                  </a:lnTo>
                  <a:lnTo>
                    <a:pt x="35988" y="107450"/>
                  </a:lnTo>
                  <a:lnTo>
                    <a:pt x="17166" y="141293"/>
                  </a:lnTo>
                  <a:lnTo>
                    <a:pt x="5212" y="179479"/>
                  </a:lnTo>
                  <a:lnTo>
                    <a:pt x="499" y="221930"/>
                  </a:lnTo>
                  <a:lnTo>
                    <a:pt x="3397" y="268566"/>
                  </a:lnTo>
                  <a:lnTo>
                    <a:pt x="3117" y="274180"/>
                  </a:lnTo>
                  <a:lnTo>
                    <a:pt x="3339" y="281444"/>
                  </a:lnTo>
                  <a:lnTo>
                    <a:pt x="3397" y="290741"/>
                  </a:lnTo>
                  <a:lnTo>
                    <a:pt x="0" y="332580"/>
                  </a:lnTo>
                  <a:lnTo>
                    <a:pt x="9011" y="372294"/>
                  </a:lnTo>
                  <a:lnTo>
                    <a:pt x="28678" y="409507"/>
                  </a:lnTo>
                  <a:lnTo>
                    <a:pt x="57251" y="443845"/>
                  </a:lnTo>
                  <a:lnTo>
                    <a:pt x="92977" y="474934"/>
                  </a:lnTo>
                  <a:lnTo>
                    <a:pt x="134105" y="502399"/>
                  </a:lnTo>
                  <a:lnTo>
                    <a:pt x="178883" y="525866"/>
                  </a:lnTo>
                  <a:lnTo>
                    <a:pt x="225560" y="544960"/>
                  </a:lnTo>
                  <a:lnTo>
                    <a:pt x="272383" y="559308"/>
                  </a:lnTo>
                  <a:lnTo>
                    <a:pt x="320205" y="553634"/>
                  </a:lnTo>
                  <a:lnTo>
                    <a:pt x="365440" y="541170"/>
                  </a:lnTo>
                  <a:lnTo>
                    <a:pt x="407277" y="522236"/>
                  </a:lnTo>
                  <a:lnTo>
                    <a:pt x="444900" y="497154"/>
                  </a:lnTo>
                  <a:lnTo>
                    <a:pt x="477498" y="466244"/>
                  </a:lnTo>
                  <a:lnTo>
                    <a:pt x="504257" y="429827"/>
                  </a:lnTo>
                  <a:lnTo>
                    <a:pt x="524363" y="388223"/>
                  </a:lnTo>
                  <a:lnTo>
                    <a:pt x="537005" y="341754"/>
                  </a:lnTo>
                  <a:lnTo>
                    <a:pt x="541369" y="290741"/>
                  </a:lnTo>
                  <a:lnTo>
                    <a:pt x="540683" y="281444"/>
                  </a:lnTo>
                  <a:lnTo>
                    <a:pt x="541440" y="274180"/>
                  </a:lnTo>
                  <a:lnTo>
                    <a:pt x="535000" y="220463"/>
                  </a:lnTo>
                  <a:lnTo>
                    <a:pt x="522310" y="175304"/>
                  </a:lnTo>
                  <a:lnTo>
                    <a:pt x="503489" y="133784"/>
                  </a:lnTo>
                  <a:lnTo>
                    <a:pt x="478725" y="96598"/>
                  </a:lnTo>
                  <a:lnTo>
                    <a:pt x="448207" y="64441"/>
                  </a:lnTo>
                  <a:lnTo>
                    <a:pt x="412125" y="38008"/>
                  </a:lnTo>
                  <a:lnTo>
                    <a:pt x="370668" y="17993"/>
                  </a:lnTo>
                  <a:lnTo>
                    <a:pt x="324024" y="5092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64718" y="5790438"/>
              <a:ext cx="541020" cy="559435"/>
            </a:xfrm>
            <a:custGeom>
              <a:avLst/>
              <a:gdLst/>
              <a:ahLst/>
              <a:cxnLst/>
              <a:rect l="l" t="t" r="r" b="b"/>
              <a:pathLst>
                <a:path w="541019" h="559435">
                  <a:moveTo>
                    <a:pt x="508" y="268566"/>
                  </a:moveTo>
                  <a:lnTo>
                    <a:pt x="833" y="227882"/>
                  </a:lnTo>
                  <a:lnTo>
                    <a:pt x="13249" y="187624"/>
                  </a:lnTo>
                  <a:lnTo>
                    <a:pt x="35743" y="148773"/>
                  </a:lnTo>
                  <a:lnTo>
                    <a:pt x="66299" y="112306"/>
                  </a:lnTo>
                  <a:lnTo>
                    <a:pt x="102902" y="79203"/>
                  </a:lnTo>
                  <a:lnTo>
                    <a:pt x="143538" y="50443"/>
                  </a:lnTo>
                  <a:lnTo>
                    <a:pt x="186191" y="27002"/>
                  </a:lnTo>
                  <a:lnTo>
                    <a:pt x="228848" y="9862"/>
                  </a:lnTo>
                  <a:lnTo>
                    <a:pt x="269494" y="0"/>
                  </a:lnTo>
                  <a:lnTo>
                    <a:pt x="318391" y="4490"/>
                  </a:lnTo>
                  <a:lnTo>
                    <a:pt x="363373" y="16920"/>
                  </a:lnTo>
                  <a:lnTo>
                    <a:pt x="404080" y="36602"/>
                  </a:lnTo>
                  <a:lnTo>
                    <a:pt x="440153" y="62851"/>
                  </a:lnTo>
                  <a:lnTo>
                    <a:pt x="471235" y="94980"/>
                  </a:lnTo>
                  <a:lnTo>
                    <a:pt x="496967" y="132303"/>
                  </a:lnTo>
                  <a:lnTo>
                    <a:pt x="516991" y="174132"/>
                  </a:lnTo>
                  <a:lnTo>
                    <a:pt x="530948" y="219782"/>
                  </a:lnTo>
                  <a:lnTo>
                    <a:pt x="538479" y="268566"/>
                  </a:lnTo>
                  <a:lnTo>
                    <a:pt x="538594" y="276605"/>
                  </a:lnTo>
                  <a:lnTo>
                    <a:pt x="539343" y="281698"/>
                  </a:lnTo>
                  <a:lnTo>
                    <a:pt x="538479" y="290741"/>
                  </a:lnTo>
                  <a:lnTo>
                    <a:pt x="540419" y="333113"/>
                  </a:lnTo>
                  <a:lnTo>
                    <a:pt x="532899" y="374356"/>
                  </a:lnTo>
                  <a:lnTo>
                    <a:pt x="516565" y="413610"/>
                  </a:lnTo>
                  <a:lnTo>
                    <a:pt x="492059" y="450018"/>
                  </a:lnTo>
                  <a:lnTo>
                    <a:pt x="460026" y="482721"/>
                  </a:lnTo>
                  <a:lnTo>
                    <a:pt x="421109" y="510860"/>
                  </a:lnTo>
                  <a:lnTo>
                    <a:pt x="375952" y="533576"/>
                  </a:lnTo>
                  <a:lnTo>
                    <a:pt x="325199" y="550012"/>
                  </a:lnTo>
                  <a:lnTo>
                    <a:pt x="269494" y="559308"/>
                  </a:lnTo>
                  <a:lnTo>
                    <a:pt x="216617" y="552893"/>
                  </a:lnTo>
                  <a:lnTo>
                    <a:pt x="169933" y="537786"/>
                  </a:lnTo>
                  <a:lnTo>
                    <a:pt x="129252" y="515203"/>
                  </a:lnTo>
                  <a:lnTo>
                    <a:pt x="94381" y="486359"/>
                  </a:lnTo>
                  <a:lnTo>
                    <a:pt x="65130" y="452467"/>
                  </a:lnTo>
                  <a:lnTo>
                    <a:pt x="41308" y="414745"/>
                  </a:lnTo>
                  <a:lnTo>
                    <a:pt x="22725" y="374406"/>
                  </a:lnTo>
                  <a:lnTo>
                    <a:pt x="9188" y="332666"/>
                  </a:lnTo>
                  <a:lnTo>
                    <a:pt x="508" y="290741"/>
                  </a:lnTo>
                  <a:lnTo>
                    <a:pt x="0" y="281000"/>
                  </a:lnTo>
                  <a:lnTo>
                    <a:pt x="304" y="278714"/>
                  </a:lnTo>
                  <a:lnTo>
                    <a:pt x="508" y="268566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9254" y="5873258"/>
            <a:ext cx="3219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1869" y="3759661"/>
            <a:ext cx="7546340" cy="784225"/>
            <a:chOff x="996299" y="3792918"/>
            <a:chExt cx="7546340" cy="784225"/>
          </a:xfrm>
        </p:grpSpPr>
        <p:sp>
          <p:nvSpPr>
            <p:cNvPr id="30" name="object 30"/>
            <p:cNvSpPr/>
            <p:nvPr/>
          </p:nvSpPr>
          <p:spPr>
            <a:xfrm>
              <a:off x="1008200" y="3799040"/>
              <a:ext cx="7528559" cy="766445"/>
            </a:xfrm>
            <a:custGeom>
              <a:avLst/>
              <a:gdLst/>
              <a:ahLst/>
              <a:cxnLst/>
              <a:rect l="l" t="t" r="r" b="b"/>
              <a:pathLst>
                <a:path w="7528559" h="766445">
                  <a:moveTo>
                    <a:pt x="4369767" y="0"/>
                  </a:moveTo>
                  <a:lnTo>
                    <a:pt x="4311479" y="1700"/>
                  </a:lnTo>
                  <a:lnTo>
                    <a:pt x="4240392" y="6396"/>
                  </a:lnTo>
                  <a:lnTo>
                    <a:pt x="4094658" y="20336"/>
                  </a:lnTo>
                  <a:lnTo>
                    <a:pt x="4036813" y="24135"/>
                  </a:lnTo>
                  <a:lnTo>
                    <a:pt x="3980209" y="26385"/>
                  </a:lnTo>
                  <a:lnTo>
                    <a:pt x="3924878" y="27307"/>
                  </a:lnTo>
                  <a:lnTo>
                    <a:pt x="3870851" y="27119"/>
                  </a:lnTo>
                  <a:lnTo>
                    <a:pt x="3818161" y="26043"/>
                  </a:lnTo>
                  <a:lnTo>
                    <a:pt x="3766838" y="24298"/>
                  </a:lnTo>
                  <a:lnTo>
                    <a:pt x="3716913" y="22104"/>
                  </a:lnTo>
                  <a:lnTo>
                    <a:pt x="3575848" y="15025"/>
                  </a:lnTo>
                  <a:lnTo>
                    <a:pt x="3531833" y="13233"/>
                  </a:lnTo>
                  <a:lnTo>
                    <a:pt x="3489374" y="12092"/>
                  </a:lnTo>
                  <a:lnTo>
                    <a:pt x="3448503" y="11821"/>
                  </a:lnTo>
                  <a:lnTo>
                    <a:pt x="3409250" y="12640"/>
                  </a:lnTo>
                  <a:lnTo>
                    <a:pt x="3317665" y="17938"/>
                  </a:lnTo>
                  <a:lnTo>
                    <a:pt x="3262933" y="19376"/>
                  </a:lnTo>
                  <a:lnTo>
                    <a:pt x="3207843" y="19448"/>
                  </a:lnTo>
                  <a:lnTo>
                    <a:pt x="3152786" y="18520"/>
                  </a:lnTo>
                  <a:lnTo>
                    <a:pt x="3098153" y="16959"/>
                  </a:lnTo>
                  <a:lnTo>
                    <a:pt x="2991725" y="13399"/>
                  </a:lnTo>
                  <a:lnTo>
                    <a:pt x="2940711" y="12131"/>
                  </a:lnTo>
                  <a:lnTo>
                    <a:pt x="2891686" y="11693"/>
                  </a:lnTo>
                  <a:lnTo>
                    <a:pt x="2845040" y="12451"/>
                  </a:lnTo>
                  <a:lnTo>
                    <a:pt x="2765075" y="16730"/>
                  </a:lnTo>
                  <a:lnTo>
                    <a:pt x="2723851" y="17668"/>
                  </a:lnTo>
                  <a:lnTo>
                    <a:pt x="2678210" y="17766"/>
                  </a:lnTo>
                  <a:lnTo>
                    <a:pt x="2628868" y="17202"/>
                  </a:lnTo>
                  <a:lnTo>
                    <a:pt x="2576542" y="16156"/>
                  </a:lnTo>
                  <a:lnTo>
                    <a:pt x="2465805" y="13341"/>
                  </a:lnTo>
                  <a:lnTo>
                    <a:pt x="2351731" y="10758"/>
                  </a:lnTo>
                  <a:lnTo>
                    <a:pt x="2295236" y="10004"/>
                  </a:lnTo>
                  <a:lnTo>
                    <a:pt x="2240056" y="9848"/>
                  </a:lnTo>
                  <a:lnTo>
                    <a:pt x="2186910" y="10471"/>
                  </a:lnTo>
                  <a:lnTo>
                    <a:pt x="2136513" y="12051"/>
                  </a:lnTo>
                  <a:lnTo>
                    <a:pt x="2029837" y="18284"/>
                  </a:lnTo>
                  <a:lnTo>
                    <a:pt x="1975575" y="19768"/>
                  </a:lnTo>
                  <a:lnTo>
                    <a:pt x="1925552" y="19690"/>
                  </a:lnTo>
                  <a:lnTo>
                    <a:pt x="1878525" y="18518"/>
                  </a:lnTo>
                  <a:lnTo>
                    <a:pt x="1788480" y="14769"/>
                  </a:lnTo>
                  <a:lnTo>
                    <a:pt x="1742974" y="13129"/>
                  </a:lnTo>
                  <a:lnTo>
                    <a:pt x="1695485" y="12270"/>
                  </a:lnTo>
                  <a:lnTo>
                    <a:pt x="1644770" y="12660"/>
                  </a:lnTo>
                  <a:lnTo>
                    <a:pt x="1589584" y="14769"/>
                  </a:lnTo>
                  <a:lnTo>
                    <a:pt x="1500701" y="19231"/>
                  </a:lnTo>
                  <a:lnTo>
                    <a:pt x="1464423" y="20595"/>
                  </a:lnTo>
                  <a:lnTo>
                    <a:pt x="1430041" y="21422"/>
                  </a:lnTo>
                  <a:lnTo>
                    <a:pt x="1394897" y="21742"/>
                  </a:lnTo>
                  <a:lnTo>
                    <a:pt x="1356331" y="21588"/>
                  </a:lnTo>
                  <a:lnTo>
                    <a:pt x="1311685" y="20989"/>
                  </a:lnTo>
                  <a:lnTo>
                    <a:pt x="1019100" y="14769"/>
                  </a:lnTo>
                  <a:lnTo>
                    <a:pt x="950844" y="13837"/>
                  </a:lnTo>
                  <a:lnTo>
                    <a:pt x="889562" y="13957"/>
                  </a:lnTo>
                  <a:lnTo>
                    <a:pt x="834313" y="14929"/>
                  </a:lnTo>
                  <a:lnTo>
                    <a:pt x="784157" y="16555"/>
                  </a:lnTo>
                  <a:lnTo>
                    <a:pt x="738152" y="18637"/>
                  </a:lnTo>
                  <a:lnTo>
                    <a:pt x="615642" y="25628"/>
                  </a:lnTo>
                  <a:lnTo>
                    <a:pt x="576837" y="27544"/>
                  </a:lnTo>
                  <a:lnTo>
                    <a:pt x="537481" y="28923"/>
                  </a:lnTo>
                  <a:lnTo>
                    <a:pt x="496632" y="29565"/>
                  </a:lnTo>
                  <a:lnTo>
                    <a:pt x="453349" y="29271"/>
                  </a:lnTo>
                  <a:lnTo>
                    <a:pt x="406693" y="27843"/>
                  </a:lnTo>
                  <a:lnTo>
                    <a:pt x="355722" y="25083"/>
                  </a:lnTo>
                  <a:lnTo>
                    <a:pt x="299495" y="20791"/>
                  </a:lnTo>
                  <a:lnTo>
                    <a:pt x="237072" y="14769"/>
                  </a:lnTo>
                  <a:lnTo>
                    <a:pt x="181741" y="21941"/>
                  </a:lnTo>
                  <a:lnTo>
                    <a:pt x="132714" y="35951"/>
                  </a:lnTo>
                  <a:lnTo>
                    <a:pt x="90564" y="56538"/>
                  </a:lnTo>
                  <a:lnTo>
                    <a:pt x="55862" y="83445"/>
                  </a:lnTo>
                  <a:lnTo>
                    <a:pt x="29181" y="116411"/>
                  </a:lnTo>
                  <a:lnTo>
                    <a:pt x="11091" y="155180"/>
                  </a:lnTo>
                  <a:lnTo>
                    <a:pt x="2164" y="199490"/>
                  </a:lnTo>
                  <a:lnTo>
                    <a:pt x="2973" y="249084"/>
                  </a:lnTo>
                  <a:lnTo>
                    <a:pt x="0" y="293250"/>
                  </a:lnTo>
                  <a:lnTo>
                    <a:pt x="1596" y="346651"/>
                  </a:lnTo>
                  <a:lnTo>
                    <a:pt x="4679" y="404258"/>
                  </a:lnTo>
                  <a:lnTo>
                    <a:pt x="6166" y="461042"/>
                  </a:lnTo>
                  <a:lnTo>
                    <a:pt x="2973" y="511974"/>
                  </a:lnTo>
                  <a:lnTo>
                    <a:pt x="12074" y="560948"/>
                  </a:lnTo>
                  <a:lnTo>
                    <a:pt x="27659" y="603753"/>
                  </a:lnTo>
                  <a:lnTo>
                    <a:pt x="49365" y="640662"/>
                  </a:lnTo>
                  <a:lnTo>
                    <a:pt x="76832" y="671947"/>
                  </a:lnTo>
                  <a:lnTo>
                    <a:pt x="109697" y="697879"/>
                  </a:lnTo>
                  <a:lnTo>
                    <a:pt x="147600" y="718732"/>
                  </a:lnTo>
                  <a:lnTo>
                    <a:pt x="190179" y="734778"/>
                  </a:lnTo>
                  <a:lnTo>
                    <a:pt x="237072" y="746289"/>
                  </a:lnTo>
                  <a:lnTo>
                    <a:pt x="310393" y="753894"/>
                  </a:lnTo>
                  <a:lnTo>
                    <a:pt x="353253" y="755847"/>
                  </a:lnTo>
                  <a:lnTo>
                    <a:pt x="399573" y="756786"/>
                  </a:lnTo>
                  <a:lnTo>
                    <a:pt x="448850" y="756874"/>
                  </a:lnTo>
                  <a:lnTo>
                    <a:pt x="500578" y="756273"/>
                  </a:lnTo>
                  <a:lnTo>
                    <a:pt x="554253" y="755147"/>
                  </a:lnTo>
                  <a:lnTo>
                    <a:pt x="778341" y="748663"/>
                  </a:lnTo>
                  <a:lnTo>
                    <a:pt x="834187" y="747362"/>
                  </a:lnTo>
                  <a:lnTo>
                    <a:pt x="888954" y="746516"/>
                  </a:lnTo>
                  <a:lnTo>
                    <a:pt x="999317" y="746258"/>
                  </a:lnTo>
                  <a:lnTo>
                    <a:pt x="1057830" y="745927"/>
                  </a:lnTo>
                  <a:lnTo>
                    <a:pt x="1396537" y="742300"/>
                  </a:lnTo>
                  <a:lnTo>
                    <a:pt x="1444192" y="742200"/>
                  </a:lnTo>
                  <a:lnTo>
                    <a:pt x="1487412" y="742465"/>
                  </a:lnTo>
                  <a:lnTo>
                    <a:pt x="1525472" y="743180"/>
                  </a:lnTo>
                  <a:lnTo>
                    <a:pt x="1557654" y="744427"/>
                  </a:lnTo>
                  <a:lnTo>
                    <a:pt x="1621640" y="749388"/>
                  </a:lnTo>
                  <a:lnTo>
                    <a:pt x="1665026" y="751558"/>
                  </a:lnTo>
                  <a:lnTo>
                    <a:pt x="1713085" y="752819"/>
                  </a:lnTo>
                  <a:lnTo>
                    <a:pt x="1765511" y="753195"/>
                  </a:lnTo>
                  <a:lnTo>
                    <a:pt x="1821997" y="752707"/>
                  </a:lnTo>
                  <a:lnTo>
                    <a:pt x="1882236" y="751379"/>
                  </a:lnTo>
                  <a:lnTo>
                    <a:pt x="1945922" y="749232"/>
                  </a:lnTo>
                  <a:lnTo>
                    <a:pt x="2012749" y="746289"/>
                  </a:lnTo>
                  <a:lnTo>
                    <a:pt x="2056982" y="744803"/>
                  </a:lnTo>
                  <a:lnTo>
                    <a:pt x="2092189" y="744908"/>
                  </a:lnTo>
                  <a:lnTo>
                    <a:pt x="2121033" y="746172"/>
                  </a:lnTo>
                  <a:lnTo>
                    <a:pt x="2146174" y="748165"/>
                  </a:lnTo>
                  <a:lnTo>
                    <a:pt x="2170276" y="750454"/>
                  </a:lnTo>
                  <a:lnTo>
                    <a:pt x="2196001" y="752610"/>
                  </a:lnTo>
                  <a:lnTo>
                    <a:pt x="2226010" y="754200"/>
                  </a:lnTo>
                  <a:lnTo>
                    <a:pt x="2262966" y="754794"/>
                  </a:lnTo>
                  <a:lnTo>
                    <a:pt x="2309531" y="753961"/>
                  </a:lnTo>
                  <a:lnTo>
                    <a:pt x="2368366" y="751270"/>
                  </a:lnTo>
                  <a:lnTo>
                    <a:pt x="2510480" y="741505"/>
                  </a:lnTo>
                  <a:lnTo>
                    <a:pt x="2576353" y="737724"/>
                  </a:lnTo>
                  <a:lnTo>
                    <a:pt x="2639563" y="734890"/>
                  </a:lnTo>
                  <a:lnTo>
                    <a:pt x="2699920" y="732948"/>
                  </a:lnTo>
                  <a:lnTo>
                    <a:pt x="2757231" y="731840"/>
                  </a:lnTo>
                  <a:lnTo>
                    <a:pt x="2811308" y="731511"/>
                  </a:lnTo>
                  <a:lnTo>
                    <a:pt x="2861958" y="731904"/>
                  </a:lnTo>
                  <a:lnTo>
                    <a:pt x="2908992" y="732964"/>
                  </a:lnTo>
                  <a:lnTo>
                    <a:pt x="2952218" y="734633"/>
                  </a:lnTo>
                  <a:lnTo>
                    <a:pt x="2991446" y="736857"/>
                  </a:lnTo>
                  <a:lnTo>
                    <a:pt x="3057143" y="742741"/>
                  </a:lnTo>
                  <a:lnTo>
                    <a:pt x="3113889" y="750589"/>
                  </a:lnTo>
                  <a:lnTo>
                    <a:pt x="3145082" y="753836"/>
                  </a:lnTo>
                  <a:lnTo>
                    <a:pt x="3178222" y="756066"/>
                  </a:lnTo>
                  <a:lnTo>
                    <a:pt x="3214718" y="757317"/>
                  </a:lnTo>
                  <a:lnTo>
                    <a:pt x="3255983" y="757624"/>
                  </a:lnTo>
                  <a:lnTo>
                    <a:pt x="3303428" y="757024"/>
                  </a:lnTo>
                  <a:lnTo>
                    <a:pt x="3358464" y="755554"/>
                  </a:lnTo>
                  <a:lnTo>
                    <a:pt x="3422502" y="753251"/>
                  </a:lnTo>
                  <a:lnTo>
                    <a:pt x="3583230" y="746289"/>
                  </a:lnTo>
                  <a:lnTo>
                    <a:pt x="3649923" y="743045"/>
                  </a:lnTo>
                  <a:lnTo>
                    <a:pt x="3806574" y="734384"/>
                  </a:lnTo>
                  <a:lnTo>
                    <a:pt x="3849138" y="732256"/>
                  </a:lnTo>
                  <a:lnTo>
                    <a:pt x="3889286" y="730710"/>
                  </a:lnTo>
                  <a:lnTo>
                    <a:pt x="3928465" y="729865"/>
                  </a:lnTo>
                  <a:lnTo>
                    <a:pt x="3968121" y="729842"/>
                  </a:lnTo>
                  <a:lnTo>
                    <a:pt x="4009702" y="730763"/>
                  </a:lnTo>
                  <a:lnTo>
                    <a:pt x="4054653" y="732747"/>
                  </a:lnTo>
                  <a:lnTo>
                    <a:pt x="4104422" y="735915"/>
                  </a:lnTo>
                  <a:lnTo>
                    <a:pt x="4160455" y="740389"/>
                  </a:lnTo>
                  <a:lnTo>
                    <a:pt x="4284192" y="751601"/>
                  </a:lnTo>
                  <a:lnTo>
                    <a:pt x="4345750" y="756025"/>
                  </a:lnTo>
                  <a:lnTo>
                    <a:pt x="4408252" y="759591"/>
                  </a:lnTo>
                  <a:lnTo>
                    <a:pt x="4471078" y="762328"/>
                  </a:lnTo>
                  <a:lnTo>
                    <a:pt x="4533609" y="764267"/>
                  </a:lnTo>
                  <a:lnTo>
                    <a:pt x="4595224" y="765437"/>
                  </a:lnTo>
                  <a:lnTo>
                    <a:pt x="4655304" y="765868"/>
                  </a:lnTo>
                  <a:lnTo>
                    <a:pt x="4713228" y="765590"/>
                  </a:lnTo>
                  <a:lnTo>
                    <a:pt x="4768377" y="764632"/>
                  </a:lnTo>
                  <a:lnTo>
                    <a:pt x="4820130" y="763025"/>
                  </a:lnTo>
                  <a:lnTo>
                    <a:pt x="4867868" y="760798"/>
                  </a:lnTo>
                  <a:lnTo>
                    <a:pt x="4910970" y="757981"/>
                  </a:lnTo>
                  <a:lnTo>
                    <a:pt x="4980789" y="750697"/>
                  </a:lnTo>
                  <a:lnTo>
                    <a:pt x="5006265" y="746289"/>
                  </a:lnTo>
                  <a:lnTo>
                    <a:pt x="5041833" y="740456"/>
                  </a:lnTo>
                  <a:lnTo>
                    <a:pt x="5082100" y="736706"/>
                  </a:lnTo>
                  <a:lnTo>
                    <a:pt x="5126506" y="734744"/>
                  </a:lnTo>
                  <a:lnTo>
                    <a:pt x="5174492" y="734274"/>
                  </a:lnTo>
                  <a:lnTo>
                    <a:pt x="5225499" y="735002"/>
                  </a:lnTo>
                  <a:lnTo>
                    <a:pt x="5278967" y="736633"/>
                  </a:lnTo>
                  <a:lnTo>
                    <a:pt x="5334336" y="738872"/>
                  </a:lnTo>
                  <a:lnTo>
                    <a:pt x="5448544" y="743995"/>
                  </a:lnTo>
                  <a:lnTo>
                    <a:pt x="5506264" y="746289"/>
                  </a:lnTo>
                  <a:lnTo>
                    <a:pt x="5574382" y="748388"/>
                  </a:lnTo>
                  <a:lnTo>
                    <a:pt x="5635562" y="749629"/>
                  </a:lnTo>
                  <a:lnTo>
                    <a:pt x="5691212" y="750140"/>
                  </a:lnTo>
                  <a:lnTo>
                    <a:pt x="5742738" y="750051"/>
                  </a:lnTo>
                  <a:lnTo>
                    <a:pt x="5791551" y="749493"/>
                  </a:lnTo>
                  <a:lnTo>
                    <a:pt x="5839056" y="748593"/>
                  </a:lnTo>
                  <a:lnTo>
                    <a:pt x="5935778" y="746289"/>
                  </a:lnTo>
                  <a:lnTo>
                    <a:pt x="6149626" y="736266"/>
                  </a:lnTo>
                  <a:lnTo>
                    <a:pt x="6202277" y="734133"/>
                  </a:lnTo>
                  <a:lnTo>
                    <a:pt x="6256561" y="732501"/>
                  </a:lnTo>
                  <a:lnTo>
                    <a:pt x="6311769" y="731604"/>
                  </a:lnTo>
                  <a:lnTo>
                    <a:pt x="6367187" y="731674"/>
                  </a:lnTo>
                  <a:lnTo>
                    <a:pt x="6422106" y="732945"/>
                  </a:lnTo>
                  <a:lnTo>
                    <a:pt x="6475813" y="735648"/>
                  </a:lnTo>
                  <a:lnTo>
                    <a:pt x="6527597" y="740019"/>
                  </a:lnTo>
                  <a:lnTo>
                    <a:pt x="6620546" y="751829"/>
                  </a:lnTo>
                  <a:lnTo>
                    <a:pt x="6663817" y="755127"/>
                  </a:lnTo>
                  <a:lnTo>
                    <a:pt x="6706964" y="756530"/>
                  </a:lnTo>
                  <a:lnTo>
                    <a:pt x="6750387" y="756386"/>
                  </a:lnTo>
                  <a:lnTo>
                    <a:pt x="6794490" y="755043"/>
                  </a:lnTo>
                  <a:lnTo>
                    <a:pt x="6839674" y="752847"/>
                  </a:lnTo>
                  <a:lnTo>
                    <a:pt x="6934895" y="747289"/>
                  </a:lnTo>
                  <a:lnTo>
                    <a:pt x="6985736" y="744621"/>
                  </a:lnTo>
                  <a:lnTo>
                    <a:pt x="7039266" y="742490"/>
                  </a:lnTo>
                  <a:lnTo>
                    <a:pt x="7095889" y="741244"/>
                  </a:lnTo>
                  <a:lnTo>
                    <a:pt x="7156005" y="741231"/>
                  </a:lnTo>
                  <a:lnTo>
                    <a:pt x="7220018" y="742796"/>
                  </a:lnTo>
                  <a:lnTo>
                    <a:pt x="7288328" y="746289"/>
                  </a:lnTo>
                  <a:lnTo>
                    <a:pt x="7333661" y="741242"/>
                  </a:lnTo>
                  <a:lnTo>
                    <a:pt x="7374478" y="727823"/>
                  </a:lnTo>
                  <a:lnTo>
                    <a:pt x="7410741" y="706753"/>
                  </a:lnTo>
                  <a:lnTo>
                    <a:pt x="7442412" y="678757"/>
                  </a:lnTo>
                  <a:lnTo>
                    <a:pt x="7469450" y="644558"/>
                  </a:lnTo>
                  <a:lnTo>
                    <a:pt x="7491819" y="604879"/>
                  </a:lnTo>
                  <a:lnTo>
                    <a:pt x="7509478" y="560443"/>
                  </a:lnTo>
                  <a:lnTo>
                    <a:pt x="7522389" y="511974"/>
                  </a:lnTo>
                  <a:lnTo>
                    <a:pt x="7526779" y="460396"/>
                  </a:lnTo>
                  <a:lnTo>
                    <a:pt x="7527968" y="414572"/>
                  </a:lnTo>
                  <a:lnTo>
                    <a:pt x="7526962" y="368249"/>
                  </a:lnTo>
                  <a:lnTo>
                    <a:pt x="7524767" y="315171"/>
                  </a:lnTo>
                  <a:lnTo>
                    <a:pt x="7522389" y="249084"/>
                  </a:lnTo>
                  <a:lnTo>
                    <a:pt x="7525890" y="202140"/>
                  </a:lnTo>
                  <a:lnTo>
                    <a:pt x="7519630" y="159193"/>
                  </a:lnTo>
                  <a:lnTo>
                    <a:pt x="7504633" y="120772"/>
                  </a:lnTo>
                  <a:lnTo>
                    <a:pt x="7481918" y="87402"/>
                  </a:lnTo>
                  <a:lnTo>
                    <a:pt x="7452507" y="59611"/>
                  </a:lnTo>
                  <a:lnTo>
                    <a:pt x="7417421" y="37925"/>
                  </a:lnTo>
                  <a:lnTo>
                    <a:pt x="7377682" y="22872"/>
                  </a:lnTo>
                  <a:lnTo>
                    <a:pt x="7334311" y="14978"/>
                  </a:lnTo>
                  <a:lnTo>
                    <a:pt x="7288328" y="14769"/>
                  </a:lnTo>
                  <a:lnTo>
                    <a:pt x="7241180" y="18167"/>
                  </a:lnTo>
                  <a:lnTo>
                    <a:pt x="7192824" y="20830"/>
                  </a:lnTo>
                  <a:lnTo>
                    <a:pt x="7143376" y="22816"/>
                  </a:lnTo>
                  <a:lnTo>
                    <a:pt x="7092949" y="24182"/>
                  </a:lnTo>
                  <a:lnTo>
                    <a:pt x="7041657" y="24986"/>
                  </a:lnTo>
                  <a:lnTo>
                    <a:pt x="6989614" y="25285"/>
                  </a:lnTo>
                  <a:lnTo>
                    <a:pt x="6936935" y="25137"/>
                  </a:lnTo>
                  <a:lnTo>
                    <a:pt x="6883733" y="24600"/>
                  </a:lnTo>
                  <a:lnTo>
                    <a:pt x="6830122" y="23730"/>
                  </a:lnTo>
                  <a:lnTo>
                    <a:pt x="6722131" y="21227"/>
                  </a:lnTo>
                  <a:lnTo>
                    <a:pt x="6506262" y="14769"/>
                  </a:lnTo>
                  <a:lnTo>
                    <a:pt x="6445128" y="13456"/>
                  </a:lnTo>
                  <a:lnTo>
                    <a:pt x="6385290" y="13129"/>
                  </a:lnTo>
                  <a:lnTo>
                    <a:pt x="6326933" y="13578"/>
                  </a:lnTo>
                  <a:lnTo>
                    <a:pt x="6270241" y="14594"/>
                  </a:lnTo>
                  <a:lnTo>
                    <a:pt x="6063781" y="20152"/>
                  </a:lnTo>
                  <a:lnTo>
                    <a:pt x="6018161" y="20869"/>
                  </a:lnTo>
                  <a:lnTo>
                    <a:pt x="5975306" y="20898"/>
                  </a:lnTo>
                  <a:lnTo>
                    <a:pt x="5935400" y="20030"/>
                  </a:lnTo>
                  <a:lnTo>
                    <a:pt x="5865166" y="14769"/>
                  </a:lnTo>
                  <a:lnTo>
                    <a:pt x="5824238" y="10103"/>
                  </a:lnTo>
                  <a:lnTo>
                    <a:pt x="5790520" y="7460"/>
                  </a:lnTo>
                  <a:lnTo>
                    <a:pt x="5760194" y="6472"/>
                  </a:lnTo>
                  <a:lnTo>
                    <a:pt x="5729445" y="6773"/>
                  </a:lnTo>
                  <a:lnTo>
                    <a:pt x="5651412" y="9774"/>
                  </a:lnTo>
                  <a:lnTo>
                    <a:pt x="5596495" y="11740"/>
                  </a:lnTo>
                  <a:lnTo>
                    <a:pt x="5525889" y="13528"/>
                  </a:lnTo>
                  <a:lnTo>
                    <a:pt x="5435779" y="14769"/>
                  </a:lnTo>
                  <a:lnTo>
                    <a:pt x="5314454" y="15392"/>
                  </a:lnTo>
                  <a:lnTo>
                    <a:pt x="5194657" y="15385"/>
                  </a:lnTo>
                  <a:lnTo>
                    <a:pt x="4864712" y="13979"/>
                  </a:lnTo>
                  <a:lnTo>
                    <a:pt x="4728854" y="13971"/>
                  </a:lnTo>
                  <a:lnTo>
                    <a:pt x="4653713" y="14769"/>
                  </a:lnTo>
                  <a:lnTo>
                    <a:pt x="4606915" y="14570"/>
                  </a:lnTo>
                  <a:lnTo>
                    <a:pt x="4566844" y="12599"/>
                  </a:lnTo>
                  <a:lnTo>
                    <a:pt x="4530711" y="9537"/>
                  </a:lnTo>
                  <a:lnTo>
                    <a:pt x="4495727" y="6064"/>
                  </a:lnTo>
                  <a:lnTo>
                    <a:pt x="4459101" y="2863"/>
                  </a:lnTo>
                  <a:lnTo>
                    <a:pt x="4418045" y="614"/>
                  </a:lnTo>
                  <a:lnTo>
                    <a:pt x="436976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06459" y="3803078"/>
              <a:ext cx="7526020" cy="763905"/>
            </a:xfrm>
            <a:custGeom>
              <a:avLst/>
              <a:gdLst/>
              <a:ahLst/>
              <a:cxnLst/>
              <a:rect l="l" t="t" r="r" b="b"/>
              <a:pathLst>
                <a:path w="7526020" h="763904">
                  <a:moveTo>
                    <a:pt x="4714" y="245047"/>
                  </a:moveTo>
                  <a:lnTo>
                    <a:pt x="6242" y="201313"/>
                  </a:lnTo>
                  <a:lnTo>
                    <a:pt x="17979" y="159804"/>
                  </a:lnTo>
                  <a:lnTo>
                    <a:pt x="38782" y="121471"/>
                  </a:lnTo>
                  <a:lnTo>
                    <a:pt x="67509" y="87265"/>
                  </a:lnTo>
                  <a:lnTo>
                    <a:pt x="103019" y="58137"/>
                  </a:lnTo>
                  <a:lnTo>
                    <a:pt x="144167" y="35038"/>
                  </a:lnTo>
                  <a:lnTo>
                    <a:pt x="189813" y="18919"/>
                  </a:lnTo>
                  <a:lnTo>
                    <a:pt x="238813" y="10732"/>
                  </a:lnTo>
                  <a:lnTo>
                    <a:pt x="290595" y="8333"/>
                  </a:lnTo>
                  <a:lnTo>
                    <a:pt x="341984" y="7239"/>
                  </a:lnTo>
                  <a:lnTo>
                    <a:pt x="393042" y="7217"/>
                  </a:lnTo>
                  <a:lnTo>
                    <a:pt x="443831" y="8032"/>
                  </a:lnTo>
                  <a:lnTo>
                    <a:pt x="494411" y="9451"/>
                  </a:lnTo>
                  <a:lnTo>
                    <a:pt x="544843" y="11238"/>
                  </a:lnTo>
                  <a:lnTo>
                    <a:pt x="595190" y="13160"/>
                  </a:lnTo>
                  <a:lnTo>
                    <a:pt x="645511" y="14984"/>
                  </a:lnTo>
                  <a:lnTo>
                    <a:pt x="695870" y="16474"/>
                  </a:lnTo>
                  <a:lnTo>
                    <a:pt x="746326" y="17396"/>
                  </a:lnTo>
                  <a:lnTo>
                    <a:pt x="796942" y="17518"/>
                  </a:lnTo>
                  <a:lnTo>
                    <a:pt x="847778" y="16603"/>
                  </a:lnTo>
                  <a:lnTo>
                    <a:pt x="898895" y="14419"/>
                  </a:lnTo>
                  <a:lnTo>
                    <a:pt x="950356" y="10732"/>
                  </a:lnTo>
                  <a:lnTo>
                    <a:pt x="1023579" y="5079"/>
                  </a:lnTo>
                  <a:lnTo>
                    <a:pt x="1084300" y="1878"/>
                  </a:lnTo>
                  <a:lnTo>
                    <a:pt x="1135146" y="684"/>
                  </a:lnTo>
                  <a:lnTo>
                    <a:pt x="1178742" y="1052"/>
                  </a:lnTo>
                  <a:lnTo>
                    <a:pt x="1217713" y="2537"/>
                  </a:lnTo>
                  <a:lnTo>
                    <a:pt x="1254686" y="4692"/>
                  </a:lnTo>
                  <a:lnTo>
                    <a:pt x="1292286" y="7073"/>
                  </a:lnTo>
                  <a:lnTo>
                    <a:pt x="1333139" y="9235"/>
                  </a:lnTo>
                  <a:lnTo>
                    <a:pt x="1379870" y="10732"/>
                  </a:lnTo>
                  <a:lnTo>
                    <a:pt x="1424796" y="11030"/>
                  </a:lnTo>
                  <a:lnTo>
                    <a:pt x="1469104" y="10329"/>
                  </a:lnTo>
                  <a:lnTo>
                    <a:pt x="1513449" y="8979"/>
                  </a:lnTo>
                  <a:lnTo>
                    <a:pt x="1558485" y="7330"/>
                  </a:lnTo>
                  <a:lnTo>
                    <a:pt x="1604867" y="5731"/>
                  </a:lnTo>
                  <a:lnTo>
                    <a:pt x="1653248" y="4532"/>
                  </a:lnTo>
                  <a:lnTo>
                    <a:pt x="1704285" y="4083"/>
                  </a:lnTo>
                  <a:lnTo>
                    <a:pt x="1758631" y="4733"/>
                  </a:lnTo>
                  <a:lnTo>
                    <a:pt x="1816941" y="6833"/>
                  </a:lnTo>
                  <a:lnTo>
                    <a:pt x="1879869" y="10732"/>
                  </a:lnTo>
                  <a:lnTo>
                    <a:pt x="1927774" y="13975"/>
                  </a:lnTo>
                  <a:lnTo>
                    <a:pt x="1977762" y="16690"/>
                  </a:lnTo>
                  <a:lnTo>
                    <a:pt x="2029425" y="18883"/>
                  </a:lnTo>
                  <a:lnTo>
                    <a:pt x="2082353" y="20562"/>
                  </a:lnTo>
                  <a:lnTo>
                    <a:pt x="2136138" y="21735"/>
                  </a:lnTo>
                  <a:lnTo>
                    <a:pt x="2190372" y="22408"/>
                  </a:lnTo>
                  <a:lnTo>
                    <a:pt x="2244645" y="22590"/>
                  </a:lnTo>
                  <a:lnTo>
                    <a:pt x="2298549" y="22288"/>
                  </a:lnTo>
                  <a:lnTo>
                    <a:pt x="2351674" y="21510"/>
                  </a:lnTo>
                  <a:lnTo>
                    <a:pt x="2403613" y="20262"/>
                  </a:lnTo>
                  <a:lnTo>
                    <a:pt x="2453956" y="18553"/>
                  </a:lnTo>
                  <a:lnTo>
                    <a:pt x="2502294" y="16390"/>
                  </a:lnTo>
                  <a:lnTo>
                    <a:pt x="2548220" y="13780"/>
                  </a:lnTo>
                  <a:lnTo>
                    <a:pt x="2591323" y="10732"/>
                  </a:lnTo>
                  <a:lnTo>
                    <a:pt x="2647857" y="6737"/>
                  </a:lnTo>
                  <a:lnTo>
                    <a:pt x="2701406" y="3843"/>
                  </a:lnTo>
                  <a:lnTo>
                    <a:pt x="2752546" y="1971"/>
                  </a:lnTo>
                  <a:lnTo>
                    <a:pt x="2801851" y="1039"/>
                  </a:lnTo>
                  <a:lnTo>
                    <a:pt x="2849895" y="968"/>
                  </a:lnTo>
                  <a:lnTo>
                    <a:pt x="2897254" y="1679"/>
                  </a:lnTo>
                  <a:lnTo>
                    <a:pt x="2944502" y="3091"/>
                  </a:lnTo>
                  <a:lnTo>
                    <a:pt x="2992212" y="5123"/>
                  </a:lnTo>
                  <a:lnTo>
                    <a:pt x="3040961" y="7697"/>
                  </a:lnTo>
                  <a:lnTo>
                    <a:pt x="3091322" y="10732"/>
                  </a:lnTo>
                  <a:lnTo>
                    <a:pt x="3151054" y="14347"/>
                  </a:lnTo>
                  <a:lnTo>
                    <a:pt x="3203654" y="17054"/>
                  </a:lnTo>
                  <a:lnTo>
                    <a:pt x="3251824" y="18791"/>
                  </a:lnTo>
                  <a:lnTo>
                    <a:pt x="3298268" y="19495"/>
                  </a:lnTo>
                  <a:lnTo>
                    <a:pt x="3345689" y="19103"/>
                  </a:lnTo>
                  <a:lnTo>
                    <a:pt x="3396789" y="17554"/>
                  </a:lnTo>
                  <a:lnTo>
                    <a:pt x="3454270" y="14784"/>
                  </a:lnTo>
                  <a:lnTo>
                    <a:pt x="3520836" y="10732"/>
                  </a:lnTo>
                  <a:lnTo>
                    <a:pt x="3577808" y="7618"/>
                  </a:lnTo>
                  <a:lnTo>
                    <a:pt x="3633455" y="5696"/>
                  </a:lnTo>
                  <a:lnTo>
                    <a:pt x="3687691" y="4779"/>
                  </a:lnTo>
                  <a:lnTo>
                    <a:pt x="3740434" y="4678"/>
                  </a:lnTo>
                  <a:lnTo>
                    <a:pt x="3791600" y="5207"/>
                  </a:lnTo>
                  <a:lnTo>
                    <a:pt x="3841105" y="6178"/>
                  </a:lnTo>
                  <a:lnTo>
                    <a:pt x="3888864" y="7403"/>
                  </a:lnTo>
                  <a:lnTo>
                    <a:pt x="3934795" y="8695"/>
                  </a:lnTo>
                  <a:lnTo>
                    <a:pt x="3978813" y="9867"/>
                  </a:lnTo>
                  <a:lnTo>
                    <a:pt x="4020835" y="10732"/>
                  </a:lnTo>
                  <a:lnTo>
                    <a:pt x="4061021" y="10643"/>
                  </a:lnTo>
                  <a:lnTo>
                    <a:pt x="4106406" y="9449"/>
                  </a:lnTo>
                  <a:lnTo>
                    <a:pt x="4156034" y="7523"/>
                  </a:lnTo>
                  <a:lnTo>
                    <a:pt x="4208952" y="5241"/>
                  </a:lnTo>
                  <a:lnTo>
                    <a:pt x="4264205" y="2977"/>
                  </a:lnTo>
                  <a:lnTo>
                    <a:pt x="4320839" y="1105"/>
                  </a:lnTo>
                  <a:lnTo>
                    <a:pt x="4377900" y="0"/>
                  </a:lnTo>
                  <a:lnTo>
                    <a:pt x="4434432" y="35"/>
                  </a:lnTo>
                  <a:lnTo>
                    <a:pt x="4489483" y="1586"/>
                  </a:lnTo>
                  <a:lnTo>
                    <a:pt x="4542097" y="5027"/>
                  </a:lnTo>
                  <a:lnTo>
                    <a:pt x="4591320" y="10732"/>
                  </a:lnTo>
                  <a:lnTo>
                    <a:pt x="4633288" y="15301"/>
                  </a:lnTo>
                  <a:lnTo>
                    <a:pt x="4678866" y="17519"/>
                  </a:lnTo>
                  <a:lnTo>
                    <a:pt x="4727404" y="17817"/>
                  </a:lnTo>
                  <a:lnTo>
                    <a:pt x="4778251" y="16631"/>
                  </a:lnTo>
                  <a:lnTo>
                    <a:pt x="4830757" y="14394"/>
                  </a:lnTo>
                  <a:lnTo>
                    <a:pt x="4884269" y="11540"/>
                  </a:lnTo>
                  <a:lnTo>
                    <a:pt x="4938139" y="8503"/>
                  </a:lnTo>
                  <a:lnTo>
                    <a:pt x="4991715" y="5716"/>
                  </a:lnTo>
                  <a:lnTo>
                    <a:pt x="5044347" y="3614"/>
                  </a:lnTo>
                  <a:lnTo>
                    <a:pt x="5095383" y="2631"/>
                  </a:lnTo>
                  <a:lnTo>
                    <a:pt x="5144174" y="3200"/>
                  </a:lnTo>
                  <a:lnTo>
                    <a:pt x="5190068" y="5756"/>
                  </a:lnTo>
                  <a:lnTo>
                    <a:pt x="5232415" y="10732"/>
                  </a:lnTo>
                  <a:lnTo>
                    <a:pt x="5285619" y="17116"/>
                  </a:lnTo>
                  <a:lnTo>
                    <a:pt x="5339924" y="20266"/>
                  </a:lnTo>
                  <a:lnTo>
                    <a:pt x="5394650" y="20861"/>
                  </a:lnTo>
                  <a:lnTo>
                    <a:pt x="5449116" y="19583"/>
                  </a:lnTo>
                  <a:lnTo>
                    <a:pt x="5502639" y="17113"/>
                  </a:lnTo>
                  <a:lnTo>
                    <a:pt x="5554539" y="14133"/>
                  </a:lnTo>
                  <a:lnTo>
                    <a:pt x="5604136" y="11324"/>
                  </a:lnTo>
                  <a:lnTo>
                    <a:pt x="5650746" y="9366"/>
                  </a:lnTo>
                  <a:lnTo>
                    <a:pt x="5693690" y="8942"/>
                  </a:lnTo>
                  <a:lnTo>
                    <a:pt x="5732286" y="10732"/>
                  </a:lnTo>
                  <a:lnTo>
                    <a:pt x="5758583" y="12682"/>
                  </a:lnTo>
                  <a:lnTo>
                    <a:pt x="5789083" y="14365"/>
                  </a:lnTo>
                  <a:lnTo>
                    <a:pt x="5862220" y="16921"/>
                  </a:lnTo>
                  <a:lnTo>
                    <a:pt x="5904621" y="17787"/>
                  </a:lnTo>
                  <a:lnTo>
                    <a:pt x="5950753" y="18376"/>
                  </a:lnTo>
                  <a:lnTo>
                    <a:pt x="6000499" y="18684"/>
                  </a:lnTo>
                  <a:lnTo>
                    <a:pt x="6053738" y="18710"/>
                  </a:lnTo>
                  <a:lnTo>
                    <a:pt x="6110355" y="18449"/>
                  </a:lnTo>
                  <a:lnTo>
                    <a:pt x="6170230" y="17900"/>
                  </a:lnTo>
                  <a:lnTo>
                    <a:pt x="6233246" y="17060"/>
                  </a:lnTo>
                  <a:lnTo>
                    <a:pt x="6299284" y="15925"/>
                  </a:lnTo>
                  <a:lnTo>
                    <a:pt x="6368227" y="14494"/>
                  </a:lnTo>
                  <a:lnTo>
                    <a:pt x="6439956" y="12764"/>
                  </a:lnTo>
                  <a:lnTo>
                    <a:pt x="6514353" y="10732"/>
                  </a:lnTo>
                  <a:lnTo>
                    <a:pt x="6586037" y="9012"/>
                  </a:lnTo>
                  <a:lnTo>
                    <a:pt x="6650347" y="8131"/>
                  </a:lnTo>
                  <a:lnTo>
                    <a:pt x="6708328" y="7952"/>
                  </a:lnTo>
                  <a:lnTo>
                    <a:pt x="6761022" y="8337"/>
                  </a:lnTo>
                  <a:lnTo>
                    <a:pt x="6809473" y="9151"/>
                  </a:lnTo>
                  <a:lnTo>
                    <a:pt x="6854723" y="10256"/>
                  </a:lnTo>
                  <a:lnTo>
                    <a:pt x="6897817" y="11516"/>
                  </a:lnTo>
                  <a:lnTo>
                    <a:pt x="6939795" y="12793"/>
                  </a:lnTo>
                  <a:lnTo>
                    <a:pt x="6981703" y="13950"/>
                  </a:lnTo>
                  <a:lnTo>
                    <a:pt x="7024583" y="14852"/>
                  </a:lnTo>
                  <a:lnTo>
                    <a:pt x="7069478" y="15361"/>
                  </a:lnTo>
                  <a:lnTo>
                    <a:pt x="7117431" y="15340"/>
                  </a:lnTo>
                  <a:lnTo>
                    <a:pt x="7169485" y="14653"/>
                  </a:lnTo>
                  <a:lnTo>
                    <a:pt x="7226683" y="13162"/>
                  </a:lnTo>
                  <a:lnTo>
                    <a:pt x="7290069" y="10732"/>
                  </a:lnTo>
                  <a:lnTo>
                    <a:pt x="7338257" y="17560"/>
                  </a:lnTo>
                  <a:lnTo>
                    <a:pt x="7383648" y="32591"/>
                  </a:lnTo>
                  <a:lnTo>
                    <a:pt x="7424939" y="54934"/>
                  </a:lnTo>
                  <a:lnTo>
                    <a:pt x="7460820" y="83693"/>
                  </a:lnTo>
                  <a:lnTo>
                    <a:pt x="7489987" y="117977"/>
                  </a:lnTo>
                  <a:lnTo>
                    <a:pt x="7511132" y="156893"/>
                  </a:lnTo>
                  <a:lnTo>
                    <a:pt x="7522949" y="199547"/>
                  </a:lnTo>
                  <a:lnTo>
                    <a:pt x="7524130" y="245047"/>
                  </a:lnTo>
                  <a:lnTo>
                    <a:pt x="7520387" y="305403"/>
                  </a:lnTo>
                  <a:lnTo>
                    <a:pt x="7517565" y="352507"/>
                  </a:lnTo>
                  <a:lnTo>
                    <a:pt x="7516613" y="395721"/>
                  </a:lnTo>
                  <a:lnTo>
                    <a:pt x="7518485" y="444410"/>
                  </a:lnTo>
                  <a:lnTo>
                    <a:pt x="7524130" y="507937"/>
                  </a:lnTo>
                  <a:lnTo>
                    <a:pt x="7525642" y="556791"/>
                  </a:lnTo>
                  <a:lnTo>
                    <a:pt x="7512865" y="602305"/>
                  </a:lnTo>
                  <a:lnTo>
                    <a:pt x="7488548" y="643355"/>
                  </a:lnTo>
                  <a:lnTo>
                    <a:pt x="7455439" y="678815"/>
                  </a:lnTo>
                  <a:lnTo>
                    <a:pt x="7416288" y="707560"/>
                  </a:lnTo>
                  <a:lnTo>
                    <a:pt x="7373844" y="728464"/>
                  </a:lnTo>
                  <a:lnTo>
                    <a:pt x="7330855" y="740403"/>
                  </a:lnTo>
                  <a:lnTo>
                    <a:pt x="7290069" y="742251"/>
                  </a:lnTo>
                  <a:lnTo>
                    <a:pt x="7225964" y="742334"/>
                  </a:lnTo>
                  <a:lnTo>
                    <a:pt x="7168096" y="741247"/>
                  </a:lnTo>
                  <a:lnTo>
                    <a:pt x="7115201" y="739373"/>
                  </a:lnTo>
                  <a:lnTo>
                    <a:pt x="7066015" y="737098"/>
                  </a:lnTo>
                  <a:lnTo>
                    <a:pt x="7019276" y="734806"/>
                  </a:lnTo>
                  <a:lnTo>
                    <a:pt x="6973720" y="732882"/>
                  </a:lnTo>
                  <a:lnTo>
                    <a:pt x="6928083" y="731712"/>
                  </a:lnTo>
                  <a:lnTo>
                    <a:pt x="6881102" y="731678"/>
                  </a:lnTo>
                  <a:lnTo>
                    <a:pt x="6831513" y="733168"/>
                  </a:lnTo>
                  <a:lnTo>
                    <a:pt x="6778053" y="736564"/>
                  </a:lnTo>
                  <a:lnTo>
                    <a:pt x="6719458" y="742251"/>
                  </a:lnTo>
                  <a:lnTo>
                    <a:pt x="6650308" y="749033"/>
                  </a:lnTo>
                  <a:lnTo>
                    <a:pt x="6591801" y="752751"/>
                  </a:lnTo>
                  <a:lnTo>
                    <a:pt x="6541672" y="753992"/>
                  </a:lnTo>
                  <a:lnTo>
                    <a:pt x="6497659" y="753342"/>
                  </a:lnTo>
                  <a:lnTo>
                    <a:pt x="6457496" y="751387"/>
                  </a:lnTo>
                  <a:lnTo>
                    <a:pt x="6418920" y="748714"/>
                  </a:lnTo>
                  <a:lnTo>
                    <a:pt x="6379667" y="745910"/>
                  </a:lnTo>
                  <a:lnTo>
                    <a:pt x="6337472" y="743560"/>
                  </a:lnTo>
                  <a:lnTo>
                    <a:pt x="6290072" y="742251"/>
                  </a:lnTo>
                  <a:lnTo>
                    <a:pt x="6256271" y="742392"/>
                  </a:lnTo>
                  <a:lnTo>
                    <a:pt x="6216322" y="743390"/>
                  </a:lnTo>
                  <a:lnTo>
                    <a:pt x="6171039" y="745043"/>
                  </a:lnTo>
                  <a:lnTo>
                    <a:pt x="6121236" y="747149"/>
                  </a:lnTo>
                  <a:lnTo>
                    <a:pt x="6067727" y="749505"/>
                  </a:lnTo>
                  <a:lnTo>
                    <a:pt x="6011328" y="751908"/>
                  </a:lnTo>
                  <a:lnTo>
                    <a:pt x="5952852" y="754155"/>
                  </a:lnTo>
                  <a:lnTo>
                    <a:pt x="5893113" y="756046"/>
                  </a:lnTo>
                  <a:lnTo>
                    <a:pt x="5832927" y="757376"/>
                  </a:lnTo>
                  <a:lnTo>
                    <a:pt x="5773107" y="757943"/>
                  </a:lnTo>
                  <a:lnTo>
                    <a:pt x="5714467" y="757545"/>
                  </a:lnTo>
                  <a:lnTo>
                    <a:pt x="5657823" y="755980"/>
                  </a:lnTo>
                  <a:lnTo>
                    <a:pt x="5603988" y="753044"/>
                  </a:lnTo>
                  <a:lnTo>
                    <a:pt x="5553778" y="748535"/>
                  </a:lnTo>
                  <a:lnTo>
                    <a:pt x="5508005" y="742251"/>
                  </a:lnTo>
                  <a:lnTo>
                    <a:pt x="5458963" y="734910"/>
                  </a:lnTo>
                  <a:lnTo>
                    <a:pt x="5411485" y="729467"/>
                  </a:lnTo>
                  <a:lnTo>
                    <a:pt x="5365132" y="725739"/>
                  </a:lnTo>
                  <a:lnTo>
                    <a:pt x="5319466" y="723541"/>
                  </a:lnTo>
                  <a:lnTo>
                    <a:pt x="5274048" y="722690"/>
                  </a:lnTo>
                  <a:lnTo>
                    <a:pt x="5228440" y="723001"/>
                  </a:lnTo>
                  <a:lnTo>
                    <a:pt x="5182203" y="724290"/>
                  </a:lnTo>
                  <a:lnTo>
                    <a:pt x="5134900" y="726373"/>
                  </a:lnTo>
                  <a:lnTo>
                    <a:pt x="5086091" y="729066"/>
                  </a:lnTo>
                  <a:lnTo>
                    <a:pt x="5035339" y="732184"/>
                  </a:lnTo>
                  <a:lnTo>
                    <a:pt x="4982205" y="735544"/>
                  </a:lnTo>
                  <a:lnTo>
                    <a:pt x="4926250" y="738961"/>
                  </a:lnTo>
                  <a:lnTo>
                    <a:pt x="4867036" y="742251"/>
                  </a:lnTo>
                  <a:lnTo>
                    <a:pt x="4815211" y="744864"/>
                  </a:lnTo>
                  <a:lnTo>
                    <a:pt x="4765212" y="747200"/>
                  </a:lnTo>
                  <a:lnTo>
                    <a:pt x="4716609" y="749237"/>
                  </a:lnTo>
                  <a:lnTo>
                    <a:pt x="4668969" y="750954"/>
                  </a:lnTo>
                  <a:lnTo>
                    <a:pt x="4621860" y="752327"/>
                  </a:lnTo>
                  <a:lnTo>
                    <a:pt x="4574851" y="753334"/>
                  </a:lnTo>
                  <a:lnTo>
                    <a:pt x="4527509" y="753953"/>
                  </a:lnTo>
                  <a:lnTo>
                    <a:pt x="4479402" y="754162"/>
                  </a:lnTo>
                  <a:lnTo>
                    <a:pt x="4430099" y="753938"/>
                  </a:lnTo>
                  <a:lnTo>
                    <a:pt x="4379168" y="753258"/>
                  </a:lnTo>
                  <a:lnTo>
                    <a:pt x="4326176" y="752101"/>
                  </a:lnTo>
                  <a:lnTo>
                    <a:pt x="4270693" y="750444"/>
                  </a:lnTo>
                  <a:lnTo>
                    <a:pt x="4212285" y="748265"/>
                  </a:lnTo>
                  <a:lnTo>
                    <a:pt x="4150521" y="745542"/>
                  </a:lnTo>
                  <a:lnTo>
                    <a:pt x="4084970" y="742251"/>
                  </a:lnTo>
                  <a:lnTo>
                    <a:pt x="4006153" y="739004"/>
                  </a:lnTo>
                  <a:lnTo>
                    <a:pt x="3937787" y="737903"/>
                  </a:lnTo>
                  <a:lnTo>
                    <a:pt x="3878442" y="738483"/>
                  </a:lnTo>
                  <a:lnTo>
                    <a:pt x="3826690" y="740276"/>
                  </a:lnTo>
                  <a:lnTo>
                    <a:pt x="3781100" y="742815"/>
                  </a:lnTo>
                  <a:lnTo>
                    <a:pt x="3740245" y="745633"/>
                  </a:lnTo>
                  <a:lnTo>
                    <a:pt x="3702694" y="748263"/>
                  </a:lnTo>
                  <a:lnTo>
                    <a:pt x="3667018" y="750238"/>
                  </a:lnTo>
                  <a:lnTo>
                    <a:pt x="3631789" y="751092"/>
                  </a:lnTo>
                  <a:lnTo>
                    <a:pt x="3595576" y="750356"/>
                  </a:lnTo>
                  <a:lnTo>
                    <a:pt x="3556952" y="747565"/>
                  </a:lnTo>
                  <a:lnTo>
                    <a:pt x="3514486" y="742251"/>
                  </a:lnTo>
                  <a:lnTo>
                    <a:pt x="3462842" y="735915"/>
                  </a:lnTo>
                  <a:lnTo>
                    <a:pt x="3414840" y="732644"/>
                  </a:lnTo>
                  <a:lnTo>
                    <a:pt x="3369250" y="731818"/>
                  </a:lnTo>
                  <a:lnTo>
                    <a:pt x="3324844" y="732815"/>
                  </a:lnTo>
                  <a:lnTo>
                    <a:pt x="3280393" y="735013"/>
                  </a:lnTo>
                  <a:lnTo>
                    <a:pt x="3234671" y="737789"/>
                  </a:lnTo>
                  <a:lnTo>
                    <a:pt x="3186447" y="740523"/>
                  </a:lnTo>
                  <a:lnTo>
                    <a:pt x="3134494" y="742593"/>
                  </a:lnTo>
                  <a:lnTo>
                    <a:pt x="3077584" y="743376"/>
                  </a:lnTo>
                  <a:lnTo>
                    <a:pt x="3014488" y="742251"/>
                  </a:lnTo>
                  <a:lnTo>
                    <a:pt x="2962824" y="740755"/>
                  </a:lnTo>
                  <a:lnTo>
                    <a:pt x="2910535" y="739741"/>
                  </a:lnTo>
                  <a:lnTo>
                    <a:pt x="2857899" y="739146"/>
                  </a:lnTo>
                  <a:lnTo>
                    <a:pt x="2805193" y="738905"/>
                  </a:lnTo>
                  <a:lnTo>
                    <a:pt x="2752693" y="738957"/>
                  </a:lnTo>
                  <a:lnTo>
                    <a:pt x="2700677" y="739236"/>
                  </a:lnTo>
                  <a:lnTo>
                    <a:pt x="2649422" y="739680"/>
                  </a:lnTo>
                  <a:lnTo>
                    <a:pt x="2599205" y="740226"/>
                  </a:lnTo>
                  <a:lnTo>
                    <a:pt x="2550303" y="740809"/>
                  </a:lnTo>
                  <a:lnTo>
                    <a:pt x="2502994" y="741367"/>
                  </a:lnTo>
                  <a:lnTo>
                    <a:pt x="2457554" y="741836"/>
                  </a:lnTo>
                  <a:lnTo>
                    <a:pt x="2414261" y="742151"/>
                  </a:lnTo>
                  <a:lnTo>
                    <a:pt x="2373391" y="742251"/>
                  </a:lnTo>
                  <a:lnTo>
                    <a:pt x="2336086" y="741753"/>
                  </a:lnTo>
                  <a:lnTo>
                    <a:pt x="2297512" y="740459"/>
                  </a:lnTo>
                  <a:lnTo>
                    <a:pt x="2257468" y="738586"/>
                  </a:lnTo>
                  <a:lnTo>
                    <a:pt x="2215750" y="736353"/>
                  </a:lnTo>
                  <a:lnTo>
                    <a:pt x="2172156" y="733979"/>
                  </a:lnTo>
                  <a:lnTo>
                    <a:pt x="2126483" y="731681"/>
                  </a:lnTo>
                  <a:lnTo>
                    <a:pt x="2078529" y="729679"/>
                  </a:lnTo>
                  <a:lnTo>
                    <a:pt x="2028090" y="728189"/>
                  </a:lnTo>
                  <a:lnTo>
                    <a:pt x="1974965" y="727431"/>
                  </a:lnTo>
                  <a:lnTo>
                    <a:pt x="1918950" y="727622"/>
                  </a:lnTo>
                  <a:lnTo>
                    <a:pt x="1859842" y="728982"/>
                  </a:lnTo>
                  <a:lnTo>
                    <a:pt x="1797439" y="731728"/>
                  </a:lnTo>
                  <a:lnTo>
                    <a:pt x="1731538" y="736078"/>
                  </a:lnTo>
                  <a:lnTo>
                    <a:pt x="1661937" y="742251"/>
                  </a:lnTo>
                  <a:lnTo>
                    <a:pt x="1597257" y="748352"/>
                  </a:lnTo>
                  <a:lnTo>
                    <a:pt x="1536448" y="753331"/>
                  </a:lnTo>
                  <a:lnTo>
                    <a:pt x="1479031" y="757248"/>
                  </a:lnTo>
                  <a:lnTo>
                    <a:pt x="1424526" y="760158"/>
                  </a:lnTo>
                  <a:lnTo>
                    <a:pt x="1372453" y="762120"/>
                  </a:lnTo>
                  <a:lnTo>
                    <a:pt x="1322331" y="763191"/>
                  </a:lnTo>
                  <a:lnTo>
                    <a:pt x="1273682" y="763429"/>
                  </a:lnTo>
                  <a:lnTo>
                    <a:pt x="1226024" y="762892"/>
                  </a:lnTo>
                  <a:lnTo>
                    <a:pt x="1178878" y="761637"/>
                  </a:lnTo>
                  <a:lnTo>
                    <a:pt x="1131764" y="759721"/>
                  </a:lnTo>
                  <a:lnTo>
                    <a:pt x="1084202" y="757202"/>
                  </a:lnTo>
                  <a:lnTo>
                    <a:pt x="1035711" y="754139"/>
                  </a:lnTo>
                  <a:lnTo>
                    <a:pt x="985813" y="750587"/>
                  </a:lnTo>
                  <a:lnTo>
                    <a:pt x="934026" y="746605"/>
                  </a:lnTo>
                  <a:lnTo>
                    <a:pt x="879871" y="742251"/>
                  </a:lnTo>
                  <a:lnTo>
                    <a:pt x="818379" y="737407"/>
                  </a:lnTo>
                  <a:lnTo>
                    <a:pt x="761505" y="733316"/>
                  </a:lnTo>
                  <a:lnTo>
                    <a:pt x="708545" y="729994"/>
                  </a:lnTo>
                  <a:lnTo>
                    <a:pt x="658791" y="727455"/>
                  </a:lnTo>
                  <a:lnTo>
                    <a:pt x="611537" y="725714"/>
                  </a:lnTo>
                  <a:lnTo>
                    <a:pt x="566079" y="724786"/>
                  </a:lnTo>
                  <a:lnTo>
                    <a:pt x="521709" y="724684"/>
                  </a:lnTo>
                  <a:lnTo>
                    <a:pt x="477722" y="725423"/>
                  </a:lnTo>
                  <a:lnTo>
                    <a:pt x="433411" y="727018"/>
                  </a:lnTo>
                  <a:lnTo>
                    <a:pt x="388071" y="729484"/>
                  </a:lnTo>
                  <a:lnTo>
                    <a:pt x="340996" y="732835"/>
                  </a:lnTo>
                  <a:lnTo>
                    <a:pt x="291478" y="737086"/>
                  </a:lnTo>
                  <a:lnTo>
                    <a:pt x="238813" y="742251"/>
                  </a:lnTo>
                  <a:lnTo>
                    <a:pt x="193754" y="741070"/>
                  </a:lnTo>
                  <a:lnTo>
                    <a:pt x="151279" y="728964"/>
                  </a:lnTo>
                  <a:lnTo>
                    <a:pt x="112352" y="707381"/>
                  </a:lnTo>
                  <a:lnTo>
                    <a:pt x="77939" y="677767"/>
                  </a:lnTo>
                  <a:lnTo>
                    <a:pt x="49004" y="641569"/>
                  </a:lnTo>
                  <a:lnTo>
                    <a:pt x="26512" y="600234"/>
                  </a:lnTo>
                  <a:lnTo>
                    <a:pt x="11427" y="555207"/>
                  </a:lnTo>
                  <a:lnTo>
                    <a:pt x="4714" y="507937"/>
                  </a:lnTo>
                  <a:lnTo>
                    <a:pt x="375" y="457626"/>
                  </a:lnTo>
                  <a:lnTo>
                    <a:pt x="0" y="405012"/>
                  </a:lnTo>
                  <a:lnTo>
                    <a:pt x="1794" y="351263"/>
                  </a:lnTo>
                  <a:lnTo>
                    <a:pt x="3963" y="297551"/>
                  </a:lnTo>
                  <a:lnTo>
                    <a:pt x="4714" y="245047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84766" y="2819400"/>
            <a:ext cx="7862570" cy="795655"/>
            <a:chOff x="679196" y="2852657"/>
            <a:chExt cx="7862570" cy="795655"/>
          </a:xfrm>
        </p:grpSpPr>
        <p:sp>
          <p:nvSpPr>
            <p:cNvPr id="33" name="object 33"/>
            <p:cNvSpPr/>
            <p:nvPr/>
          </p:nvSpPr>
          <p:spPr>
            <a:xfrm>
              <a:off x="1019741" y="2867328"/>
              <a:ext cx="7510780" cy="767080"/>
            </a:xfrm>
            <a:custGeom>
              <a:avLst/>
              <a:gdLst/>
              <a:ahLst/>
              <a:cxnLst/>
              <a:rect l="l" t="t" r="r" b="b"/>
              <a:pathLst>
                <a:path w="7510780" h="767079">
                  <a:moveTo>
                    <a:pt x="643472" y="0"/>
                  </a:moveTo>
                  <a:lnTo>
                    <a:pt x="588309" y="389"/>
                  </a:lnTo>
                  <a:lnTo>
                    <a:pt x="534414" y="1381"/>
                  </a:lnTo>
                  <a:lnTo>
                    <a:pt x="482204" y="3018"/>
                  </a:lnTo>
                  <a:lnTo>
                    <a:pt x="432093" y="5342"/>
                  </a:lnTo>
                  <a:lnTo>
                    <a:pt x="384498" y="8393"/>
                  </a:lnTo>
                  <a:lnTo>
                    <a:pt x="339835" y="12212"/>
                  </a:lnTo>
                  <a:lnTo>
                    <a:pt x="243522" y="23227"/>
                  </a:lnTo>
                  <a:lnTo>
                    <a:pt x="193660" y="35675"/>
                  </a:lnTo>
                  <a:lnTo>
                    <a:pt x="149134" y="53842"/>
                  </a:lnTo>
                  <a:lnTo>
                    <a:pt x="110142" y="77381"/>
                  </a:lnTo>
                  <a:lnTo>
                    <a:pt x="76885" y="105948"/>
                  </a:lnTo>
                  <a:lnTo>
                    <a:pt x="49563" y="139197"/>
                  </a:lnTo>
                  <a:lnTo>
                    <a:pt x="28376" y="176784"/>
                  </a:lnTo>
                  <a:lnTo>
                    <a:pt x="13524" y="218363"/>
                  </a:lnTo>
                  <a:lnTo>
                    <a:pt x="5206" y="263589"/>
                  </a:lnTo>
                  <a:lnTo>
                    <a:pt x="3624" y="312116"/>
                  </a:lnTo>
                  <a:lnTo>
                    <a:pt x="1379" y="342073"/>
                  </a:lnTo>
                  <a:lnTo>
                    <a:pt x="0" y="382221"/>
                  </a:lnTo>
                  <a:lnTo>
                    <a:pt x="432" y="422559"/>
                  </a:lnTo>
                  <a:lnTo>
                    <a:pt x="3624" y="453086"/>
                  </a:lnTo>
                  <a:lnTo>
                    <a:pt x="8218" y="501463"/>
                  </a:lnTo>
                  <a:lnTo>
                    <a:pt x="19963" y="546730"/>
                  </a:lnTo>
                  <a:lnTo>
                    <a:pt x="38254" y="588483"/>
                  </a:lnTo>
                  <a:lnTo>
                    <a:pt x="62482" y="626316"/>
                  </a:lnTo>
                  <a:lnTo>
                    <a:pt x="92039" y="659827"/>
                  </a:lnTo>
                  <a:lnTo>
                    <a:pt x="126320" y="688608"/>
                  </a:lnTo>
                  <a:lnTo>
                    <a:pt x="164715" y="712257"/>
                  </a:lnTo>
                  <a:lnTo>
                    <a:pt x="206618" y="730369"/>
                  </a:lnTo>
                  <a:lnTo>
                    <a:pt x="251421" y="742538"/>
                  </a:lnTo>
                  <a:lnTo>
                    <a:pt x="298518" y="748361"/>
                  </a:lnTo>
                  <a:lnTo>
                    <a:pt x="332819" y="742015"/>
                  </a:lnTo>
                  <a:lnTo>
                    <a:pt x="371072" y="736964"/>
                  </a:lnTo>
                  <a:lnTo>
                    <a:pt x="412879" y="733104"/>
                  </a:lnTo>
                  <a:lnTo>
                    <a:pt x="457845" y="730332"/>
                  </a:lnTo>
                  <a:lnTo>
                    <a:pt x="505576" y="728548"/>
                  </a:lnTo>
                  <a:lnTo>
                    <a:pt x="555674" y="727646"/>
                  </a:lnTo>
                  <a:lnTo>
                    <a:pt x="607745" y="727526"/>
                  </a:lnTo>
                  <a:lnTo>
                    <a:pt x="661392" y="728083"/>
                  </a:lnTo>
                  <a:lnTo>
                    <a:pt x="716221" y="729216"/>
                  </a:lnTo>
                  <a:lnTo>
                    <a:pt x="771835" y="730822"/>
                  </a:lnTo>
                  <a:lnTo>
                    <a:pt x="827839" y="732797"/>
                  </a:lnTo>
                  <a:lnTo>
                    <a:pt x="883837" y="735040"/>
                  </a:lnTo>
                  <a:lnTo>
                    <a:pt x="1149895" y="746671"/>
                  </a:lnTo>
                  <a:lnTo>
                    <a:pt x="1467488" y="757515"/>
                  </a:lnTo>
                  <a:lnTo>
                    <a:pt x="1516318" y="758771"/>
                  </a:lnTo>
                  <a:lnTo>
                    <a:pt x="1564041" y="759648"/>
                  </a:lnTo>
                  <a:lnTo>
                    <a:pt x="1610920" y="760064"/>
                  </a:lnTo>
                  <a:lnTo>
                    <a:pt x="1657219" y="759939"/>
                  </a:lnTo>
                  <a:lnTo>
                    <a:pt x="1703200" y="759191"/>
                  </a:lnTo>
                  <a:lnTo>
                    <a:pt x="1749124" y="757741"/>
                  </a:lnTo>
                  <a:lnTo>
                    <a:pt x="1795256" y="755506"/>
                  </a:lnTo>
                  <a:lnTo>
                    <a:pt x="1841858" y="752406"/>
                  </a:lnTo>
                  <a:lnTo>
                    <a:pt x="1946372" y="743266"/>
                  </a:lnTo>
                  <a:lnTo>
                    <a:pt x="1997341" y="739484"/>
                  </a:lnTo>
                  <a:lnTo>
                    <a:pt x="2043710" y="736916"/>
                  </a:lnTo>
                  <a:lnTo>
                    <a:pt x="2087091" y="735465"/>
                  </a:lnTo>
                  <a:lnTo>
                    <a:pt x="2129094" y="735034"/>
                  </a:lnTo>
                  <a:lnTo>
                    <a:pt x="2171331" y="735523"/>
                  </a:lnTo>
                  <a:lnTo>
                    <a:pt x="2215412" y="736836"/>
                  </a:lnTo>
                  <a:lnTo>
                    <a:pt x="2262950" y="738874"/>
                  </a:lnTo>
                  <a:lnTo>
                    <a:pt x="2442405" y="748361"/>
                  </a:lnTo>
                  <a:lnTo>
                    <a:pt x="2497525" y="750793"/>
                  </a:lnTo>
                  <a:lnTo>
                    <a:pt x="2549644" y="752207"/>
                  </a:lnTo>
                  <a:lnTo>
                    <a:pt x="2599294" y="752765"/>
                  </a:lnTo>
                  <a:lnTo>
                    <a:pt x="2647004" y="752627"/>
                  </a:lnTo>
                  <a:lnTo>
                    <a:pt x="2693304" y="751954"/>
                  </a:lnTo>
                  <a:lnTo>
                    <a:pt x="2738725" y="750907"/>
                  </a:lnTo>
                  <a:lnTo>
                    <a:pt x="2875013" y="747130"/>
                  </a:lnTo>
                  <a:lnTo>
                    <a:pt x="2922217" y="746195"/>
                  </a:lnTo>
                  <a:lnTo>
                    <a:pt x="2971192" y="745690"/>
                  </a:lnTo>
                  <a:lnTo>
                    <a:pt x="3022469" y="745775"/>
                  </a:lnTo>
                  <a:lnTo>
                    <a:pt x="3076577" y="746612"/>
                  </a:lnTo>
                  <a:lnTo>
                    <a:pt x="3134047" y="748361"/>
                  </a:lnTo>
                  <a:lnTo>
                    <a:pt x="3244556" y="752164"/>
                  </a:lnTo>
                  <a:lnTo>
                    <a:pt x="3364613" y="755469"/>
                  </a:lnTo>
                  <a:lnTo>
                    <a:pt x="3488477" y="757983"/>
                  </a:lnTo>
                  <a:lnTo>
                    <a:pt x="3550043" y="758851"/>
                  </a:lnTo>
                  <a:lnTo>
                    <a:pt x="3610408" y="759410"/>
                  </a:lnTo>
                  <a:lnTo>
                    <a:pt x="3668854" y="759624"/>
                  </a:lnTo>
                  <a:lnTo>
                    <a:pt x="3724665" y="759456"/>
                  </a:lnTo>
                  <a:lnTo>
                    <a:pt x="3777122" y="758869"/>
                  </a:lnTo>
                  <a:lnTo>
                    <a:pt x="3825508" y="757827"/>
                  </a:lnTo>
                  <a:lnTo>
                    <a:pt x="3869106" y="756291"/>
                  </a:lnTo>
                  <a:lnTo>
                    <a:pt x="3907197" y="754227"/>
                  </a:lnTo>
                  <a:lnTo>
                    <a:pt x="3998460" y="743589"/>
                  </a:lnTo>
                  <a:lnTo>
                    <a:pt x="4039462" y="739628"/>
                  </a:lnTo>
                  <a:lnTo>
                    <a:pt x="4085876" y="736524"/>
                  </a:lnTo>
                  <a:lnTo>
                    <a:pt x="4136578" y="734327"/>
                  </a:lnTo>
                  <a:lnTo>
                    <a:pt x="4190444" y="733084"/>
                  </a:lnTo>
                  <a:lnTo>
                    <a:pt x="4246353" y="732844"/>
                  </a:lnTo>
                  <a:lnTo>
                    <a:pt x="4303179" y="733654"/>
                  </a:lnTo>
                  <a:lnTo>
                    <a:pt x="4359801" y="735562"/>
                  </a:lnTo>
                  <a:lnTo>
                    <a:pt x="4415094" y="738618"/>
                  </a:lnTo>
                  <a:lnTo>
                    <a:pt x="4467936" y="742868"/>
                  </a:lnTo>
                  <a:lnTo>
                    <a:pt x="4517203" y="748361"/>
                  </a:lnTo>
                  <a:lnTo>
                    <a:pt x="4568437" y="754537"/>
                  </a:lnTo>
                  <a:lnTo>
                    <a:pt x="4618613" y="759529"/>
                  </a:lnTo>
                  <a:lnTo>
                    <a:pt x="4667892" y="763267"/>
                  </a:lnTo>
                  <a:lnTo>
                    <a:pt x="4716437" y="765680"/>
                  </a:lnTo>
                  <a:lnTo>
                    <a:pt x="4764409" y="766697"/>
                  </a:lnTo>
                  <a:lnTo>
                    <a:pt x="4811970" y="766247"/>
                  </a:lnTo>
                  <a:lnTo>
                    <a:pt x="4859280" y="764259"/>
                  </a:lnTo>
                  <a:lnTo>
                    <a:pt x="4906502" y="760663"/>
                  </a:lnTo>
                  <a:lnTo>
                    <a:pt x="4953798" y="755387"/>
                  </a:lnTo>
                  <a:lnTo>
                    <a:pt x="5035890" y="743450"/>
                  </a:lnTo>
                  <a:lnTo>
                    <a:pt x="5071618" y="739931"/>
                  </a:lnTo>
                  <a:lnTo>
                    <a:pt x="5108791" y="737644"/>
                  </a:lnTo>
                  <a:lnTo>
                    <a:pt x="5147688" y="736432"/>
                  </a:lnTo>
                  <a:lnTo>
                    <a:pt x="5188589" y="736134"/>
                  </a:lnTo>
                  <a:lnTo>
                    <a:pt x="5231774" y="736592"/>
                  </a:lnTo>
                  <a:lnTo>
                    <a:pt x="5277521" y="737646"/>
                  </a:lnTo>
                  <a:lnTo>
                    <a:pt x="5491723" y="744645"/>
                  </a:lnTo>
                  <a:lnTo>
                    <a:pt x="5554473" y="746295"/>
                  </a:lnTo>
                  <a:lnTo>
                    <a:pt x="5621462" y="747587"/>
                  </a:lnTo>
                  <a:lnTo>
                    <a:pt x="5756445" y="748918"/>
                  </a:lnTo>
                  <a:lnTo>
                    <a:pt x="5877023" y="750730"/>
                  </a:lnTo>
                  <a:lnTo>
                    <a:pt x="6096415" y="755165"/>
                  </a:lnTo>
                  <a:lnTo>
                    <a:pt x="6197353" y="756653"/>
                  </a:lnTo>
                  <a:lnTo>
                    <a:pt x="6246097" y="756967"/>
                  </a:lnTo>
                  <a:lnTo>
                    <a:pt x="6293869" y="756900"/>
                  </a:lnTo>
                  <a:lnTo>
                    <a:pt x="6340801" y="756380"/>
                  </a:lnTo>
                  <a:lnTo>
                    <a:pt x="6387026" y="755337"/>
                  </a:lnTo>
                  <a:lnTo>
                    <a:pt x="6432677" y="753700"/>
                  </a:lnTo>
                  <a:lnTo>
                    <a:pt x="6477887" y="751399"/>
                  </a:lnTo>
                  <a:lnTo>
                    <a:pt x="6522788" y="748361"/>
                  </a:lnTo>
                  <a:lnTo>
                    <a:pt x="6572157" y="744677"/>
                  </a:lnTo>
                  <a:lnTo>
                    <a:pt x="6618404" y="741476"/>
                  </a:lnTo>
                  <a:lnTo>
                    <a:pt x="6662311" y="738780"/>
                  </a:lnTo>
                  <a:lnTo>
                    <a:pt x="6704660" y="736609"/>
                  </a:lnTo>
                  <a:lnTo>
                    <a:pt x="6746233" y="734984"/>
                  </a:lnTo>
                  <a:lnTo>
                    <a:pt x="6787811" y="733925"/>
                  </a:lnTo>
                  <a:lnTo>
                    <a:pt x="6830176" y="733455"/>
                  </a:lnTo>
                  <a:lnTo>
                    <a:pt x="6874109" y="733592"/>
                  </a:lnTo>
                  <a:lnTo>
                    <a:pt x="6920393" y="734359"/>
                  </a:lnTo>
                  <a:lnTo>
                    <a:pt x="6969809" y="735776"/>
                  </a:lnTo>
                  <a:lnTo>
                    <a:pt x="7023139" y="737864"/>
                  </a:lnTo>
                  <a:lnTo>
                    <a:pt x="7081165" y="740644"/>
                  </a:lnTo>
                  <a:lnTo>
                    <a:pt x="7144667" y="744136"/>
                  </a:lnTo>
                  <a:lnTo>
                    <a:pt x="7214429" y="748361"/>
                  </a:lnTo>
                  <a:lnTo>
                    <a:pt x="7254843" y="740505"/>
                  </a:lnTo>
                  <a:lnTo>
                    <a:pt x="7297256" y="725334"/>
                  </a:lnTo>
                  <a:lnTo>
                    <a:pt x="7340006" y="703784"/>
                  </a:lnTo>
                  <a:lnTo>
                    <a:pt x="7381436" y="676794"/>
                  </a:lnTo>
                  <a:lnTo>
                    <a:pt x="7419884" y="645301"/>
                  </a:lnTo>
                  <a:lnTo>
                    <a:pt x="7453692" y="610241"/>
                  </a:lnTo>
                  <a:lnTo>
                    <a:pt x="7481199" y="572553"/>
                  </a:lnTo>
                  <a:lnTo>
                    <a:pt x="7500747" y="533173"/>
                  </a:lnTo>
                  <a:lnTo>
                    <a:pt x="7510675" y="493038"/>
                  </a:lnTo>
                  <a:lnTo>
                    <a:pt x="7507841" y="410022"/>
                  </a:lnTo>
                  <a:lnTo>
                    <a:pt x="7507466" y="373457"/>
                  </a:lnTo>
                  <a:lnTo>
                    <a:pt x="7508020" y="341465"/>
                  </a:lnTo>
                  <a:lnTo>
                    <a:pt x="7509324" y="312116"/>
                  </a:lnTo>
                  <a:lnTo>
                    <a:pt x="7506557" y="270639"/>
                  </a:lnTo>
                  <a:lnTo>
                    <a:pt x="7497077" y="230506"/>
                  </a:lnTo>
                  <a:lnTo>
                    <a:pt x="7481175" y="192210"/>
                  </a:lnTo>
                  <a:lnTo>
                    <a:pt x="7459142" y="156242"/>
                  </a:lnTo>
                  <a:lnTo>
                    <a:pt x="7431266" y="123093"/>
                  </a:lnTo>
                  <a:lnTo>
                    <a:pt x="7397840" y="93255"/>
                  </a:lnTo>
                  <a:lnTo>
                    <a:pt x="7359153" y="67219"/>
                  </a:lnTo>
                  <a:lnTo>
                    <a:pt x="7315495" y="45477"/>
                  </a:lnTo>
                  <a:lnTo>
                    <a:pt x="7267157" y="28521"/>
                  </a:lnTo>
                  <a:lnTo>
                    <a:pt x="7214429" y="16842"/>
                  </a:lnTo>
                  <a:lnTo>
                    <a:pt x="7004941" y="12227"/>
                  </a:lnTo>
                  <a:lnTo>
                    <a:pt x="6880706" y="10089"/>
                  </a:lnTo>
                  <a:lnTo>
                    <a:pt x="6767991" y="8825"/>
                  </a:lnTo>
                  <a:lnTo>
                    <a:pt x="6666092" y="8544"/>
                  </a:lnTo>
                  <a:lnTo>
                    <a:pt x="6618979" y="8805"/>
                  </a:lnTo>
                  <a:lnTo>
                    <a:pt x="6574307" y="9352"/>
                  </a:lnTo>
                  <a:lnTo>
                    <a:pt x="6531988" y="10198"/>
                  </a:lnTo>
                  <a:lnTo>
                    <a:pt x="6491934" y="11357"/>
                  </a:lnTo>
                  <a:lnTo>
                    <a:pt x="6418270" y="14665"/>
                  </a:lnTo>
                  <a:lnTo>
                    <a:pt x="6384485" y="16842"/>
                  </a:lnTo>
                  <a:lnTo>
                    <a:pt x="6334870" y="19215"/>
                  </a:lnTo>
                  <a:lnTo>
                    <a:pt x="6289928" y="19243"/>
                  </a:lnTo>
                  <a:lnTo>
                    <a:pt x="6248007" y="17610"/>
                  </a:lnTo>
                  <a:lnTo>
                    <a:pt x="6207453" y="14995"/>
                  </a:lnTo>
                  <a:lnTo>
                    <a:pt x="6166617" y="12079"/>
                  </a:lnTo>
                  <a:lnTo>
                    <a:pt x="6123845" y="9545"/>
                  </a:lnTo>
                  <a:lnTo>
                    <a:pt x="6077485" y="8073"/>
                  </a:lnTo>
                  <a:lnTo>
                    <a:pt x="6025886" y="8344"/>
                  </a:lnTo>
                  <a:lnTo>
                    <a:pt x="5967395" y="11040"/>
                  </a:lnTo>
                  <a:lnTo>
                    <a:pt x="5900361" y="16842"/>
                  </a:lnTo>
                  <a:lnTo>
                    <a:pt x="5853548" y="21260"/>
                  </a:lnTo>
                  <a:lnTo>
                    <a:pt x="5803322" y="25046"/>
                  </a:lnTo>
                  <a:lnTo>
                    <a:pt x="5750270" y="28207"/>
                  </a:lnTo>
                  <a:lnTo>
                    <a:pt x="5694978" y="30754"/>
                  </a:lnTo>
                  <a:lnTo>
                    <a:pt x="5638035" y="32696"/>
                  </a:lnTo>
                  <a:lnTo>
                    <a:pt x="5580026" y="34042"/>
                  </a:lnTo>
                  <a:lnTo>
                    <a:pt x="5521540" y="34803"/>
                  </a:lnTo>
                  <a:lnTo>
                    <a:pt x="5463163" y="34987"/>
                  </a:lnTo>
                  <a:lnTo>
                    <a:pt x="5405483" y="34603"/>
                  </a:lnTo>
                  <a:lnTo>
                    <a:pt x="5349087" y="33663"/>
                  </a:lnTo>
                  <a:lnTo>
                    <a:pt x="5294561" y="32174"/>
                  </a:lnTo>
                  <a:lnTo>
                    <a:pt x="5242493" y="30147"/>
                  </a:lnTo>
                  <a:lnTo>
                    <a:pt x="5193470" y="27590"/>
                  </a:lnTo>
                  <a:lnTo>
                    <a:pt x="5148079" y="24514"/>
                  </a:lnTo>
                  <a:lnTo>
                    <a:pt x="5106908" y="20928"/>
                  </a:lnTo>
                  <a:lnTo>
                    <a:pt x="5023597" y="11474"/>
                  </a:lnTo>
                  <a:lnTo>
                    <a:pt x="4980134" y="7835"/>
                  </a:lnTo>
                  <a:lnTo>
                    <a:pt x="4938769" y="5705"/>
                  </a:lnTo>
                  <a:lnTo>
                    <a:pt x="4898118" y="4867"/>
                  </a:lnTo>
                  <a:lnTo>
                    <a:pt x="4856795" y="5102"/>
                  </a:lnTo>
                  <a:lnTo>
                    <a:pt x="4813416" y="6193"/>
                  </a:lnTo>
                  <a:lnTo>
                    <a:pt x="4766596" y="7921"/>
                  </a:lnTo>
                  <a:lnTo>
                    <a:pt x="4657092" y="12416"/>
                  </a:lnTo>
                  <a:lnTo>
                    <a:pt x="4591638" y="14746"/>
                  </a:lnTo>
                  <a:lnTo>
                    <a:pt x="4517203" y="16842"/>
                  </a:lnTo>
                  <a:lnTo>
                    <a:pt x="4462756" y="17677"/>
                  </a:lnTo>
                  <a:lnTo>
                    <a:pt x="4408580" y="17670"/>
                  </a:lnTo>
                  <a:lnTo>
                    <a:pt x="4354690" y="16976"/>
                  </a:lnTo>
                  <a:lnTo>
                    <a:pt x="4301103" y="15752"/>
                  </a:lnTo>
                  <a:lnTo>
                    <a:pt x="4247834" y="14156"/>
                  </a:lnTo>
                  <a:lnTo>
                    <a:pt x="4142310" y="10472"/>
                  </a:lnTo>
                  <a:lnTo>
                    <a:pt x="4038243" y="7178"/>
                  </a:lnTo>
                  <a:lnTo>
                    <a:pt x="3986794" y="6070"/>
                  </a:lnTo>
                  <a:lnTo>
                    <a:pt x="3935755" y="5530"/>
                  </a:lnTo>
                  <a:lnTo>
                    <a:pt x="3885143" y="5715"/>
                  </a:lnTo>
                  <a:lnTo>
                    <a:pt x="3834971" y="6782"/>
                  </a:lnTo>
                  <a:lnTo>
                    <a:pt x="3785256" y="8887"/>
                  </a:lnTo>
                  <a:lnTo>
                    <a:pt x="3736014" y="12188"/>
                  </a:lnTo>
                  <a:lnTo>
                    <a:pt x="3624713" y="23065"/>
                  </a:lnTo>
                  <a:lnTo>
                    <a:pt x="3565985" y="27513"/>
                  </a:lnTo>
                  <a:lnTo>
                    <a:pt x="3510513" y="30379"/>
                  </a:lnTo>
                  <a:lnTo>
                    <a:pt x="3457732" y="31856"/>
                  </a:lnTo>
                  <a:lnTo>
                    <a:pt x="3407081" y="32136"/>
                  </a:lnTo>
                  <a:lnTo>
                    <a:pt x="3357996" y="31415"/>
                  </a:lnTo>
                  <a:lnTo>
                    <a:pt x="3309913" y="29883"/>
                  </a:lnTo>
                  <a:lnTo>
                    <a:pt x="3262270" y="27735"/>
                  </a:lnTo>
                  <a:lnTo>
                    <a:pt x="3116347" y="19524"/>
                  </a:lnTo>
                  <a:lnTo>
                    <a:pt x="3064832" y="16842"/>
                  </a:lnTo>
                  <a:lnTo>
                    <a:pt x="2974394" y="12844"/>
                  </a:lnTo>
                  <a:lnTo>
                    <a:pt x="2873796" y="9272"/>
                  </a:lnTo>
                  <a:lnTo>
                    <a:pt x="2820841" y="7782"/>
                  </a:lnTo>
                  <a:lnTo>
                    <a:pt x="2766733" y="6563"/>
                  </a:lnTo>
                  <a:lnTo>
                    <a:pt x="2711934" y="5671"/>
                  </a:lnTo>
                  <a:lnTo>
                    <a:pt x="2656905" y="5159"/>
                  </a:lnTo>
                  <a:lnTo>
                    <a:pt x="2602109" y="5082"/>
                  </a:lnTo>
                  <a:lnTo>
                    <a:pt x="2548008" y="5496"/>
                  </a:lnTo>
                  <a:lnTo>
                    <a:pt x="2495064" y="6455"/>
                  </a:lnTo>
                  <a:lnTo>
                    <a:pt x="2443739" y="8014"/>
                  </a:lnTo>
                  <a:lnTo>
                    <a:pt x="2394496" y="10229"/>
                  </a:lnTo>
                  <a:lnTo>
                    <a:pt x="2347796" y="13153"/>
                  </a:lnTo>
                  <a:lnTo>
                    <a:pt x="2304102" y="16842"/>
                  </a:lnTo>
                  <a:lnTo>
                    <a:pt x="2249711" y="21971"/>
                  </a:lnTo>
                  <a:lnTo>
                    <a:pt x="2200267" y="26183"/>
                  </a:lnTo>
                  <a:lnTo>
                    <a:pt x="2154394" y="29441"/>
                  </a:lnTo>
                  <a:lnTo>
                    <a:pt x="2110717" y="31709"/>
                  </a:lnTo>
                  <a:lnTo>
                    <a:pt x="2067859" y="32952"/>
                  </a:lnTo>
                  <a:lnTo>
                    <a:pt x="2024446" y="33132"/>
                  </a:lnTo>
                  <a:lnTo>
                    <a:pt x="1979101" y="32214"/>
                  </a:lnTo>
                  <a:lnTo>
                    <a:pt x="1930448" y="30162"/>
                  </a:lnTo>
                  <a:lnTo>
                    <a:pt x="1877113" y="26941"/>
                  </a:lnTo>
                  <a:lnTo>
                    <a:pt x="1817718" y="22512"/>
                  </a:lnTo>
                  <a:lnTo>
                    <a:pt x="1750890" y="16842"/>
                  </a:lnTo>
                  <a:lnTo>
                    <a:pt x="1688688" y="12321"/>
                  </a:lnTo>
                  <a:lnTo>
                    <a:pt x="1631609" y="10033"/>
                  </a:lnTo>
                  <a:lnTo>
                    <a:pt x="1578680" y="9555"/>
                  </a:lnTo>
                  <a:lnTo>
                    <a:pt x="1528927" y="10463"/>
                  </a:lnTo>
                  <a:lnTo>
                    <a:pt x="1481377" y="12335"/>
                  </a:lnTo>
                  <a:lnTo>
                    <a:pt x="1388993" y="17274"/>
                  </a:lnTo>
                  <a:lnTo>
                    <a:pt x="1342213" y="19494"/>
                  </a:lnTo>
                  <a:lnTo>
                    <a:pt x="1293744" y="20985"/>
                  </a:lnTo>
                  <a:lnTo>
                    <a:pt x="1242611" y="21322"/>
                  </a:lnTo>
                  <a:lnTo>
                    <a:pt x="1187842" y="20082"/>
                  </a:lnTo>
                  <a:lnTo>
                    <a:pt x="1128463" y="16842"/>
                  </a:lnTo>
                  <a:lnTo>
                    <a:pt x="1080583" y="13658"/>
                  </a:lnTo>
                  <a:lnTo>
                    <a:pt x="1030231" y="10705"/>
                  </a:lnTo>
                  <a:lnTo>
                    <a:pt x="977823" y="8026"/>
                  </a:lnTo>
                  <a:lnTo>
                    <a:pt x="923775" y="5662"/>
                  </a:lnTo>
                  <a:lnTo>
                    <a:pt x="868501" y="3653"/>
                  </a:lnTo>
                  <a:lnTo>
                    <a:pt x="812419" y="2040"/>
                  </a:lnTo>
                  <a:lnTo>
                    <a:pt x="755943" y="867"/>
                  </a:lnTo>
                  <a:lnTo>
                    <a:pt x="699489" y="173"/>
                  </a:lnTo>
                  <a:lnTo>
                    <a:pt x="6434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21819" y="2862563"/>
              <a:ext cx="7510145" cy="775335"/>
            </a:xfrm>
            <a:custGeom>
              <a:avLst/>
              <a:gdLst/>
              <a:ahLst/>
              <a:cxnLst/>
              <a:rect l="l" t="t" r="r" b="b"/>
              <a:pathLst>
                <a:path w="7510145" h="775335">
                  <a:moveTo>
                    <a:pt x="1546" y="316881"/>
                  </a:moveTo>
                  <a:lnTo>
                    <a:pt x="5689" y="262373"/>
                  </a:lnTo>
                  <a:lnTo>
                    <a:pt x="18253" y="213873"/>
                  </a:lnTo>
                  <a:lnTo>
                    <a:pt x="38191" y="171211"/>
                  </a:lnTo>
                  <a:lnTo>
                    <a:pt x="64459" y="134214"/>
                  </a:lnTo>
                  <a:lnTo>
                    <a:pt x="96010" y="102711"/>
                  </a:lnTo>
                  <a:lnTo>
                    <a:pt x="131801" y="76531"/>
                  </a:lnTo>
                  <a:lnTo>
                    <a:pt x="170784" y="55501"/>
                  </a:lnTo>
                  <a:lnTo>
                    <a:pt x="211916" y="39452"/>
                  </a:lnTo>
                  <a:lnTo>
                    <a:pt x="254149" y="28211"/>
                  </a:lnTo>
                  <a:lnTo>
                    <a:pt x="296440" y="21606"/>
                  </a:lnTo>
                  <a:lnTo>
                    <a:pt x="354286" y="16569"/>
                  </a:lnTo>
                  <a:lnTo>
                    <a:pt x="412528" y="13289"/>
                  </a:lnTo>
                  <a:lnTo>
                    <a:pt x="470722" y="11515"/>
                  </a:lnTo>
                  <a:lnTo>
                    <a:pt x="528422" y="10994"/>
                  </a:lnTo>
                  <a:lnTo>
                    <a:pt x="585184" y="11473"/>
                  </a:lnTo>
                  <a:lnTo>
                    <a:pt x="640563" y="12700"/>
                  </a:lnTo>
                  <a:lnTo>
                    <a:pt x="694113" y="14421"/>
                  </a:lnTo>
                  <a:lnTo>
                    <a:pt x="745390" y="16385"/>
                  </a:lnTo>
                  <a:lnTo>
                    <a:pt x="793949" y="18338"/>
                  </a:lnTo>
                  <a:lnTo>
                    <a:pt x="839345" y="20027"/>
                  </a:lnTo>
                  <a:lnTo>
                    <a:pt x="881133" y="21201"/>
                  </a:lnTo>
                  <a:lnTo>
                    <a:pt x="918867" y="21606"/>
                  </a:lnTo>
                  <a:lnTo>
                    <a:pt x="961374" y="21356"/>
                  </a:lnTo>
                  <a:lnTo>
                    <a:pt x="1003817" y="20838"/>
                  </a:lnTo>
                  <a:lnTo>
                    <a:pt x="1046713" y="20174"/>
                  </a:lnTo>
                  <a:lnTo>
                    <a:pt x="1090577" y="19485"/>
                  </a:lnTo>
                  <a:lnTo>
                    <a:pt x="1135926" y="18891"/>
                  </a:lnTo>
                  <a:lnTo>
                    <a:pt x="1183275" y="18515"/>
                  </a:lnTo>
                  <a:lnTo>
                    <a:pt x="1233140" y="18478"/>
                  </a:lnTo>
                  <a:lnTo>
                    <a:pt x="1286037" y="18899"/>
                  </a:lnTo>
                  <a:lnTo>
                    <a:pt x="1342482" y="19902"/>
                  </a:lnTo>
                  <a:lnTo>
                    <a:pt x="1402991" y="21606"/>
                  </a:lnTo>
                  <a:lnTo>
                    <a:pt x="1447205" y="23259"/>
                  </a:lnTo>
                  <a:lnTo>
                    <a:pt x="1495712" y="25325"/>
                  </a:lnTo>
                  <a:lnTo>
                    <a:pt x="1547737" y="27653"/>
                  </a:lnTo>
                  <a:lnTo>
                    <a:pt x="1602501" y="30095"/>
                  </a:lnTo>
                  <a:lnTo>
                    <a:pt x="1659230" y="32500"/>
                  </a:lnTo>
                  <a:lnTo>
                    <a:pt x="1717147" y="34718"/>
                  </a:lnTo>
                  <a:lnTo>
                    <a:pt x="1775474" y="36601"/>
                  </a:lnTo>
                  <a:lnTo>
                    <a:pt x="1833436" y="37998"/>
                  </a:lnTo>
                  <a:lnTo>
                    <a:pt x="1890257" y="38760"/>
                  </a:lnTo>
                  <a:lnTo>
                    <a:pt x="1945159" y="38737"/>
                  </a:lnTo>
                  <a:lnTo>
                    <a:pt x="1997367" y="37779"/>
                  </a:lnTo>
                  <a:lnTo>
                    <a:pt x="2046103" y="35736"/>
                  </a:lnTo>
                  <a:lnTo>
                    <a:pt x="2090592" y="32460"/>
                  </a:lnTo>
                  <a:lnTo>
                    <a:pt x="2130057" y="27800"/>
                  </a:lnTo>
                  <a:lnTo>
                    <a:pt x="2206213" y="13213"/>
                  </a:lnTo>
                  <a:lnTo>
                    <a:pt x="2250394" y="7035"/>
                  </a:lnTo>
                  <a:lnTo>
                    <a:pt x="2296222" y="2892"/>
                  </a:lnTo>
                  <a:lnTo>
                    <a:pt x="2343655" y="606"/>
                  </a:lnTo>
                  <a:lnTo>
                    <a:pt x="2392651" y="0"/>
                  </a:lnTo>
                  <a:lnTo>
                    <a:pt x="2443166" y="893"/>
                  </a:lnTo>
                  <a:lnTo>
                    <a:pt x="2495159" y="3107"/>
                  </a:lnTo>
                  <a:lnTo>
                    <a:pt x="2548587" y="6464"/>
                  </a:lnTo>
                  <a:lnTo>
                    <a:pt x="2603408" y="10786"/>
                  </a:lnTo>
                  <a:lnTo>
                    <a:pt x="2659580" y="15892"/>
                  </a:lnTo>
                  <a:lnTo>
                    <a:pt x="2717060" y="21606"/>
                  </a:lnTo>
                  <a:lnTo>
                    <a:pt x="2777267" y="27219"/>
                  </a:lnTo>
                  <a:lnTo>
                    <a:pt x="2831051" y="31079"/>
                  </a:lnTo>
                  <a:lnTo>
                    <a:pt x="2879838" y="33375"/>
                  </a:lnTo>
                  <a:lnTo>
                    <a:pt x="2925054" y="34298"/>
                  </a:lnTo>
                  <a:lnTo>
                    <a:pt x="2968123" y="34036"/>
                  </a:lnTo>
                  <a:lnTo>
                    <a:pt x="3010473" y="32780"/>
                  </a:lnTo>
                  <a:lnTo>
                    <a:pt x="3053528" y="30719"/>
                  </a:lnTo>
                  <a:lnTo>
                    <a:pt x="3098714" y="28043"/>
                  </a:lnTo>
                  <a:lnTo>
                    <a:pt x="3147458" y="24942"/>
                  </a:lnTo>
                  <a:lnTo>
                    <a:pt x="3201184" y="21606"/>
                  </a:lnTo>
                  <a:lnTo>
                    <a:pt x="3250463" y="19522"/>
                  </a:lnTo>
                  <a:lnTo>
                    <a:pt x="3296136" y="19148"/>
                  </a:lnTo>
                  <a:lnTo>
                    <a:pt x="3339474" y="20053"/>
                  </a:lnTo>
                  <a:lnTo>
                    <a:pt x="3381745" y="21806"/>
                  </a:lnTo>
                  <a:lnTo>
                    <a:pt x="3424219" y="23976"/>
                  </a:lnTo>
                  <a:lnTo>
                    <a:pt x="3468165" y="26131"/>
                  </a:lnTo>
                  <a:lnTo>
                    <a:pt x="3514852" y="27841"/>
                  </a:lnTo>
                  <a:lnTo>
                    <a:pt x="3565549" y="28675"/>
                  </a:lnTo>
                  <a:lnTo>
                    <a:pt x="3621526" y="28201"/>
                  </a:lnTo>
                  <a:lnTo>
                    <a:pt x="3684052" y="25988"/>
                  </a:lnTo>
                  <a:lnTo>
                    <a:pt x="3754396" y="21606"/>
                  </a:lnTo>
                  <a:lnTo>
                    <a:pt x="3809134" y="18078"/>
                  </a:lnTo>
                  <a:lnTo>
                    <a:pt x="3863754" y="15636"/>
                  </a:lnTo>
                  <a:lnTo>
                    <a:pt x="3918149" y="14144"/>
                  </a:lnTo>
                  <a:lnTo>
                    <a:pt x="3972215" y="13470"/>
                  </a:lnTo>
                  <a:lnTo>
                    <a:pt x="4025847" y="13478"/>
                  </a:lnTo>
                  <a:lnTo>
                    <a:pt x="4078939" y="14035"/>
                  </a:lnTo>
                  <a:lnTo>
                    <a:pt x="4131386" y="15006"/>
                  </a:lnTo>
                  <a:lnTo>
                    <a:pt x="4183084" y="16257"/>
                  </a:lnTo>
                  <a:lnTo>
                    <a:pt x="4233926" y="17656"/>
                  </a:lnTo>
                  <a:lnTo>
                    <a:pt x="4283807" y="19066"/>
                  </a:lnTo>
                  <a:lnTo>
                    <a:pt x="4332623" y="20354"/>
                  </a:lnTo>
                  <a:lnTo>
                    <a:pt x="4380268" y="21386"/>
                  </a:lnTo>
                  <a:lnTo>
                    <a:pt x="4426637" y="22029"/>
                  </a:lnTo>
                  <a:lnTo>
                    <a:pt x="4471625" y="22146"/>
                  </a:lnTo>
                  <a:lnTo>
                    <a:pt x="4515126" y="21606"/>
                  </a:lnTo>
                  <a:lnTo>
                    <a:pt x="4570281" y="20575"/>
                  </a:lnTo>
                  <a:lnTo>
                    <a:pt x="4620183" y="19936"/>
                  </a:lnTo>
                  <a:lnTo>
                    <a:pt x="4666259" y="19627"/>
                  </a:lnTo>
                  <a:lnTo>
                    <a:pt x="4709936" y="19586"/>
                  </a:lnTo>
                  <a:lnTo>
                    <a:pt x="4752643" y="19751"/>
                  </a:lnTo>
                  <a:lnTo>
                    <a:pt x="4795808" y="20060"/>
                  </a:lnTo>
                  <a:lnTo>
                    <a:pt x="4840858" y="20452"/>
                  </a:lnTo>
                  <a:lnTo>
                    <a:pt x="4889220" y="20864"/>
                  </a:lnTo>
                  <a:lnTo>
                    <a:pt x="4942324" y="21235"/>
                  </a:lnTo>
                  <a:lnTo>
                    <a:pt x="5001596" y="21503"/>
                  </a:lnTo>
                  <a:lnTo>
                    <a:pt x="5068465" y="21606"/>
                  </a:lnTo>
                  <a:lnTo>
                    <a:pt x="5139696" y="21613"/>
                  </a:lnTo>
                  <a:lnTo>
                    <a:pt x="5198732" y="21631"/>
                  </a:lnTo>
                  <a:lnTo>
                    <a:pt x="5248242" y="21654"/>
                  </a:lnTo>
                  <a:lnTo>
                    <a:pt x="5290898" y="21679"/>
                  </a:lnTo>
                  <a:lnTo>
                    <a:pt x="5329371" y="21701"/>
                  </a:lnTo>
                  <a:lnTo>
                    <a:pt x="5366331" y="21716"/>
                  </a:lnTo>
                  <a:lnTo>
                    <a:pt x="5404449" y="21718"/>
                  </a:lnTo>
                  <a:lnTo>
                    <a:pt x="5446396" y="21704"/>
                  </a:lnTo>
                  <a:lnTo>
                    <a:pt x="5494843" y="21668"/>
                  </a:lnTo>
                  <a:lnTo>
                    <a:pt x="5552461" y="21606"/>
                  </a:lnTo>
                  <a:lnTo>
                    <a:pt x="5610024" y="21492"/>
                  </a:lnTo>
                  <a:lnTo>
                    <a:pt x="5667603" y="21307"/>
                  </a:lnTo>
                  <a:lnTo>
                    <a:pt x="5724707" y="21084"/>
                  </a:lnTo>
                  <a:lnTo>
                    <a:pt x="5780848" y="20852"/>
                  </a:lnTo>
                  <a:lnTo>
                    <a:pt x="5835537" y="20644"/>
                  </a:lnTo>
                  <a:lnTo>
                    <a:pt x="5888285" y="20489"/>
                  </a:lnTo>
                  <a:lnTo>
                    <a:pt x="5938603" y="20420"/>
                  </a:lnTo>
                  <a:lnTo>
                    <a:pt x="5986003" y="20465"/>
                  </a:lnTo>
                  <a:lnTo>
                    <a:pt x="6029996" y="20658"/>
                  </a:lnTo>
                  <a:lnTo>
                    <a:pt x="6070092" y="21028"/>
                  </a:lnTo>
                  <a:lnTo>
                    <a:pt x="6124482" y="22199"/>
                  </a:lnTo>
                  <a:lnTo>
                    <a:pt x="6173536" y="24639"/>
                  </a:lnTo>
                  <a:lnTo>
                    <a:pt x="6237252" y="28251"/>
                  </a:lnTo>
                  <a:lnTo>
                    <a:pt x="6274257" y="30310"/>
                  </a:lnTo>
                  <a:lnTo>
                    <a:pt x="6314507" y="32437"/>
                  </a:lnTo>
                  <a:lnTo>
                    <a:pt x="6357862" y="34558"/>
                  </a:lnTo>
                  <a:lnTo>
                    <a:pt x="6404181" y="36597"/>
                  </a:lnTo>
                  <a:lnTo>
                    <a:pt x="6453325" y="38480"/>
                  </a:lnTo>
                  <a:lnTo>
                    <a:pt x="6505153" y="40132"/>
                  </a:lnTo>
                  <a:lnTo>
                    <a:pt x="6559525" y="41477"/>
                  </a:lnTo>
                  <a:lnTo>
                    <a:pt x="6616301" y="42441"/>
                  </a:lnTo>
                  <a:lnTo>
                    <a:pt x="6675342" y="42949"/>
                  </a:lnTo>
                  <a:lnTo>
                    <a:pt x="6736506" y="42927"/>
                  </a:lnTo>
                  <a:lnTo>
                    <a:pt x="6799654" y="42298"/>
                  </a:lnTo>
                  <a:lnTo>
                    <a:pt x="6864645" y="40989"/>
                  </a:lnTo>
                  <a:lnTo>
                    <a:pt x="6931340" y="38923"/>
                  </a:lnTo>
                  <a:lnTo>
                    <a:pt x="6999598" y="36027"/>
                  </a:lnTo>
                  <a:lnTo>
                    <a:pt x="7069279" y="32226"/>
                  </a:lnTo>
                  <a:lnTo>
                    <a:pt x="7140244" y="27444"/>
                  </a:lnTo>
                  <a:lnTo>
                    <a:pt x="7212351" y="21606"/>
                  </a:lnTo>
                  <a:lnTo>
                    <a:pt x="7253637" y="26798"/>
                  </a:lnTo>
                  <a:lnTo>
                    <a:pt x="7296141" y="39732"/>
                  </a:lnTo>
                  <a:lnTo>
                    <a:pt x="7338425" y="59534"/>
                  </a:lnTo>
                  <a:lnTo>
                    <a:pt x="7379047" y="85327"/>
                  </a:lnTo>
                  <a:lnTo>
                    <a:pt x="7416568" y="116237"/>
                  </a:lnTo>
                  <a:lnTo>
                    <a:pt x="7449548" y="151386"/>
                  </a:lnTo>
                  <a:lnTo>
                    <a:pt x="7476545" y="189901"/>
                  </a:lnTo>
                  <a:lnTo>
                    <a:pt x="7496121" y="230906"/>
                  </a:lnTo>
                  <a:lnTo>
                    <a:pt x="7506835" y="273524"/>
                  </a:lnTo>
                  <a:lnTo>
                    <a:pt x="7507246" y="316881"/>
                  </a:lnTo>
                  <a:lnTo>
                    <a:pt x="7508247" y="350266"/>
                  </a:lnTo>
                  <a:lnTo>
                    <a:pt x="7509438" y="386985"/>
                  </a:lnTo>
                  <a:lnTo>
                    <a:pt x="7509533" y="423894"/>
                  </a:lnTo>
                  <a:lnTo>
                    <a:pt x="7507246" y="457851"/>
                  </a:lnTo>
                  <a:lnTo>
                    <a:pt x="7501589" y="504287"/>
                  </a:lnTo>
                  <a:lnTo>
                    <a:pt x="7487831" y="549592"/>
                  </a:lnTo>
                  <a:lnTo>
                    <a:pt x="7467024" y="592783"/>
                  </a:lnTo>
                  <a:lnTo>
                    <a:pt x="7440221" y="632873"/>
                  </a:lnTo>
                  <a:lnTo>
                    <a:pt x="7408472" y="668877"/>
                  </a:lnTo>
                  <a:lnTo>
                    <a:pt x="7372829" y="699810"/>
                  </a:lnTo>
                  <a:lnTo>
                    <a:pt x="7334344" y="724687"/>
                  </a:lnTo>
                  <a:lnTo>
                    <a:pt x="7294069" y="742522"/>
                  </a:lnTo>
                  <a:lnTo>
                    <a:pt x="7253054" y="752330"/>
                  </a:lnTo>
                  <a:lnTo>
                    <a:pt x="7212351" y="753126"/>
                  </a:lnTo>
                  <a:lnTo>
                    <a:pt x="7171646" y="755097"/>
                  </a:lnTo>
                  <a:lnTo>
                    <a:pt x="7131792" y="756052"/>
                  </a:lnTo>
                  <a:lnTo>
                    <a:pt x="7091828" y="756206"/>
                  </a:lnTo>
                  <a:lnTo>
                    <a:pt x="7050793" y="755777"/>
                  </a:lnTo>
                  <a:lnTo>
                    <a:pt x="7007724" y="754983"/>
                  </a:lnTo>
                  <a:lnTo>
                    <a:pt x="6961661" y="754040"/>
                  </a:lnTo>
                  <a:lnTo>
                    <a:pt x="6911642" y="753166"/>
                  </a:lnTo>
                  <a:lnTo>
                    <a:pt x="6856704" y="752577"/>
                  </a:lnTo>
                  <a:lnTo>
                    <a:pt x="6795887" y="752491"/>
                  </a:lnTo>
                  <a:lnTo>
                    <a:pt x="6728228" y="753126"/>
                  </a:lnTo>
                  <a:lnTo>
                    <a:pt x="6671348" y="754178"/>
                  </a:lnTo>
                  <a:lnTo>
                    <a:pt x="6618984" y="755472"/>
                  </a:lnTo>
                  <a:lnTo>
                    <a:pt x="6570056" y="756876"/>
                  </a:lnTo>
                  <a:lnTo>
                    <a:pt x="6523481" y="758262"/>
                  </a:lnTo>
                  <a:lnTo>
                    <a:pt x="6478177" y="759500"/>
                  </a:lnTo>
                  <a:lnTo>
                    <a:pt x="6433064" y="760460"/>
                  </a:lnTo>
                  <a:lnTo>
                    <a:pt x="6387060" y="761012"/>
                  </a:lnTo>
                  <a:lnTo>
                    <a:pt x="6339082" y="761028"/>
                  </a:lnTo>
                  <a:lnTo>
                    <a:pt x="6288049" y="760377"/>
                  </a:lnTo>
                  <a:lnTo>
                    <a:pt x="6232879" y="758929"/>
                  </a:lnTo>
                  <a:lnTo>
                    <a:pt x="6172491" y="756555"/>
                  </a:lnTo>
                  <a:lnTo>
                    <a:pt x="6105802" y="753126"/>
                  </a:lnTo>
                  <a:lnTo>
                    <a:pt x="6050769" y="750004"/>
                  </a:lnTo>
                  <a:lnTo>
                    <a:pt x="5997768" y="747079"/>
                  </a:lnTo>
                  <a:lnTo>
                    <a:pt x="5946475" y="744408"/>
                  </a:lnTo>
                  <a:lnTo>
                    <a:pt x="5896561" y="742049"/>
                  </a:lnTo>
                  <a:lnTo>
                    <a:pt x="5847700" y="740059"/>
                  </a:lnTo>
                  <a:lnTo>
                    <a:pt x="5799565" y="738495"/>
                  </a:lnTo>
                  <a:lnTo>
                    <a:pt x="5751829" y="737416"/>
                  </a:lnTo>
                  <a:lnTo>
                    <a:pt x="5704165" y="736879"/>
                  </a:lnTo>
                  <a:lnTo>
                    <a:pt x="5656246" y="736941"/>
                  </a:lnTo>
                  <a:lnTo>
                    <a:pt x="5607745" y="737660"/>
                  </a:lnTo>
                  <a:lnTo>
                    <a:pt x="5558336" y="739094"/>
                  </a:lnTo>
                  <a:lnTo>
                    <a:pt x="5507690" y="741299"/>
                  </a:lnTo>
                  <a:lnTo>
                    <a:pt x="5455482" y="744335"/>
                  </a:lnTo>
                  <a:lnTo>
                    <a:pt x="5401385" y="748258"/>
                  </a:lnTo>
                  <a:lnTo>
                    <a:pt x="5345071" y="753126"/>
                  </a:lnTo>
                  <a:lnTo>
                    <a:pt x="5273376" y="759781"/>
                  </a:lnTo>
                  <a:lnTo>
                    <a:pt x="5213514" y="765126"/>
                  </a:lnTo>
                  <a:lnTo>
                    <a:pt x="5162968" y="769153"/>
                  </a:lnTo>
                  <a:lnTo>
                    <a:pt x="5119219" y="771857"/>
                  </a:lnTo>
                  <a:lnTo>
                    <a:pt x="5079747" y="773229"/>
                  </a:lnTo>
                  <a:lnTo>
                    <a:pt x="5042036" y="773263"/>
                  </a:lnTo>
                  <a:lnTo>
                    <a:pt x="5003566" y="771953"/>
                  </a:lnTo>
                  <a:lnTo>
                    <a:pt x="4961819" y="769291"/>
                  </a:lnTo>
                  <a:lnTo>
                    <a:pt x="4914277" y="765270"/>
                  </a:lnTo>
                  <a:lnTo>
                    <a:pt x="4858421" y="759884"/>
                  </a:lnTo>
                  <a:lnTo>
                    <a:pt x="4791732" y="753126"/>
                  </a:lnTo>
                  <a:lnTo>
                    <a:pt x="4735951" y="748387"/>
                  </a:lnTo>
                  <a:lnTo>
                    <a:pt x="4682888" y="745661"/>
                  </a:lnTo>
                  <a:lnTo>
                    <a:pt x="4632110" y="744626"/>
                  </a:lnTo>
                  <a:lnTo>
                    <a:pt x="4583182" y="744961"/>
                  </a:lnTo>
                  <a:lnTo>
                    <a:pt x="4535672" y="746346"/>
                  </a:lnTo>
                  <a:lnTo>
                    <a:pt x="4489144" y="748460"/>
                  </a:lnTo>
                  <a:lnTo>
                    <a:pt x="4443165" y="750982"/>
                  </a:lnTo>
                  <a:lnTo>
                    <a:pt x="4397301" y="753592"/>
                  </a:lnTo>
                  <a:lnTo>
                    <a:pt x="4351117" y="755968"/>
                  </a:lnTo>
                  <a:lnTo>
                    <a:pt x="4304180" y="757791"/>
                  </a:lnTo>
                  <a:lnTo>
                    <a:pt x="4256056" y="758738"/>
                  </a:lnTo>
                  <a:lnTo>
                    <a:pt x="4206310" y="758491"/>
                  </a:lnTo>
                  <a:lnTo>
                    <a:pt x="4154508" y="756727"/>
                  </a:lnTo>
                  <a:lnTo>
                    <a:pt x="4100217" y="753126"/>
                  </a:lnTo>
                  <a:lnTo>
                    <a:pt x="4028780" y="747536"/>
                  </a:lnTo>
                  <a:lnTo>
                    <a:pt x="3968852" y="743616"/>
                  </a:lnTo>
                  <a:lnTo>
                    <a:pt x="3918037" y="741204"/>
                  </a:lnTo>
                  <a:lnTo>
                    <a:pt x="3873936" y="740141"/>
                  </a:lnTo>
                  <a:lnTo>
                    <a:pt x="3834152" y="740267"/>
                  </a:lnTo>
                  <a:lnTo>
                    <a:pt x="3796289" y="741421"/>
                  </a:lnTo>
                  <a:lnTo>
                    <a:pt x="3757949" y="743444"/>
                  </a:lnTo>
                  <a:lnTo>
                    <a:pt x="3716734" y="746176"/>
                  </a:lnTo>
                  <a:lnTo>
                    <a:pt x="3670248" y="749457"/>
                  </a:lnTo>
                  <a:lnTo>
                    <a:pt x="3616093" y="753126"/>
                  </a:lnTo>
                  <a:lnTo>
                    <a:pt x="3541010" y="757631"/>
                  </a:lnTo>
                  <a:lnTo>
                    <a:pt x="3501919" y="759637"/>
                  </a:lnTo>
                  <a:lnTo>
                    <a:pt x="3461483" y="761430"/>
                  </a:lnTo>
                  <a:lnTo>
                    <a:pt x="3419467" y="762974"/>
                  </a:lnTo>
                  <a:lnTo>
                    <a:pt x="3375639" y="764232"/>
                  </a:lnTo>
                  <a:lnTo>
                    <a:pt x="3329764" y="765168"/>
                  </a:lnTo>
                  <a:lnTo>
                    <a:pt x="3281607" y="765746"/>
                  </a:lnTo>
                  <a:lnTo>
                    <a:pt x="3230935" y="765930"/>
                  </a:lnTo>
                  <a:lnTo>
                    <a:pt x="3177514" y="765683"/>
                  </a:lnTo>
                  <a:lnTo>
                    <a:pt x="3121110" y="764969"/>
                  </a:lnTo>
                  <a:lnTo>
                    <a:pt x="3061488" y="763752"/>
                  </a:lnTo>
                  <a:lnTo>
                    <a:pt x="2998415" y="761995"/>
                  </a:lnTo>
                  <a:lnTo>
                    <a:pt x="2931657" y="759663"/>
                  </a:lnTo>
                  <a:lnTo>
                    <a:pt x="2860979" y="756718"/>
                  </a:lnTo>
                  <a:lnTo>
                    <a:pt x="2786148" y="753126"/>
                  </a:lnTo>
                  <a:lnTo>
                    <a:pt x="2702755" y="749147"/>
                  </a:lnTo>
                  <a:lnTo>
                    <a:pt x="2627931" y="746134"/>
                  </a:lnTo>
                  <a:lnTo>
                    <a:pt x="2560842" y="743998"/>
                  </a:lnTo>
                  <a:lnTo>
                    <a:pt x="2500654" y="742651"/>
                  </a:lnTo>
                  <a:lnTo>
                    <a:pt x="2446530" y="742004"/>
                  </a:lnTo>
                  <a:lnTo>
                    <a:pt x="2397638" y="741969"/>
                  </a:lnTo>
                  <a:lnTo>
                    <a:pt x="2353141" y="742458"/>
                  </a:lnTo>
                  <a:lnTo>
                    <a:pt x="2312206" y="743382"/>
                  </a:lnTo>
                  <a:lnTo>
                    <a:pt x="2273997" y="744653"/>
                  </a:lnTo>
                  <a:lnTo>
                    <a:pt x="2202420" y="747884"/>
                  </a:lnTo>
                  <a:lnTo>
                    <a:pt x="2167382" y="749667"/>
                  </a:lnTo>
                  <a:lnTo>
                    <a:pt x="2131731" y="751443"/>
                  </a:lnTo>
                  <a:lnTo>
                    <a:pt x="2059404" y="754285"/>
                  </a:lnTo>
                  <a:lnTo>
                    <a:pt x="2020628" y="754996"/>
                  </a:lnTo>
                  <a:lnTo>
                    <a:pt x="1978591" y="755320"/>
                  </a:lnTo>
                  <a:lnTo>
                    <a:pt x="1933575" y="755322"/>
                  </a:lnTo>
                  <a:lnTo>
                    <a:pt x="1885867" y="755065"/>
                  </a:lnTo>
                  <a:lnTo>
                    <a:pt x="1835750" y="754610"/>
                  </a:lnTo>
                  <a:lnTo>
                    <a:pt x="1783509" y="754022"/>
                  </a:lnTo>
                  <a:lnTo>
                    <a:pt x="1729429" y="753364"/>
                  </a:lnTo>
                  <a:lnTo>
                    <a:pt x="1673793" y="752698"/>
                  </a:lnTo>
                  <a:lnTo>
                    <a:pt x="1616886" y="752088"/>
                  </a:lnTo>
                  <a:lnTo>
                    <a:pt x="1558993" y="751596"/>
                  </a:lnTo>
                  <a:lnTo>
                    <a:pt x="1500398" y="751286"/>
                  </a:lnTo>
                  <a:lnTo>
                    <a:pt x="1441386" y="751221"/>
                  </a:lnTo>
                  <a:lnTo>
                    <a:pt x="1382240" y="751464"/>
                  </a:lnTo>
                  <a:lnTo>
                    <a:pt x="1323246" y="752078"/>
                  </a:lnTo>
                  <a:lnTo>
                    <a:pt x="1264688" y="753126"/>
                  </a:lnTo>
                  <a:lnTo>
                    <a:pt x="1216043" y="754460"/>
                  </a:lnTo>
                  <a:lnTo>
                    <a:pt x="1168093" y="756230"/>
                  </a:lnTo>
                  <a:lnTo>
                    <a:pt x="1120670" y="758333"/>
                  </a:lnTo>
                  <a:lnTo>
                    <a:pt x="1073607" y="760665"/>
                  </a:lnTo>
                  <a:lnTo>
                    <a:pt x="1026734" y="763122"/>
                  </a:lnTo>
                  <a:lnTo>
                    <a:pt x="979884" y="765604"/>
                  </a:lnTo>
                  <a:lnTo>
                    <a:pt x="932889" y="768005"/>
                  </a:lnTo>
                  <a:lnTo>
                    <a:pt x="885581" y="770224"/>
                  </a:lnTo>
                  <a:lnTo>
                    <a:pt x="837791" y="772158"/>
                  </a:lnTo>
                  <a:lnTo>
                    <a:pt x="789352" y="773702"/>
                  </a:lnTo>
                  <a:lnTo>
                    <a:pt x="740096" y="774756"/>
                  </a:lnTo>
                  <a:lnTo>
                    <a:pt x="689853" y="775214"/>
                  </a:lnTo>
                  <a:lnTo>
                    <a:pt x="638457" y="774975"/>
                  </a:lnTo>
                  <a:lnTo>
                    <a:pt x="585739" y="773936"/>
                  </a:lnTo>
                  <a:lnTo>
                    <a:pt x="531532" y="771993"/>
                  </a:lnTo>
                  <a:lnTo>
                    <a:pt x="475666" y="769043"/>
                  </a:lnTo>
                  <a:lnTo>
                    <a:pt x="417974" y="764984"/>
                  </a:lnTo>
                  <a:lnTo>
                    <a:pt x="358288" y="759713"/>
                  </a:lnTo>
                  <a:lnTo>
                    <a:pt x="296440" y="753126"/>
                  </a:lnTo>
                  <a:lnTo>
                    <a:pt x="246188" y="746552"/>
                  </a:lnTo>
                  <a:lnTo>
                    <a:pt x="200177" y="734414"/>
                  </a:lnTo>
                  <a:lnTo>
                    <a:pt x="158547" y="716886"/>
                  </a:lnTo>
                  <a:lnTo>
                    <a:pt x="121439" y="694141"/>
                  </a:lnTo>
                  <a:lnTo>
                    <a:pt x="88990" y="666353"/>
                  </a:lnTo>
                  <a:lnTo>
                    <a:pt x="61342" y="633696"/>
                  </a:lnTo>
                  <a:lnTo>
                    <a:pt x="38634" y="596343"/>
                  </a:lnTo>
                  <a:lnTo>
                    <a:pt x="21006" y="554469"/>
                  </a:lnTo>
                  <a:lnTo>
                    <a:pt x="8597" y="508247"/>
                  </a:lnTo>
                  <a:lnTo>
                    <a:pt x="1546" y="457851"/>
                  </a:lnTo>
                  <a:lnTo>
                    <a:pt x="978" y="424591"/>
                  </a:lnTo>
                  <a:lnTo>
                    <a:pt x="136" y="384461"/>
                  </a:lnTo>
                  <a:lnTo>
                    <a:pt x="0" y="345783"/>
                  </a:lnTo>
                  <a:lnTo>
                    <a:pt x="1546" y="31688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86212" y="2961893"/>
              <a:ext cx="541655" cy="559435"/>
            </a:xfrm>
            <a:custGeom>
              <a:avLst/>
              <a:gdLst/>
              <a:ahLst/>
              <a:cxnLst/>
              <a:rect l="l" t="t" r="r" b="b"/>
              <a:pathLst>
                <a:path w="541655" h="559435">
                  <a:moveTo>
                    <a:pt x="272383" y="0"/>
                  </a:moveTo>
                  <a:lnTo>
                    <a:pt x="220143" y="6128"/>
                  </a:lnTo>
                  <a:lnTo>
                    <a:pt x="172544" y="17071"/>
                  </a:lnTo>
                  <a:lnTo>
                    <a:pt x="129958" y="32751"/>
                  </a:lnTo>
                  <a:lnTo>
                    <a:pt x="92756" y="53090"/>
                  </a:lnTo>
                  <a:lnTo>
                    <a:pt x="61309" y="78009"/>
                  </a:lnTo>
                  <a:lnTo>
                    <a:pt x="35988" y="107432"/>
                  </a:lnTo>
                  <a:lnTo>
                    <a:pt x="17166" y="141281"/>
                  </a:lnTo>
                  <a:lnTo>
                    <a:pt x="5212" y="179478"/>
                  </a:lnTo>
                  <a:lnTo>
                    <a:pt x="499" y="221945"/>
                  </a:lnTo>
                  <a:lnTo>
                    <a:pt x="3397" y="268604"/>
                  </a:lnTo>
                  <a:lnTo>
                    <a:pt x="3124" y="274065"/>
                  </a:lnTo>
                  <a:lnTo>
                    <a:pt x="3339" y="281431"/>
                  </a:lnTo>
                  <a:lnTo>
                    <a:pt x="3397" y="290703"/>
                  </a:lnTo>
                  <a:lnTo>
                    <a:pt x="0" y="332560"/>
                  </a:lnTo>
                  <a:lnTo>
                    <a:pt x="9011" y="372285"/>
                  </a:lnTo>
                  <a:lnTo>
                    <a:pt x="28678" y="409504"/>
                  </a:lnTo>
                  <a:lnTo>
                    <a:pt x="57251" y="443845"/>
                  </a:lnTo>
                  <a:lnTo>
                    <a:pt x="92977" y="474933"/>
                  </a:lnTo>
                  <a:lnTo>
                    <a:pt x="134105" y="502397"/>
                  </a:lnTo>
                  <a:lnTo>
                    <a:pt x="178883" y="525863"/>
                  </a:lnTo>
                  <a:lnTo>
                    <a:pt x="225560" y="544957"/>
                  </a:lnTo>
                  <a:lnTo>
                    <a:pt x="272383" y="559307"/>
                  </a:lnTo>
                  <a:lnTo>
                    <a:pt x="320205" y="553645"/>
                  </a:lnTo>
                  <a:lnTo>
                    <a:pt x="365441" y="541192"/>
                  </a:lnTo>
                  <a:lnTo>
                    <a:pt x="407277" y="522266"/>
                  </a:lnTo>
                  <a:lnTo>
                    <a:pt x="444900" y="497187"/>
                  </a:lnTo>
                  <a:lnTo>
                    <a:pt x="477498" y="466276"/>
                  </a:lnTo>
                  <a:lnTo>
                    <a:pt x="504257" y="429852"/>
                  </a:lnTo>
                  <a:lnTo>
                    <a:pt x="524364" y="388236"/>
                  </a:lnTo>
                  <a:lnTo>
                    <a:pt x="537005" y="341746"/>
                  </a:lnTo>
                  <a:lnTo>
                    <a:pt x="541369" y="290703"/>
                  </a:lnTo>
                  <a:lnTo>
                    <a:pt x="540683" y="281431"/>
                  </a:lnTo>
                  <a:lnTo>
                    <a:pt x="541432" y="274192"/>
                  </a:lnTo>
                  <a:lnTo>
                    <a:pt x="535000" y="220488"/>
                  </a:lnTo>
                  <a:lnTo>
                    <a:pt x="522310" y="175323"/>
                  </a:lnTo>
                  <a:lnTo>
                    <a:pt x="503489" y="133801"/>
                  </a:lnTo>
                  <a:lnTo>
                    <a:pt x="478725" y="96616"/>
                  </a:lnTo>
                  <a:lnTo>
                    <a:pt x="448207" y="64461"/>
                  </a:lnTo>
                  <a:lnTo>
                    <a:pt x="412125" y="38029"/>
                  </a:lnTo>
                  <a:lnTo>
                    <a:pt x="370668" y="18013"/>
                  </a:lnTo>
                  <a:lnTo>
                    <a:pt x="324024" y="5105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89102" y="2961893"/>
              <a:ext cx="541020" cy="559435"/>
            </a:xfrm>
            <a:custGeom>
              <a:avLst/>
              <a:gdLst/>
              <a:ahLst/>
              <a:cxnLst/>
              <a:rect l="l" t="t" r="r" b="b"/>
              <a:pathLst>
                <a:path w="541019" h="559435">
                  <a:moveTo>
                    <a:pt x="507" y="268604"/>
                  </a:moveTo>
                  <a:lnTo>
                    <a:pt x="832" y="227897"/>
                  </a:lnTo>
                  <a:lnTo>
                    <a:pt x="13249" y="187622"/>
                  </a:lnTo>
                  <a:lnTo>
                    <a:pt x="35743" y="148759"/>
                  </a:lnTo>
                  <a:lnTo>
                    <a:pt x="66299" y="112285"/>
                  </a:lnTo>
                  <a:lnTo>
                    <a:pt x="102902" y="79179"/>
                  </a:lnTo>
                  <a:lnTo>
                    <a:pt x="143538" y="50419"/>
                  </a:lnTo>
                  <a:lnTo>
                    <a:pt x="186191" y="26983"/>
                  </a:lnTo>
                  <a:lnTo>
                    <a:pt x="228848" y="9851"/>
                  </a:lnTo>
                  <a:lnTo>
                    <a:pt x="269493" y="0"/>
                  </a:lnTo>
                  <a:lnTo>
                    <a:pt x="318391" y="4495"/>
                  </a:lnTo>
                  <a:lnTo>
                    <a:pt x="363373" y="16929"/>
                  </a:lnTo>
                  <a:lnTo>
                    <a:pt x="404080" y="36618"/>
                  </a:lnTo>
                  <a:lnTo>
                    <a:pt x="440153" y="62872"/>
                  </a:lnTo>
                  <a:lnTo>
                    <a:pt x="471235" y="95006"/>
                  </a:lnTo>
                  <a:lnTo>
                    <a:pt x="496967" y="132333"/>
                  </a:lnTo>
                  <a:lnTo>
                    <a:pt x="516991" y="174167"/>
                  </a:lnTo>
                  <a:lnTo>
                    <a:pt x="530948" y="219819"/>
                  </a:lnTo>
                  <a:lnTo>
                    <a:pt x="538479" y="268604"/>
                  </a:lnTo>
                  <a:lnTo>
                    <a:pt x="538594" y="276605"/>
                  </a:lnTo>
                  <a:lnTo>
                    <a:pt x="539343" y="281685"/>
                  </a:lnTo>
                  <a:lnTo>
                    <a:pt x="538479" y="290703"/>
                  </a:lnTo>
                  <a:lnTo>
                    <a:pt x="540419" y="333095"/>
                  </a:lnTo>
                  <a:lnTo>
                    <a:pt x="532899" y="374356"/>
                  </a:lnTo>
                  <a:lnTo>
                    <a:pt x="516565" y="413625"/>
                  </a:lnTo>
                  <a:lnTo>
                    <a:pt x="492059" y="450043"/>
                  </a:lnTo>
                  <a:lnTo>
                    <a:pt x="460026" y="482752"/>
                  </a:lnTo>
                  <a:lnTo>
                    <a:pt x="421109" y="510892"/>
                  </a:lnTo>
                  <a:lnTo>
                    <a:pt x="375952" y="533604"/>
                  </a:lnTo>
                  <a:lnTo>
                    <a:pt x="325199" y="550029"/>
                  </a:lnTo>
                  <a:lnTo>
                    <a:pt x="269493" y="559307"/>
                  </a:lnTo>
                  <a:lnTo>
                    <a:pt x="216617" y="552901"/>
                  </a:lnTo>
                  <a:lnTo>
                    <a:pt x="169933" y="537797"/>
                  </a:lnTo>
                  <a:lnTo>
                    <a:pt x="129252" y="515210"/>
                  </a:lnTo>
                  <a:lnTo>
                    <a:pt x="94381" y="486358"/>
                  </a:lnTo>
                  <a:lnTo>
                    <a:pt x="65130" y="452458"/>
                  </a:lnTo>
                  <a:lnTo>
                    <a:pt x="41308" y="414725"/>
                  </a:lnTo>
                  <a:lnTo>
                    <a:pt x="22725" y="374377"/>
                  </a:lnTo>
                  <a:lnTo>
                    <a:pt x="9188" y="332631"/>
                  </a:lnTo>
                  <a:lnTo>
                    <a:pt x="507" y="290703"/>
                  </a:lnTo>
                  <a:lnTo>
                    <a:pt x="0" y="281051"/>
                  </a:lnTo>
                  <a:lnTo>
                    <a:pt x="304" y="278765"/>
                  </a:lnTo>
                  <a:lnTo>
                    <a:pt x="507" y="268604"/>
                  </a:lnTo>
                  <a:close/>
                </a:path>
              </a:pathLst>
            </a:custGeom>
            <a:ln w="19811">
              <a:solidFill>
                <a:srgbClr val="03233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2477" y="3044079"/>
            <a:ext cx="3022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2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7104" y="2941971"/>
            <a:ext cx="53251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1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уязвимыми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4912" y="3173619"/>
            <a:ext cx="38773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испытывающих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4912" y="3867675"/>
            <a:ext cx="706183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ts val="1870"/>
              </a:lnSpc>
              <a:spcBef>
                <a:spcPts val="95"/>
              </a:spcBef>
            </a:pPr>
            <a:r>
              <a:rPr sz="1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дело»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злоумышленники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пропагандой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870"/>
              </a:lnSpc>
            </a:pP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сети,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обещая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«правой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44912" y="4787916"/>
            <a:ext cx="5668645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065">
              <a:lnSpc>
                <a:spcPts val="1820"/>
              </a:lnSpc>
              <a:spcBef>
                <a:spcPts val="240"/>
              </a:spcBef>
            </a:pPr>
            <a:r>
              <a:rPr sz="1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Подрыв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государству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призывают </a:t>
            </a:r>
            <a:r>
              <a:rPr sz="1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«несправедливой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системы»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4912" y="5749205"/>
            <a:ext cx="6903084" cy="49244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065">
              <a:lnSpc>
                <a:spcPts val="1820"/>
              </a:lnSpc>
              <a:spcBef>
                <a:spcPts val="240"/>
              </a:spcBef>
            </a:pP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наркотиками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вербовщики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</a:t>
            </a:r>
            <a:r>
              <a:rPr sz="1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зависимыми 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наркотиков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склоняют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диверсионным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1218100" y="1612582"/>
            <a:ext cx="186690" cy="606425"/>
            <a:chOff x="11218100" y="1612582"/>
            <a:chExt cx="186690" cy="606425"/>
          </a:xfrm>
        </p:grpSpPr>
        <p:sp>
          <p:nvSpPr>
            <p:cNvPr id="44" name="object 44"/>
            <p:cNvSpPr/>
            <p:nvPr/>
          </p:nvSpPr>
          <p:spPr>
            <a:xfrm>
              <a:off x="11229213" y="1623695"/>
              <a:ext cx="164465" cy="584200"/>
            </a:xfrm>
            <a:custGeom>
              <a:avLst/>
              <a:gdLst/>
              <a:ahLst/>
              <a:cxnLst/>
              <a:rect l="l" t="t" r="r" b="b"/>
              <a:pathLst>
                <a:path w="164465" h="584200">
                  <a:moveTo>
                    <a:pt x="164210" y="0"/>
                  </a:moveTo>
                  <a:lnTo>
                    <a:pt x="0" y="9779"/>
                  </a:lnTo>
                  <a:lnTo>
                    <a:pt x="75310" y="584200"/>
                  </a:lnTo>
                  <a:lnTo>
                    <a:pt x="157480" y="579246"/>
                  </a:lnTo>
                  <a:lnTo>
                    <a:pt x="164210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229213" y="1623695"/>
              <a:ext cx="164465" cy="584200"/>
            </a:xfrm>
            <a:custGeom>
              <a:avLst/>
              <a:gdLst/>
              <a:ahLst/>
              <a:cxnLst/>
              <a:rect l="l" t="t" r="r" b="b"/>
              <a:pathLst>
                <a:path w="164465" h="584200">
                  <a:moveTo>
                    <a:pt x="164210" y="0"/>
                  </a:moveTo>
                  <a:lnTo>
                    <a:pt x="157480" y="579246"/>
                  </a:lnTo>
                  <a:lnTo>
                    <a:pt x="75310" y="584200"/>
                  </a:lnTo>
                  <a:lnTo>
                    <a:pt x="0" y="9779"/>
                  </a:lnTo>
                  <a:lnTo>
                    <a:pt x="164210" y="0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3538" y="2269553"/>
            <a:ext cx="118871" cy="118871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1426404" y="1709865"/>
            <a:ext cx="592455" cy="849630"/>
            <a:chOff x="11426404" y="1709865"/>
            <a:chExt cx="592455" cy="849630"/>
          </a:xfrm>
        </p:grpSpPr>
        <p:sp>
          <p:nvSpPr>
            <p:cNvPr id="48" name="object 48"/>
            <p:cNvSpPr/>
            <p:nvPr/>
          </p:nvSpPr>
          <p:spPr>
            <a:xfrm>
              <a:off x="11472799" y="1798320"/>
              <a:ext cx="249554" cy="591185"/>
            </a:xfrm>
            <a:custGeom>
              <a:avLst/>
              <a:gdLst/>
              <a:ahLst/>
              <a:cxnLst/>
              <a:rect l="l" t="t" r="r" b="b"/>
              <a:pathLst>
                <a:path w="249554" h="591185">
                  <a:moveTo>
                    <a:pt x="88771" y="0"/>
                  </a:moveTo>
                  <a:lnTo>
                    <a:pt x="0" y="572388"/>
                  </a:lnTo>
                  <a:lnTo>
                    <a:pt x="80136" y="590804"/>
                  </a:lnTo>
                  <a:lnTo>
                    <a:pt x="249175" y="36702"/>
                  </a:lnTo>
                  <a:lnTo>
                    <a:pt x="88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1472799" y="1798320"/>
              <a:ext cx="249554" cy="591185"/>
            </a:xfrm>
            <a:custGeom>
              <a:avLst/>
              <a:gdLst/>
              <a:ahLst/>
              <a:cxnLst/>
              <a:rect l="l" t="t" r="r" b="b"/>
              <a:pathLst>
                <a:path w="249554" h="591185">
                  <a:moveTo>
                    <a:pt x="249175" y="36702"/>
                  </a:moveTo>
                  <a:lnTo>
                    <a:pt x="80136" y="590804"/>
                  </a:lnTo>
                  <a:lnTo>
                    <a:pt x="0" y="572388"/>
                  </a:lnTo>
                  <a:lnTo>
                    <a:pt x="88771" y="0"/>
                  </a:lnTo>
                  <a:lnTo>
                    <a:pt x="249175" y="36702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6404" y="2441789"/>
              <a:ext cx="117574" cy="11757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677777" y="1720977"/>
              <a:ext cx="330200" cy="582295"/>
            </a:xfrm>
            <a:custGeom>
              <a:avLst/>
              <a:gdLst/>
              <a:ahLst/>
              <a:cxnLst/>
              <a:rect l="l" t="t" r="r" b="b"/>
              <a:pathLst>
                <a:path w="330200" h="582294">
                  <a:moveTo>
                    <a:pt x="177165" y="0"/>
                  </a:moveTo>
                  <a:lnTo>
                    <a:pt x="0" y="551560"/>
                  </a:lnTo>
                  <a:lnTo>
                    <a:pt x="76327" y="582167"/>
                  </a:lnTo>
                  <a:lnTo>
                    <a:pt x="329820" y="61213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1677777" y="1720977"/>
              <a:ext cx="330200" cy="582295"/>
            </a:xfrm>
            <a:custGeom>
              <a:avLst/>
              <a:gdLst/>
              <a:ahLst/>
              <a:cxnLst/>
              <a:rect l="l" t="t" r="r" b="b"/>
              <a:pathLst>
                <a:path w="330200" h="582294">
                  <a:moveTo>
                    <a:pt x="329820" y="61213"/>
                  </a:moveTo>
                  <a:lnTo>
                    <a:pt x="76327" y="582167"/>
                  </a:lnTo>
                  <a:lnTo>
                    <a:pt x="0" y="551560"/>
                  </a:lnTo>
                  <a:lnTo>
                    <a:pt x="177165" y="0"/>
                  </a:lnTo>
                  <a:lnTo>
                    <a:pt x="329820" y="61213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10304" y="2343169"/>
              <a:ext cx="119015" cy="119014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84766" y="3860562"/>
            <a:ext cx="560705" cy="581025"/>
            <a:chOff x="679196" y="3893819"/>
            <a:chExt cx="560705" cy="581025"/>
          </a:xfrm>
        </p:grpSpPr>
        <p:sp>
          <p:nvSpPr>
            <p:cNvPr id="55" name="object 55"/>
            <p:cNvSpPr/>
            <p:nvPr/>
          </p:nvSpPr>
          <p:spPr>
            <a:xfrm>
              <a:off x="686212" y="3903725"/>
              <a:ext cx="541655" cy="561340"/>
            </a:xfrm>
            <a:custGeom>
              <a:avLst/>
              <a:gdLst/>
              <a:ahLst/>
              <a:cxnLst/>
              <a:rect l="l" t="t" r="r" b="b"/>
              <a:pathLst>
                <a:path w="541655" h="561339">
                  <a:moveTo>
                    <a:pt x="272383" y="0"/>
                  </a:moveTo>
                  <a:lnTo>
                    <a:pt x="220143" y="6139"/>
                  </a:lnTo>
                  <a:lnTo>
                    <a:pt x="172544" y="17113"/>
                  </a:lnTo>
                  <a:lnTo>
                    <a:pt x="129958" y="32840"/>
                  </a:lnTo>
                  <a:lnTo>
                    <a:pt x="92756" y="53240"/>
                  </a:lnTo>
                  <a:lnTo>
                    <a:pt x="61309" y="78232"/>
                  </a:lnTo>
                  <a:lnTo>
                    <a:pt x="35988" y="107734"/>
                  </a:lnTo>
                  <a:lnTo>
                    <a:pt x="17166" y="141667"/>
                  </a:lnTo>
                  <a:lnTo>
                    <a:pt x="5212" y="179950"/>
                  </a:lnTo>
                  <a:lnTo>
                    <a:pt x="499" y="222501"/>
                  </a:lnTo>
                  <a:lnTo>
                    <a:pt x="3397" y="269240"/>
                  </a:lnTo>
                  <a:lnTo>
                    <a:pt x="3117" y="274955"/>
                  </a:lnTo>
                  <a:lnTo>
                    <a:pt x="3339" y="282194"/>
                  </a:lnTo>
                  <a:lnTo>
                    <a:pt x="3397" y="291592"/>
                  </a:lnTo>
                  <a:lnTo>
                    <a:pt x="0" y="333534"/>
                  </a:lnTo>
                  <a:lnTo>
                    <a:pt x="9011" y="373342"/>
                  </a:lnTo>
                  <a:lnTo>
                    <a:pt x="28678" y="410643"/>
                  </a:lnTo>
                  <a:lnTo>
                    <a:pt x="57251" y="445062"/>
                  </a:lnTo>
                  <a:lnTo>
                    <a:pt x="92977" y="476224"/>
                  </a:lnTo>
                  <a:lnTo>
                    <a:pt x="134105" y="503757"/>
                  </a:lnTo>
                  <a:lnTo>
                    <a:pt x="178883" y="527285"/>
                  </a:lnTo>
                  <a:lnTo>
                    <a:pt x="225560" y="546435"/>
                  </a:lnTo>
                  <a:lnTo>
                    <a:pt x="272383" y="560832"/>
                  </a:lnTo>
                  <a:lnTo>
                    <a:pt x="320205" y="555157"/>
                  </a:lnTo>
                  <a:lnTo>
                    <a:pt x="365441" y="542666"/>
                  </a:lnTo>
                  <a:lnTo>
                    <a:pt x="407277" y="523682"/>
                  </a:lnTo>
                  <a:lnTo>
                    <a:pt x="444900" y="498530"/>
                  </a:lnTo>
                  <a:lnTo>
                    <a:pt x="477498" y="467535"/>
                  </a:lnTo>
                  <a:lnTo>
                    <a:pt x="504257" y="431019"/>
                  </a:lnTo>
                  <a:lnTo>
                    <a:pt x="524364" y="389307"/>
                  </a:lnTo>
                  <a:lnTo>
                    <a:pt x="537005" y="342724"/>
                  </a:lnTo>
                  <a:lnTo>
                    <a:pt x="541369" y="291592"/>
                  </a:lnTo>
                  <a:lnTo>
                    <a:pt x="540683" y="282194"/>
                  </a:lnTo>
                  <a:lnTo>
                    <a:pt x="541432" y="274955"/>
                  </a:lnTo>
                  <a:lnTo>
                    <a:pt x="535000" y="221035"/>
                  </a:lnTo>
                  <a:lnTo>
                    <a:pt x="522310" y="175775"/>
                  </a:lnTo>
                  <a:lnTo>
                    <a:pt x="503489" y="134159"/>
                  </a:lnTo>
                  <a:lnTo>
                    <a:pt x="478725" y="96882"/>
                  </a:lnTo>
                  <a:lnTo>
                    <a:pt x="448207" y="64643"/>
                  </a:lnTo>
                  <a:lnTo>
                    <a:pt x="412125" y="38137"/>
                  </a:lnTo>
                  <a:lnTo>
                    <a:pt x="370668" y="18064"/>
                  </a:lnTo>
                  <a:lnTo>
                    <a:pt x="324024" y="5119"/>
                  </a:lnTo>
                  <a:lnTo>
                    <a:pt x="272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89102" y="3903725"/>
              <a:ext cx="541020" cy="561340"/>
            </a:xfrm>
            <a:custGeom>
              <a:avLst/>
              <a:gdLst/>
              <a:ahLst/>
              <a:cxnLst/>
              <a:rect l="l" t="t" r="r" b="b"/>
              <a:pathLst>
                <a:path w="541019" h="561339">
                  <a:moveTo>
                    <a:pt x="507" y="269240"/>
                  </a:moveTo>
                  <a:lnTo>
                    <a:pt x="832" y="228448"/>
                  </a:lnTo>
                  <a:lnTo>
                    <a:pt x="13249" y="188090"/>
                  </a:lnTo>
                  <a:lnTo>
                    <a:pt x="35743" y="149145"/>
                  </a:lnTo>
                  <a:lnTo>
                    <a:pt x="66299" y="112593"/>
                  </a:lnTo>
                  <a:lnTo>
                    <a:pt x="102902" y="79412"/>
                  </a:lnTo>
                  <a:lnTo>
                    <a:pt x="143538" y="50583"/>
                  </a:lnTo>
                  <a:lnTo>
                    <a:pt x="186191" y="27085"/>
                  </a:lnTo>
                  <a:lnTo>
                    <a:pt x="228848" y="9898"/>
                  </a:lnTo>
                  <a:lnTo>
                    <a:pt x="269493" y="0"/>
                  </a:lnTo>
                  <a:lnTo>
                    <a:pt x="318391" y="4504"/>
                  </a:lnTo>
                  <a:lnTo>
                    <a:pt x="363373" y="16966"/>
                  </a:lnTo>
                  <a:lnTo>
                    <a:pt x="404080" y="36698"/>
                  </a:lnTo>
                  <a:lnTo>
                    <a:pt x="440153" y="63012"/>
                  </a:lnTo>
                  <a:lnTo>
                    <a:pt x="471235" y="95220"/>
                  </a:lnTo>
                  <a:lnTo>
                    <a:pt x="496967" y="132635"/>
                  </a:lnTo>
                  <a:lnTo>
                    <a:pt x="516991" y="174568"/>
                  </a:lnTo>
                  <a:lnTo>
                    <a:pt x="530948" y="220333"/>
                  </a:lnTo>
                  <a:lnTo>
                    <a:pt x="538479" y="269240"/>
                  </a:lnTo>
                  <a:lnTo>
                    <a:pt x="538594" y="277368"/>
                  </a:lnTo>
                  <a:lnTo>
                    <a:pt x="539343" y="282448"/>
                  </a:lnTo>
                  <a:lnTo>
                    <a:pt x="538479" y="291592"/>
                  </a:lnTo>
                  <a:lnTo>
                    <a:pt x="540419" y="334069"/>
                  </a:lnTo>
                  <a:lnTo>
                    <a:pt x="532899" y="375413"/>
                  </a:lnTo>
                  <a:lnTo>
                    <a:pt x="516565" y="414763"/>
                  </a:lnTo>
                  <a:lnTo>
                    <a:pt x="492059" y="451260"/>
                  </a:lnTo>
                  <a:lnTo>
                    <a:pt x="460026" y="484043"/>
                  </a:lnTo>
                  <a:lnTo>
                    <a:pt x="421109" y="512252"/>
                  </a:lnTo>
                  <a:lnTo>
                    <a:pt x="375952" y="535027"/>
                  </a:lnTo>
                  <a:lnTo>
                    <a:pt x="325199" y="551507"/>
                  </a:lnTo>
                  <a:lnTo>
                    <a:pt x="269493" y="560832"/>
                  </a:lnTo>
                  <a:lnTo>
                    <a:pt x="216617" y="554413"/>
                  </a:lnTo>
                  <a:lnTo>
                    <a:pt x="169933" y="539270"/>
                  </a:lnTo>
                  <a:lnTo>
                    <a:pt x="129252" y="516626"/>
                  </a:lnTo>
                  <a:lnTo>
                    <a:pt x="94381" y="487701"/>
                  </a:lnTo>
                  <a:lnTo>
                    <a:pt x="65130" y="453716"/>
                  </a:lnTo>
                  <a:lnTo>
                    <a:pt x="41308" y="415892"/>
                  </a:lnTo>
                  <a:lnTo>
                    <a:pt x="22725" y="375449"/>
                  </a:lnTo>
                  <a:lnTo>
                    <a:pt x="9188" y="333609"/>
                  </a:lnTo>
                  <a:lnTo>
                    <a:pt x="507" y="291592"/>
                  </a:lnTo>
                  <a:lnTo>
                    <a:pt x="0" y="281813"/>
                  </a:lnTo>
                  <a:lnTo>
                    <a:pt x="304" y="279527"/>
                  </a:lnTo>
                  <a:lnTo>
                    <a:pt x="507" y="269240"/>
                  </a:lnTo>
                  <a:close/>
                </a:path>
              </a:pathLst>
            </a:custGeom>
            <a:ln w="19811">
              <a:solidFill>
                <a:srgbClr val="03233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06381" y="3987182"/>
            <a:ext cx="3136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pc="-19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4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5218A1-B34B-4868-98C2-9A6389B70FB7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95" y="842772"/>
            <a:ext cx="11941410" cy="58560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5959" y="1578305"/>
            <a:ext cx="7210425" cy="166468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50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СБОРЫ ДЛЯ СВО/ПРИЮТ ДЛЯ ЖИВОТНЫХ/ НА ОПЕРАЦИЮ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993" y="4099489"/>
            <a:ext cx="7906895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173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</a:t>
            </a:r>
            <a:r>
              <a:rPr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</a:t>
            </a:r>
            <a:r>
              <a:rPr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попавшим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жизненную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легализовать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1020" y="2068067"/>
            <a:ext cx="11254740" cy="4413250"/>
            <a:chOff x="541020" y="2068067"/>
            <a:chExt cx="11254740" cy="44132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0827" y="2068067"/>
              <a:ext cx="2327147" cy="23286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0926" y="3856609"/>
              <a:ext cx="9051290" cy="60325"/>
            </a:xfrm>
            <a:custGeom>
              <a:avLst/>
              <a:gdLst/>
              <a:ahLst/>
              <a:cxnLst/>
              <a:rect l="l" t="t" r="r" b="b"/>
              <a:pathLst>
                <a:path w="9051290" h="60325">
                  <a:moveTo>
                    <a:pt x="9051035" y="23748"/>
                  </a:moveTo>
                  <a:lnTo>
                    <a:pt x="8995148" y="33772"/>
                  </a:lnTo>
                  <a:lnTo>
                    <a:pt x="8941587" y="42053"/>
                  </a:lnTo>
                  <a:lnTo>
                    <a:pt x="8889964" y="48611"/>
                  </a:lnTo>
                  <a:lnTo>
                    <a:pt x="8839889" y="53465"/>
                  </a:lnTo>
                  <a:lnTo>
                    <a:pt x="8790975" y="56635"/>
                  </a:lnTo>
                  <a:lnTo>
                    <a:pt x="8742833" y="58141"/>
                  </a:lnTo>
                  <a:lnTo>
                    <a:pt x="8695075" y="58003"/>
                  </a:lnTo>
                  <a:lnTo>
                    <a:pt x="8647311" y="56240"/>
                  </a:lnTo>
                  <a:lnTo>
                    <a:pt x="8599155" y="52872"/>
                  </a:lnTo>
                  <a:lnTo>
                    <a:pt x="8550217" y="47919"/>
                  </a:lnTo>
                  <a:lnTo>
                    <a:pt x="8500108" y="41401"/>
                  </a:lnTo>
                  <a:lnTo>
                    <a:pt x="8448441" y="33337"/>
                  </a:lnTo>
                  <a:lnTo>
                    <a:pt x="8394827" y="23748"/>
                  </a:lnTo>
                  <a:lnTo>
                    <a:pt x="8323200" y="12902"/>
                  </a:lnTo>
                  <a:lnTo>
                    <a:pt x="8264704" y="9100"/>
                  </a:lnTo>
                  <a:lnTo>
                    <a:pt x="8216806" y="10484"/>
                  </a:lnTo>
                  <a:lnTo>
                    <a:pt x="8176973" y="15198"/>
                  </a:lnTo>
                  <a:lnTo>
                    <a:pt x="8142672" y="21386"/>
                  </a:lnTo>
                  <a:lnTo>
                    <a:pt x="8111372" y="27191"/>
                  </a:lnTo>
                  <a:lnTo>
                    <a:pt x="8080539" y="30758"/>
                  </a:lnTo>
                  <a:lnTo>
                    <a:pt x="8047640" y="30229"/>
                  </a:lnTo>
                  <a:lnTo>
                    <a:pt x="8010143" y="23748"/>
                  </a:lnTo>
                  <a:lnTo>
                    <a:pt x="7972978" y="16328"/>
                  </a:lnTo>
                  <a:lnTo>
                    <a:pt x="7928889" y="10583"/>
                  </a:lnTo>
                  <a:lnTo>
                    <a:pt x="7879233" y="6449"/>
                  </a:lnTo>
                  <a:lnTo>
                    <a:pt x="7825369" y="3863"/>
                  </a:lnTo>
                  <a:lnTo>
                    <a:pt x="7768653" y="2760"/>
                  </a:lnTo>
                  <a:lnTo>
                    <a:pt x="7710442" y="3078"/>
                  </a:lnTo>
                  <a:lnTo>
                    <a:pt x="7652095" y="4752"/>
                  </a:lnTo>
                  <a:lnTo>
                    <a:pt x="7594968" y="7720"/>
                  </a:lnTo>
                  <a:lnTo>
                    <a:pt x="7540419" y="11918"/>
                  </a:lnTo>
                  <a:lnTo>
                    <a:pt x="7489806" y="17282"/>
                  </a:lnTo>
                  <a:lnTo>
                    <a:pt x="7444485" y="23748"/>
                  </a:lnTo>
                  <a:lnTo>
                    <a:pt x="7386218" y="30859"/>
                  </a:lnTo>
                  <a:lnTo>
                    <a:pt x="7341042" y="31746"/>
                  </a:lnTo>
                  <a:lnTo>
                    <a:pt x="7304353" y="28720"/>
                  </a:lnTo>
                  <a:lnTo>
                    <a:pt x="7271545" y="24095"/>
                  </a:lnTo>
                  <a:lnTo>
                    <a:pt x="7238012" y="20183"/>
                  </a:lnTo>
                  <a:lnTo>
                    <a:pt x="7199151" y="19296"/>
                  </a:lnTo>
                  <a:lnTo>
                    <a:pt x="7150354" y="23748"/>
                  </a:lnTo>
                  <a:lnTo>
                    <a:pt x="7091348" y="28608"/>
                  </a:lnTo>
                  <a:lnTo>
                    <a:pt x="7041106" y="27106"/>
                  </a:lnTo>
                  <a:lnTo>
                    <a:pt x="6996049" y="22557"/>
                  </a:lnTo>
                  <a:lnTo>
                    <a:pt x="6952601" y="18273"/>
                  </a:lnTo>
                  <a:lnTo>
                    <a:pt x="6907184" y="17566"/>
                  </a:lnTo>
                  <a:lnTo>
                    <a:pt x="6856221" y="23748"/>
                  </a:lnTo>
                  <a:lnTo>
                    <a:pt x="6822577" y="29092"/>
                  </a:lnTo>
                  <a:lnTo>
                    <a:pt x="6782314" y="33466"/>
                  </a:lnTo>
                  <a:lnTo>
                    <a:pt x="6736452" y="36835"/>
                  </a:lnTo>
                  <a:lnTo>
                    <a:pt x="6686012" y="39169"/>
                  </a:lnTo>
                  <a:lnTo>
                    <a:pt x="6632015" y="40434"/>
                  </a:lnTo>
                  <a:lnTo>
                    <a:pt x="6575479" y="40597"/>
                  </a:lnTo>
                  <a:lnTo>
                    <a:pt x="6517425" y="39626"/>
                  </a:lnTo>
                  <a:lnTo>
                    <a:pt x="6458874" y="37488"/>
                  </a:lnTo>
                  <a:lnTo>
                    <a:pt x="6400845" y="34151"/>
                  </a:lnTo>
                  <a:lnTo>
                    <a:pt x="6344359" y="29582"/>
                  </a:lnTo>
                  <a:lnTo>
                    <a:pt x="6290436" y="23748"/>
                  </a:lnTo>
                  <a:lnTo>
                    <a:pt x="6225792" y="16075"/>
                  </a:lnTo>
                  <a:lnTo>
                    <a:pt x="6173162" y="10871"/>
                  </a:lnTo>
                  <a:lnTo>
                    <a:pt x="6128905" y="7998"/>
                  </a:lnTo>
                  <a:lnTo>
                    <a:pt x="6089379" y="7317"/>
                  </a:lnTo>
                  <a:lnTo>
                    <a:pt x="6050943" y="8690"/>
                  </a:lnTo>
                  <a:lnTo>
                    <a:pt x="6009954" y="11979"/>
                  </a:lnTo>
                  <a:lnTo>
                    <a:pt x="5962772" y="17044"/>
                  </a:lnTo>
                  <a:lnTo>
                    <a:pt x="5905753" y="23748"/>
                  </a:lnTo>
                  <a:lnTo>
                    <a:pt x="5865185" y="26620"/>
                  </a:lnTo>
                  <a:lnTo>
                    <a:pt x="5821425" y="26541"/>
                  </a:lnTo>
                  <a:lnTo>
                    <a:pt x="5774893" y="24185"/>
                  </a:lnTo>
                  <a:lnTo>
                    <a:pt x="5726010" y="20227"/>
                  </a:lnTo>
                  <a:lnTo>
                    <a:pt x="5675195" y="15341"/>
                  </a:lnTo>
                  <a:lnTo>
                    <a:pt x="5622869" y="10201"/>
                  </a:lnTo>
                  <a:lnTo>
                    <a:pt x="5569451" y="5481"/>
                  </a:lnTo>
                  <a:lnTo>
                    <a:pt x="5515362" y="1856"/>
                  </a:lnTo>
                  <a:lnTo>
                    <a:pt x="5461021" y="0"/>
                  </a:lnTo>
                  <a:lnTo>
                    <a:pt x="5406849" y="586"/>
                  </a:lnTo>
                  <a:lnTo>
                    <a:pt x="5353266" y="4291"/>
                  </a:lnTo>
                  <a:lnTo>
                    <a:pt x="5300691" y="11786"/>
                  </a:lnTo>
                  <a:lnTo>
                    <a:pt x="5249545" y="23748"/>
                  </a:lnTo>
                  <a:lnTo>
                    <a:pt x="5175847" y="43105"/>
                  </a:lnTo>
                  <a:lnTo>
                    <a:pt x="5115949" y="54966"/>
                  </a:lnTo>
                  <a:lnTo>
                    <a:pt x="5066611" y="60315"/>
                  </a:lnTo>
                  <a:lnTo>
                    <a:pt x="5024596" y="60134"/>
                  </a:lnTo>
                  <a:lnTo>
                    <a:pt x="4986665" y="55404"/>
                  </a:lnTo>
                  <a:lnTo>
                    <a:pt x="4949579" y="47108"/>
                  </a:lnTo>
                  <a:lnTo>
                    <a:pt x="4910099" y="36229"/>
                  </a:lnTo>
                  <a:lnTo>
                    <a:pt x="4864988" y="23748"/>
                  </a:lnTo>
                  <a:lnTo>
                    <a:pt x="4831227" y="16517"/>
                  </a:lnTo>
                  <a:lnTo>
                    <a:pt x="4790987" y="10773"/>
                  </a:lnTo>
                  <a:lnTo>
                    <a:pt x="4745277" y="6439"/>
                  </a:lnTo>
                  <a:lnTo>
                    <a:pt x="4695103" y="3439"/>
                  </a:lnTo>
                  <a:lnTo>
                    <a:pt x="4641471" y="1696"/>
                  </a:lnTo>
                  <a:lnTo>
                    <a:pt x="4585389" y="1133"/>
                  </a:lnTo>
                  <a:lnTo>
                    <a:pt x="4527863" y="1672"/>
                  </a:lnTo>
                  <a:lnTo>
                    <a:pt x="4469901" y="3236"/>
                  </a:lnTo>
                  <a:lnTo>
                    <a:pt x="4412509" y="5749"/>
                  </a:lnTo>
                  <a:lnTo>
                    <a:pt x="4356694" y="9134"/>
                  </a:lnTo>
                  <a:lnTo>
                    <a:pt x="4303463" y="13314"/>
                  </a:lnTo>
                  <a:lnTo>
                    <a:pt x="4253822" y="18211"/>
                  </a:lnTo>
                  <a:lnTo>
                    <a:pt x="4208779" y="23748"/>
                  </a:lnTo>
                  <a:lnTo>
                    <a:pt x="4130097" y="33264"/>
                  </a:lnTo>
                  <a:lnTo>
                    <a:pt x="4073054" y="37436"/>
                  </a:lnTo>
                  <a:lnTo>
                    <a:pt x="4030313" y="37416"/>
                  </a:lnTo>
                  <a:lnTo>
                    <a:pt x="3994535" y="34360"/>
                  </a:lnTo>
                  <a:lnTo>
                    <a:pt x="3958384" y="29419"/>
                  </a:lnTo>
                  <a:lnTo>
                    <a:pt x="3914521" y="23748"/>
                  </a:lnTo>
                  <a:lnTo>
                    <a:pt x="3857837" y="19712"/>
                  </a:lnTo>
                  <a:lnTo>
                    <a:pt x="3781750" y="17842"/>
                  </a:lnTo>
                  <a:lnTo>
                    <a:pt x="3737119" y="17574"/>
                  </a:lnTo>
                  <a:lnTo>
                    <a:pt x="3688462" y="17674"/>
                  </a:lnTo>
                  <a:lnTo>
                    <a:pt x="3636057" y="18081"/>
                  </a:lnTo>
                  <a:lnTo>
                    <a:pt x="3580178" y="18740"/>
                  </a:lnTo>
                  <a:lnTo>
                    <a:pt x="3521100" y="19590"/>
                  </a:lnTo>
                  <a:lnTo>
                    <a:pt x="3459099" y="20575"/>
                  </a:lnTo>
                  <a:lnTo>
                    <a:pt x="3394450" y="21634"/>
                  </a:lnTo>
                  <a:lnTo>
                    <a:pt x="3327429" y="22712"/>
                  </a:lnTo>
                  <a:lnTo>
                    <a:pt x="3258311" y="23748"/>
                  </a:lnTo>
                  <a:lnTo>
                    <a:pt x="3184788" y="24550"/>
                  </a:lnTo>
                  <a:lnTo>
                    <a:pt x="3127816" y="24706"/>
                  </a:lnTo>
                  <a:lnTo>
                    <a:pt x="3084448" y="24380"/>
                  </a:lnTo>
                  <a:lnTo>
                    <a:pt x="3051740" y="23732"/>
                  </a:lnTo>
                  <a:lnTo>
                    <a:pt x="3026744" y="22923"/>
                  </a:lnTo>
                  <a:lnTo>
                    <a:pt x="3006515" y="22116"/>
                  </a:lnTo>
                  <a:lnTo>
                    <a:pt x="2988106" y="21472"/>
                  </a:lnTo>
                  <a:lnTo>
                    <a:pt x="2968572" y="21151"/>
                  </a:lnTo>
                  <a:lnTo>
                    <a:pt x="2944966" y="21316"/>
                  </a:lnTo>
                  <a:lnTo>
                    <a:pt x="2914343" y="22128"/>
                  </a:lnTo>
                  <a:lnTo>
                    <a:pt x="2873755" y="23748"/>
                  </a:lnTo>
                  <a:lnTo>
                    <a:pt x="2811242" y="24728"/>
                  </a:lnTo>
                  <a:lnTo>
                    <a:pt x="2765955" y="22426"/>
                  </a:lnTo>
                  <a:lnTo>
                    <a:pt x="2731654" y="18616"/>
                  </a:lnTo>
                  <a:lnTo>
                    <a:pt x="2702097" y="15070"/>
                  </a:lnTo>
                  <a:lnTo>
                    <a:pt x="2671046" y="13562"/>
                  </a:lnTo>
                  <a:lnTo>
                    <a:pt x="2632259" y="15864"/>
                  </a:lnTo>
                  <a:lnTo>
                    <a:pt x="2579496" y="23748"/>
                  </a:lnTo>
                  <a:lnTo>
                    <a:pt x="2528577" y="29822"/>
                  </a:lnTo>
                  <a:lnTo>
                    <a:pt x="2482635" y="29856"/>
                  </a:lnTo>
                  <a:lnTo>
                    <a:pt x="2439586" y="26003"/>
                  </a:lnTo>
                  <a:lnTo>
                    <a:pt x="2397347" y="20414"/>
                  </a:lnTo>
                  <a:lnTo>
                    <a:pt x="2353833" y="15243"/>
                  </a:lnTo>
                  <a:lnTo>
                    <a:pt x="2306962" y="12640"/>
                  </a:lnTo>
                  <a:lnTo>
                    <a:pt x="2254650" y="14757"/>
                  </a:lnTo>
                  <a:lnTo>
                    <a:pt x="2194813" y="23748"/>
                  </a:lnTo>
                  <a:lnTo>
                    <a:pt x="2152566" y="30980"/>
                  </a:lnTo>
                  <a:lnTo>
                    <a:pt x="2105518" y="36624"/>
                  </a:lnTo>
                  <a:lnTo>
                    <a:pt x="2054606" y="40786"/>
                  </a:lnTo>
                  <a:lnTo>
                    <a:pt x="2000765" y="43570"/>
                  </a:lnTo>
                  <a:lnTo>
                    <a:pt x="1944930" y="45079"/>
                  </a:lnTo>
                  <a:lnTo>
                    <a:pt x="1888037" y="45417"/>
                  </a:lnTo>
                  <a:lnTo>
                    <a:pt x="1831021" y="44688"/>
                  </a:lnTo>
                  <a:lnTo>
                    <a:pt x="1774818" y="42998"/>
                  </a:lnTo>
                  <a:lnTo>
                    <a:pt x="1720363" y="40448"/>
                  </a:lnTo>
                  <a:lnTo>
                    <a:pt x="1668591" y="37145"/>
                  </a:lnTo>
                  <a:lnTo>
                    <a:pt x="1620438" y="33191"/>
                  </a:lnTo>
                  <a:lnTo>
                    <a:pt x="1576840" y="28691"/>
                  </a:lnTo>
                  <a:lnTo>
                    <a:pt x="1538731" y="23748"/>
                  </a:lnTo>
                  <a:lnTo>
                    <a:pt x="1484666" y="18445"/>
                  </a:lnTo>
                  <a:lnTo>
                    <a:pt x="1435369" y="18069"/>
                  </a:lnTo>
                  <a:lnTo>
                    <a:pt x="1389311" y="20913"/>
                  </a:lnTo>
                  <a:lnTo>
                    <a:pt x="1344961" y="25272"/>
                  </a:lnTo>
                  <a:lnTo>
                    <a:pt x="1300790" y="29441"/>
                  </a:lnTo>
                  <a:lnTo>
                    <a:pt x="1255267" y="31713"/>
                  </a:lnTo>
                  <a:lnTo>
                    <a:pt x="1206864" y="30384"/>
                  </a:lnTo>
                  <a:lnTo>
                    <a:pt x="1154048" y="23748"/>
                  </a:lnTo>
                  <a:lnTo>
                    <a:pt x="1087369" y="15899"/>
                  </a:lnTo>
                  <a:lnTo>
                    <a:pt x="1032942" y="16156"/>
                  </a:lnTo>
                  <a:lnTo>
                    <a:pt x="986869" y="20795"/>
                  </a:lnTo>
                  <a:lnTo>
                    <a:pt x="945251" y="26091"/>
                  </a:lnTo>
                  <a:lnTo>
                    <a:pt x="904191" y="28317"/>
                  </a:lnTo>
                  <a:lnTo>
                    <a:pt x="859790" y="23748"/>
                  </a:lnTo>
                  <a:lnTo>
                    <a:pt x="838684" y="20863"/>
                  </a:lnTo>
                  <a:lnTo>
                    <a:pt x="809365" y="18704"/>
                  </a:lnTo>
                  <a:lnTo>
                    <a:pt x="772738" y="17198"/>
                  </a:lnTo>
                  <a:lnTo>
                    <a:pt x="729710" y="16272"/>
                  </a:lnTo>
                  <a:lnTo>
                    <a:pt x="681186" y="15852"/>
                  </a:lnTo>
                  <a:lnTo>
                    <a:pt x="628072" y="15866"/>
                  </a:lnTo>
                  <a:lnTo>
                    <a:pt x="571275" y="16240"/>
                  </a:lnTo>
                  <a:lnTo>
                    <a:pt x="511700" y="16903"/>
                  </a:lnTo>
                  <a:lnTo>
                    <a:pt x="450252" y="17779"/>
                  </a:lnTo>
                  <a:lnTo>
                    <a:pt x="387839" y="18797"/>
                  </a:lnTo>
                  <a:lnTo>
                    <a:pt x="325366" y="19884"/>
                  </a:lnTo>
                  <a:lnTo>
                    <a:pt x="263739" y="20965"/>
                  </a:lnTo>
                  <a:lnTo>
                    <a:pt x="203863" y="21970"/>
                  </a:lnTo>
                  <a:lnTo>
                    <a:pt x="146646" y="22823"/>
                  </a:lnTo>
                  <a:lnTo>
                    <a:pt x="92992" y="23453"/>
                  </a:lnTo>
                  <a:lnTo>
                    <a:pt x="43808" y="23785"/>
                  </a:lnTo>
                  <a:lnTo>
                    <a:pt x="0" y="23748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6504" y="4648199"/>
              <a:ext cx="1810512" cy="1810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5040" y="5234939"/>
              <a:ext cx="1163586" cy="12458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80953" y="4881498"/>
              <a:ext cx="605155" cy="603885"/>
            </a:xfrm>
            <a:custGeom>
              <a:avLst/>
              <a:gdLst/>
              <a:ahLst/>
              <a:cxnLst/>
              <a:rect l="l" t="t" r="r" b="b"/>
              <a:pathLst>
                <a:path w="605154" h="603885">
                  <a:moveTo>
                    <a:pt x="355472" y="0"/>
                  </a:moveTo>
                  <a:lnTo>
                    <a:pt x="342954" y="47359"/>
                  </a:lnTo>
                  <a:lnTo>
                    <a:pt x="323161" y="91221"/>
                  </a:lnTo>
                  <a:lnTo>
                    <a:pt x="296900" y="131022"/>
                  </a:lnTo>
                  <a:lnTo>
                    <a:pt x="264983" y="166197"/>
                  </a:lnTo>
                  <a:lnTo>
                    <a:pt x="228218" y="196183"/>
                  </a:lnTo>
                  <a:lnTo>
                    <a:pt x="187415" y="220416"/>
                  </a:lnTo>
                  <a:lnTo>
                    <a:pt x="143382" y="238332"/>
                  </a:lnTo>
                  <a:lnTo>
                    <a:pt x="96929" y="249367"/>
                  </a:lnTo>
                  <a:lnTo>
                    <a:pt x="48865" y="252957"/>
                  </a:lnTo>
                  <a:lnTo>
                    <a:pt x="0" y="248538"/>
                  </a:lnTo>
                  <a:lnTo>
                    <a:pt x="47442" y="261049"/>
                  </a:lnTo>
                  <a:lnTo>
                    <a:pt x="91398" y="280821"/>
                  </a:lnTo>
                  <a:lnTo>
                    <a:pt x="131298" y="307045"/>
                  </a:lnTo>
                  <a:lnTo>
                    <a:pt x="166575" y="338914"/>
                  </a:lnTo>
                  <a:lnTo>
                    <a:pt x="196659" y="375618"/>
                  </a:lnTo>
                  <a:lnTo>
                    <a:pt x="220983" y="416349"/>
                  </a:lnTo>
                  <a:lnTo>
                    <a:pt x="238977" y="460299"/>
                  </a:lnTo>
                  <a:lnTo>
                    <a:pt x="250074" y="506659"/>
                  </a:lnTo>
                  <a:lnTo>
                    <a:pt x="253705" y="554621"/>
                  </a:lnTo>
                  <a:lnTo>
                    <a:pt x="249301" y="603377"/>
                  </a:lnTo>
                  <a:lnTo>
                    <a:pt x="261815" y="556048"/>
                  </a:lnTo>
                  <a:lnTo>
                    <a:pt x="281600" y="512205"/>
                  </a:lnTo>
                  <a:lnTo>
                    <a:pt x="307848" y="472414"/>
                  </a:lnTo>
                  <a:lnTo>
                    <a:pt x="339753" y="437242"/>
                  </a:lnTo>
                  <a:lnTo>
                    <a:pt x="376507" y="407257"/>
                  </a:lnTo>
                  <a:lnTo>
                    <a:pt x="417303" y="383025"/>
                  </a:lnTo>
                  <a:lnTo>
                    <a:pt x="461335" y="365112"/>
                  </a:lnTo>
                  <a:lnTo>
                    <a:pt x="507795" y="354087"/>
                  </a:lnTo>
                  <a:lnTo>
                    <a:pt x="555877" y="350515"/>
                  </a:lnTo>
                  <a:lnTo>
                    <a:pt x="604774" y="354965"/>
                  </a:lnTo>
                  <a:lnTo>
                    <a:pt x="557300" y="342423"/>
                  </a:lnTo>
                  <a:lnTo>
                    <a:pt x="513326" y="322632"/>
                  </a:lnTo>
                  <a:lnTo>
                    <a:pt x="473418" y="296399"/>
                  </a:lnTo>
                  <a:lnTo>
                    <a:pt x="438143" y="264526"/>
                  </a:lnTo>
                  <a:lnTo>
                    <a:pt x="408066" y="227822"/>
                  </a:lnTo>
                  <a:lnTo>
                    <a:pt x="383754" y="187090"/>
                  </a:lnTo>
                  <a:lnTo>
                    <a:pt x="365772" y="143136"/>
                  </a:lnTo>
                  <a:lnTo>
                    <a:pt x="354687" y="96766"/>
                  </a:lnTo>
                  <a:lnTo>
                    <a:pt x="351065" y="48786"/>
                  </a:lnTo>
                  <a:lnTo>
                    <a:pt x="3554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180953" y="4881498"/>
              <a:ext cx="605155" cy="603885"/>
            </a:xfrm>
            <a:custGeom>
              <a:avLst/>
              <a:gdLst/>
              <a:ahLst/>
              <a:cxnLst/>
              <a:rect l="l" t="t" r="r" b="b"/>
              <a:pathLst>
                <a:path w="605154" h="603885">
                  <a:moveTo>
                    <a:pt x="249301" y="603377"/>
                  </a:moveTo>
                  <a:lnTo>
                    <a:pt x="253705" y="554621"/>
                  </a:lnTo>
                  <a:lnTo>
                    <a:pt x="250074" y="506659"/>
                  </a:lnTo>
                  <a:lnTo>
                    <a:pt x="238977" y="460299"/>
                  </a:lnTo>
                  <a:lnTo>
                    <a:pt x="220983" y="416349"/>
                  </a:lnTo>
                  <a:lnTo>
                    <a:pt x="196659" y="375618"/>
                  </a:lnTo>
                  <a:lnTo>
                    <a:pt x="166575" y="338914"/>
                  </a:lnTo>
                  <a:lnTo>
                    <a:pt x="131298" y="307045"/>
                  </a:lnTo>
                  <a:lnTo>
                    <a:pt x="91398" y="280821"/>
                  </a:lnTo>
                  <a:lnTo>
                    <a:pt x="47442" y="261049"/>
                  </a:lnTo>
                  <a:lnTo>
                    <a:pt x="0" y="248538"/>
                  </a:lnTo>
                  <a:lnTo>
                    <a:pt x="48865" y="252957"/>
                  </a:lnTo>
                  <a:lnTo>
                    <a:pt x="96929" y="249367"/>
                  </a:lnTo>
                  <a:lnTo>
                    <a:pt x="143382" y="238332"/>
                  </a:lnTo>
                  <a:lnTo>
                    <a:pt x="187415" y="220416"/>
                  </a:lnTo>
                  <a:lnTo>
                    <a:pt x="228218" y="196183"/>
                  </a:lnTo>
                  <a:lnTo>
                    <a:pt x="264983" y="166197"/>
                  </a:lnTo>
                  <a:lnTo>
                    <a:pt x="296900" y="131022"/>
                  </a:lnTo>
                  <a:lnTo>
                    <a:pt x="323161" y="91221"/>
                  </a:lnTo>
                  <a:lnTo>
                    <a:pt x="342954" y="47359"/>
                  </a:lnTo>
                  <a:lnTo>
                    <a:pt x="355472" y="0"/>
                  </a:lnTo>
                  <a:lnTo>
                    <a:pt x="351065" y="48786"/>
                  </a:lnTo>
                  <a:lnTo>
                    <a:pt x="354687" y="96766"/>
                  </a:lnTo>
                  <a:lnTo>
                    <a:pt x="365772" y="143136"/>
                  </a:lnTo>
                  <a:lnTo>
                    <a:pt x="383754" y="187090"/>
                  </a:lnTo>
                  <a:lnTo>
                    <a:pt x="408066" y="227822"/>
                  </a:lnTo>
                  <a:lnTo>
                    <a:pt x="438143" y="264526"/>
                  </a:lnTo>
                  <a:lnTo>
                    <a:pt x="473418" y="296399"/>
                  </a:lnTo>
                  <a:lnTo>
                    <a:pt x="513326" y="322632"/>
                  </a:lnTo>
                  <a:lnTo>
                    <a:pt x="557300" y="342423"/>
                  </a:lnTo>
                  <a:lnTo>
                    <a:pt x="604774" y="354965"/>
                  </a:lnTo>
                  <a:lnTo>
                    <a:pt x="555877" y="350515"/>
                  </a:lnTo>
                  <a:lnTo>
                    <a:pt x="507795" y="354087"/>
                  </a:lnTo>
                  <a:lnTo>
                    <a:pt x="461335" y="365112"/>
                  </a:lnTo>
                  <a:lnTo>
                    <a:pt x="417303" y="383025"/>
                  </a:lnTo>
                  <a:lnTo>
                    <a:pt x="376507" y="407257"/>
                  </a:lnTo>
                  <a:lnTo>
                    <a:pt x="339753" y="437242"/>
                  </a:lnTo>
                  <a:lnTo>
                    <a:pt x="307848" y="472414"/>
                  </a:lnTo>
                  <a:lnTo>
                    <a:pt x="281600" y="512205"/>
                  </a:lnTo>
                  <a:lnTo>
                    <a:pt x="261815" y="556048"/>
                  </a:lnTo>
                  <a:lnTo>
                    <a:pt x="249301" y="60337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895330" y="4239386"/>
              <a:ext cx="542925" cy="541655"/>
            </a:xfrm>
            <a:custGeom>
              <a:avLst/>
              <a:gdLst/>
              <a:ahLst/>
              <a:cxnLst/>
              <a:rect l="l" t="t" r="r" b="b"/>
              <a:pathLst>
                <a:path w="542925" h="541654">
                  <a:moveTo>
                    <a:pt x="318896" y="0"/>
                  </a:moveTo>
                  <a:lnTo>
                    <a:pt x="305991" y="46958"/>
                  </a:lnTo>
                  <a:lnTo>
                    <a:pt x="285128" y="89999"/>
                  </a:lnTo>
                  <a:lnTo>
                    <a:pt x="257302" y="128425"/>
                  </a:lnTo>
                  <a:lnTo>
                    <a:pt x="223512" y="161535"/>
                  </a:lnTo>
                  <a:lnTo>
                    <a:pt x="184756" y="188631"/>
                  </a:lnTo>
                  <a:lnTo>
                    <a:pt x="142029" y="209013"/>
                  </a:lnTo>
                  <a:lnTo>
                    <a:pt x="96329" y="221982"/>
                  </a:lnTo>
                  <a:lnTo>
                    <a:pt x="48653" y="226839"/>
                  </a:lnTo>
                  <a:lnTo>
                    <a:pt x="0" y="222885"/>
                  </a:lnTo>
                  <a:lnTo>
                    <a:pt x="47080" y="235781"/>
                  </a:lnTo>
                  <a:lnTo>
                    <a:pt x="90235" y="256618"/>
                  </a:lnTo>
                  <a:lnTo>
                    <a:pt x="128764" y="284400"/>
                  </a:lnTo>
                  <a:lnTo>
                    <a:pt x="161968" y="318130"/>
                  </a:lnTo>
                  <a:lnTo>
                    <a:pt x="189149" y="356813"/>
                  </a:lnTo>
                  <a:lnTo>
                    <a:pt x="209606" y="399452"/>
                  </a:lnTo>
                  <a:lnTo>
                    <a:pt x="222641" y="445052"/>
                  </a:lnTo>
                  <a:lnTo>
                    <a:pt x="227554" y="492615"/>
                  </a:lnTo>
                  <a:lnTo>
                    <a:pt x="223646" y="541146"/>
                  </a:lnTo>
                  <a:lnTo>
                    <a:pt x="236514" y="494193"/>
                  </a:lnTo>
                  <a:lnTo>
                    <a:pt x="257349" y="451161"/>
                  </a:lnTo>
                  <a:lnTo>
                    <a:pt x="285152" y="412749"/>
                  </a:lnTo>
                  <a:lnTo>
                    <a:pt x="318926" y="379653"/>
                  </a:lnTo>
                  <a:lnTo>
                    <a:pt x="357672" y="352567"/>
                  </a:lnTo>
                  <a:lnTo>
                    <a:pt x="400393" y="332189"/>
                  </a:lnTo>
                  <a:lnTo>
                    <a:pt x="446089" y="319215"/>
                  </a:lnTo>
                  <a:lnTo>
                    <a:pt x="493762" y="314340"/>
                  </a:lnTo>
                  <a:lnTo>
                    <a:pt x="542415" y="318262"/>
                  </a:lnTo>
                  <a:lnTo>
                    <a:pt x="495335" y="305399"/>
                  </a:lnTo>
                  <a:lnTo>
                    <a:pt x="452183" y="284579"/>
                  </a:lnTo>
                  <a:lnTo>
                    <a:pt x="413657" y="256803"/>
                  </a:lnTo>
                  <a:lnTo>
                    <a:pt x="380459" y="223068"/>
                  </a:lnTo>
                  <a:lnTo>
                    <a:pt x="353290" y="184375"/>
                  </a:lnTo>
                  <a:lnTo>
                    <a:pt x="332848" y="141722"/>
                  </a:lnTo>
                  <a:lnTo>
                    <a:pt x="319835" y="96109"/>
                  </a:lnTo>
                  <a:lnTo>
                    <a:pt x="314951" y="48535"/>
                  </a:lnTo>
                  <a:lnTo>
                    <a:pt x="318896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895330" y="4239386"/>
              <a:ext cx="542925" cy="541655"/>
            </a:xfrm>
            <a:custGeom>
              <a:avLst/>
              <a:gdLst/>
              <a:ahLst/>
              <a:cxnLst/>
              <a:rect l="l" t="t" r="r" b="b"/>
              <a:pathLst>
                <a:path w="542925" h="541654">
                  <a:moveTo>
                    <a:pt x="223646" y="541146"/>
                  </a:moveTo>
                  <a:lnTo>
                    <a:pt x="227554" y="492615"/>
                  </a:lnTo>
                  <a:lnTo>
                    <a:pt x="222641" y="445052"/>
                  </a:lnTo>
                  <a:lnTo>
                    <a:pt x="209606" y="399452"/>
                  </a:lnTo>
                  <a:lnTo>
                    <a:pt x="189149" y="356813"/>
                  </a:lnTo>
                  <a:lnTo>
                    <a:pt x="161968" y="318130"/>
                  </a:lnTo>
                  <a:lnTo>
                    <a:pt x="128764" y="284400"/>
                  </a:lnTo>
                  <a:lnTo>
                    <a:pt x="90235" y="256618"/>
                  </a:lnTo>
                  <a:lnTo>
                    <a:pt x="47080" y="235781"/>
                  </a:lnTo>
                  <a:lnTo>
                    <a:pt x="0" y="222885"/>
                  </a:lnTo>
                  <a:lnTo>
                    <a:pt x="48653" y="226839"/>
                  </a:lnTo>
                  <a:lnTo>
                    <a:pt x="96329" y="221982"/>
                  </a:lnTo>
                  <a:lnTo>
                    <a:pt x="142029" y="209013"/>
                  </a:lnTo>
                  <a:lnTo>
                    <a:pt x="184756" y="188631"/>
                  </a:lnTo>
                  <a:lnTo>
                    <a:pt x="223512" y="161535"/>
                  </a:lnTo>
                  <a:lnTo>
                    <a:pt x="257302" y="128425"/>
                  </a:lnTo>
                  <a:lnTo>
                    <a:pt x="285128" y="89999"/>
                  </a:lnTo>
                  <a:lnTo>
                    <a:pt x="305991" y="46958"/>
                  </a:lnTo>
                  <a:lnTo>
                    <a:pt x="318896" y="0"/>
                  </a:lnTo>
                  <a:lnTo>
                    <a:pt x="314951" y="48535"/>
                  </a:lnTo>
                  <a:lnTo>
                    <a:pt x="319835" y="96109"/>
                  </a:lnTo>
                  <a:lnTo>
                    <a:pt x="332848" y="141722"/>
                  </a:lnTo>
                  <a:lnTo>
                    <a:pt x="353290" y="184375"/>
                  </a:lnTo>
                  <a:lnTo>
                    <a:pt x="380459" y="223068"/>
                  </a:lnTo>
                  <a:lnTo>
                    <a:pt x="413657" y="256803"/>
                  </a:lnTo>
                  <a:lnTo>
                    <a:pt x="452183" y="284579"/>
                  </a:lnTo>
                  <a:lnTo>
                    <a:pt x="495335" y="305399"/>
                  </a:lnTo>
                  <a:lnTo>
                    <a:pt x="542415" y="318262"/>
                  </a:lnTo>
                  <a:lnTo>
                    <a:pt x="493762" y="314340"/>
                  </a:lnTo>
                  <a:lnTo>
                    <a:pt x="446089" y="319215"/>
                  </a:lnTo>
                  <a:lnTo>
                    <a:pt x="400393" y="332189"/>
                  </a:lnTo>
                  <a:lnTo>
                    <a:pt x="357672" y="352567"/>
                  </a:lnTo>
                  <a:lnTo>
                    <a:pt x="318926" y="379653"/>
                  </a:lnTo>
                  <a:lnTo>
                    <a:pt x="285152" y="412749"/>
                  </a:lnTo>
                  <a:lnTo>
                    <a:pt x="257349" y="451161"/>
                  </a:lnTo>
                  <a:lnTo>
                    <a:pt x="236514" y="494193"/>
                  </a:lnTo>
                  <a:lnTo>
                    <a:pt x="223646" y="54114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680594B-26EC-4E88-B291-2477EE656010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3" name="object 3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2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23" y="1112596"/>
            <a:ext cx="11678228" cy="575530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302" y="5334000"/>
            <a:ext cx="1089939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суровость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знал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опасность: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дропом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поневоле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21868" y="1394206"/>
            <a:ext cx="95999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</a:t>
            </a:r>
            <a:r>
              <a:rPr sz="20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</a:t>
            </a:r>
            <a:r>
              <a:rPr sz="20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sz="20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20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действиями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868" y="2187955"/>
            <a:ext cx="2343150" cy="1956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95"/>
              </a:spcBef>
            </a:pPr>
            <a:r>
              <a:rPr sz="2800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Обнальщики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820"/>
              </a:lnSpc>
              <a:spcBef>
                <a:spcPts val="281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дропы,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снимают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преступные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745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87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мошенникам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1728" y="2187955"/>
            <a:ext cx="2596515" cy="197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Транзитчики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5000"/>
              </a:lnSpc>
              <a:spcBef>
                <a:spcPts val="2760"/>
              </a:spcBef>
            </a:pP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дропы,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пересылают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безналичным 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преступные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мошенникам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1557" y="2187955"/>
            <a:ext cx="2463165" cy="2202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Заливщики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5000"/>
              </a:lnSpc>
              <a:spcBef>
                <a:spcPts val="276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дропы,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</a:t>
            </a:r>
            <a:r>
              <a:rPr sz="1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наличные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sz="16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</a:t>
            </a:r>
            <a:r>
              <a:rPr sz="16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пересылают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дропам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«транзитчикам»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6709" y="2187955"/>
            <a:ext cx="1995805" cy="1737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Универсалы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95100"/>
              </a:lnSpc>
              <a:spcBef>
                <a:spcPts val="2760"/>
              </a:spcBef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дропы,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вышеуказанные действия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5EE9E7-BFAE-4525-934E-2A26EABD305D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D3ACFD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496" y="1062545"/>
            <a:ext cx="11679566" cy="56403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37908" y="2263829"/>
            <a:ext cx="6080152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2583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откликайтесь на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легким заработком</a:t>
            </a:r>
          </a:p>
          <a:p>
            <a:pPr marL="299085" marR="419100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потенциального</a:t>
            </a:r>
            <a:r>
              <a:rPr sz="20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</a:p>
          <a:p>
            <a:pPr marL="299085" marR="5080" indent="-287020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оставляйте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банковской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передавайте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третьим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 многих банках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третьим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запрещена)</a:t>
            </a:r>
          </a:p>
          <a:p>
            <a:pPr marL="299085" marR="169545" indent="-287020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обновляйте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пароли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банковским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приложениям,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личному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кабинету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«Госуслуги»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 значимым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25074" y="2328625"/>
            <a:ext cx="5412002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ссылкам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взлома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банковскому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личному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294005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повышайте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«Предупрежден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24130" indent="-28702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попросят вернуть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денег,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совершенный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соглашайтесь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202" y="925824"/>
            <a:ext cx="11089005" cy="38100"/>
          </a:xfrm>
          <a:custGeom>
            <a:avLst/>
            <a:gdLst/>
            <a:ahLst/>
            <a:cxnLst/>
            <a:rect l="l" t="t" r="r" b="b"/>
            <a:pathLst>
              <a:path w="11089005" h="38100">
                <a:moveTo>
                  <a:pt x="11088623" y="23246"/>
                </a:moveTo>
                <a:lnTo>
                  <a:pt x="11032768" y="18061"/>
                </a:lnTo>
                <a:lnTo>
                  <a:pt x="10978853" y="13599"/>
                </a:lnTo>
                <a:lnTo>
                  <a:pt x="10926623" y="9852"/>
                </a:lnTo>
                <a:lnTo>
                  <a:pt x="10875824" y="6815"/>
                </a:lnTo>
                <a:lnTo>
                  <a:pt x="10826198" y="4481"/>
                </a:lnTo>
                <a:lnTo>
                  <a:pt x="10777491" y="2842"/>
                </a:lnTo>
                <a:lnTo>
                  <a:pt x="10729448" y="1892"/>
                </a:lnTo>
                <a:lnTo>
                  <a:pt x="10681811" y="1624"/>
                </a:lnTo>
                <a:lnTo>
                  <a:pt x="10634327" y="2033"/>
                </a:lnTo>
                <a:lnTo>
                  <a:pt x="10586738" y="3110"/>
                </a:lnTo>
                <a:lnTo>
                  <a:pt x="10538790" y="4849"/>
                </a:lnTo>
                <a:lnTo>
                  <a:pt x="10490228" y="7244"/>
                </a:lnTo>
                <a:lnTo>
                  <a:pt x="10440794" y="10288"/>
                </a:lnTo>
                <a:lnTo>
                  <a:pt x="10390234" y="13974"/>
                </a:lnTo>
                <a:lnTo>
                  <a:pt x="10338293" y="18295"/>
                </a:lnTo>
                <a:lnTo>
                  <a:pt x="10284714" y="23246"/>
                </a:lnTo>
                <a:lnTo>
                  <a:pt x="10204940" y="29555"/>
                </a:lnTo>
                <a:lnTo>
                  <a:pt x="10138455" y="32207"/>
                </a:lnTo>
                <a:lnTo>
                  <a:pt x="10082997" y="32047"/>
                </a:lnTo>
                <a:lnTo>
                  <a:pt x="10036302" y="29921"/>
                </a:lnTo>
                <a:lnTo>
                  <a:pt x="9996107" y="26675"/>
                </a:lnTo>
                <a:lnTo>
                  <a:pt x="9960148" y="23155"/>
                </a:lnTo>
                <a:lnTo>
                  <a:pt x="9926163" y="20206"/>
                </a:lnTo>
                <a:lnTo>
                  <a:pt x="9891888" y="18674"/>
                </a:lnTo>
                <a:lnTo>
                  <a:pt x="9855060" y="19405"/>
                </a:lnTo>
                <a:lnTo>
                  <a:pt x="9813417" y="23246"/>
                </a:lnTo>
                <a:lnTo>
                  <a:pt x="9778416" y="26969"/>
                </a:lnTo>
                <a:lnTo>
                  <a:pt x="9737958" y="30044"/>
                </a:lnTo>
                <a:lnTo>
                  <a:pt x="9692849" y="32488"/>
                </a:lnTo>
                <a:lnTo>
                  <a:pt x="9643897" y="34321"/>
                </a:lnTo>
                <a:lnTo>
                  <a:pt x="9591908" y="35561"/>
                </a:lnTo>
                <a:lnTo>
                  <a:pt x="9537687" y="36229"/>
                </a:lnTo>
                <a:lnTo>
                  <a:pt x="9482042" y="36343"/>
                </a:lnTo>
                <a:lnTo>
                  <a:pt x="9425778" y="35922"/>
                </a:lnTo>
                <a:lnTo>
                  <a:pt x="9369703" y="34986"/>
                </a:lnTo>
                <a:lnTo>
                  <a:pt x="9314623" y="33554"/>
                </a:lnTo>
                <a:lnTo>
                  <a:pt x="9261344" y="31645"/>
                </a:lnTo>
                <a:lnTo>
                  <a:pt x="9210672" y="29277"/>
                </a:lnTo>
                <a:lnTo>
                  <a:pt x="9163415" y="26471"/>
                </a:lnTo>
                <a:lnTo>
                  <a:pt x="9120378" y="23246"/>
                </a:lnTo>
                <a:lnTo>
                  <a:pt x="9048974" y="18767"/>
                </a:lnTo>
                <a:lnTo>
                  <a:pt x="8993628" y="18192"/>
                </a:lnTo>
                <a:lnTo>
                  <a:pt x="8948688" y="20074"/>
                </a:lnTo>
                <a:lnTo>
                  <a:pt x="8908502" y="22966"/>
                </a:lnTo>
                <a:lnTo>
                  <a:pt x="8867419" y="25423"/>
                </a:lnTo>
                <a:lnTo>
                  <a:pt x="8819786" y="25998"/>
                </a:lnTo>
                <a:lnTo>
                  <a:pt x="8759952" y="23246"/>
                </a:lnTo>
                <a:lnTo>
                  <a:pt x="8697272" y="20347"/>
                </a:lnTo>
                <a:lnTo>
                  <a:pt x="8642924" y="20580"/>
                </a:lnTo>
                <a:lnTo>
                  <a:pt x="8594150" y="22646"/>
                </a:lnTo>
                <a:lnTo>
                  <a:pt x="8548192" y="25245"/>
                </a:lnTo>
                <a:lnTo>
                  <a:pt x="8502295" y="27078"/>
                </a:lnTo>
                <a:lnTo>
                  <a:pt x="8453700" y="26845"/>
                </a:lnTo>
                <a:lnTo>
                  <a:pt x="8399651" y="23246"/>
                </a:lnTo>
                <a:lnTo>
                  <a:pt x="8367989" y="20545"/>
                </a:lnTo>
                <a:lnTo>
                  <a:pt x="8331157" y="18221"/>
                </a:lnTo>
                <a:lnTo>
                  <a:pt x="8289760" y="16282"/>
                </a:lnTo>
                <a:lnTo>
                  <a:pt x="8244406" y="14738"/>
                </a:lnTo>
                <a:lnTo>
                  <a:pt x="8195700" y="13599"/>
                </a:lnTo>
                <a:lnTo>
                  <a:pt x="8144250" y="12876"/>
                </a:lnTo>
                <a:lnTo>
                  <a:pt x="8090661" y="12578"/>
                </a:lnTo>
                <a:lnTo>
                  <a:pt x="8035541" y="12716"/>
                </a:lnTo>
                <a:lnTo>
                  <a:pt x="7979495" y="13299"/>
                </a:lnTo>
                <a:lnTo>
                  <a:pt x="7923130" y="14338"/>
                </a:lnTo>
                <a:lnTo>
                  <a:pt x="7867053" y="15842"/>
                </a:lnTo>
                <a:lnTo>
                  <a:pt x="7811871" y="17821"/>
                </a:lnTo>
                <a:lnTo>
                  <a:pt x="7758189" y="20286"/>
                </a:lnTo>
                <a:lnTo>
                  <a:pt x="7706614" y="23246"/>
                </a:lnTo>
                <a:lnTo>
                  <a:pt x="7635395" y="27569"/>
                </a:lnTo>
                <a:lnTo>
                  <a:pt x="7576199" y="30672"/>
                </a:lnTo>
                <a:lnTo>
                  <a:pt x="7525893" y="32616"/>
                </a:lnTo>
                <a:lnTo>
                  <a:pt x="7481344" y="33458"/>
                </a:lnTo>
                <a:lnTo>
                  <a:pt x="7439420" y="33260"/>
                </a:lnTo>
                <a:lnTo>
                  <a:pt x="7396988" y="32079"/>
                </a:lnTo>
                <a:lnTo>
                  <a:pt x="7350915" y="29977"/>
                </a:lnTo>
                <a:lnTo>
                  <a:pt x="7298069" y="27013"/>
                </a:lnTo>
                <a:lnTo>
                  <a:pt x="7235317" y="23246"/>
                </a:lnTo>
                <a:lnTo>
                  <a:pt x="7195233" y="21623"/>
                </a:lnTo>
                <a:lnTo>
                  <a:pt x="7152508" y="21272"/>
                </a:lnTo>
                <a:lnTo>
                  <a:pt x="7107417" y="21965"/>
                </a:lnTo>
                <a:lnTo>
                  <a:pt x="7060236" y="23478"/>
                </a:lnTo>
                <a:lnTo>
                  <a:pt x="7011241" y="25584"/>
                </a:lnTo>
                <a:lnTo>
                  <a:pt x="6960707" y="28057"/>
                </a:lnTo>
                <a:lnTo>
                  <a:pt x="6908910" y="30671"/>
                </a:lnTo>
                <a:lnTo>
                  <a:pt x="6856127" y="33200"/>
                </a:lnTo>
                <a:lnTo>
                  <a:pt x="6802631" y="35417"/>
                </a:lnTo>
                <a:lnTo>
                  <a:pt x="6748701" y="37098"/>
                </a:lnTo>
                <a:lnTo>
                  <a:pt x="6694610" y="38016"/>
                </a:lnTo>
                <a:lnTo>
                  <a:pt x="6640635" y="37944"/>
                </a:lnTo>
                <a:lnTo>
                  <a:pt x="6587051" y="36657"/>
                </a:lnTo>
                <a:lnTo>
                  <a:pt x="6534134" y="33929"/>
                </a:lnTo>
                <a:lnTo>
                  <a:pt x="6482161" y="29534"/>
                </a:lnTo>
                <a:lnTo>
                  <a:pt x="6431405" y="23246"/>
                </a:lnTo>
                <a:lnTo>
                  <a:pt x="6350211" y="12229"/>
                </a:lnTo>
                <a:lnTo>
                  <a:pt x="6282735" y="4969"/>
                </a:lnTo>
                <a:lnTo>
                  <a:pt x="6226187" y="1035"/>
                </a:lnTo>
                <a:lnTo>
                  <a:pt x="6177778" y="0"/>
                </a:lnTo>
                <a:lnTo>
                  <a:pt x="6134714" y="1432"/>
                </a:lnTo>
                <a:lnTo>
                  <a:pt x="6094207" y="4902"/>
                </a:lnTo>
                <a:lnTo>
                  <a:pt x="6053464" y="9981"/>
                </a:lnTo>
                <a:lnTo>
                  <a:pt x="6009695" y="16238"/>
                </a:lnTo>
                <a:lnTo>
                  <a:pt x="5960109" y="23246"/>
                </a:lnTo>
                <a:lnTo>
                  <a:pt x="5888791" y="30090"/>
                </a:lnTo>
                <a:lnTo>
                  <a:pt x="5845711" y="32613"/>
                </a:lnTo>
                <a:lnTo>
                  <a:pt x="5798565" y="34569"/>
                </a:lnTo>
                <a:lnTo>
                  <a:pt x="5748014" y="35985"/>
                </a:lnTo>
                <a:lnTo>
                  <a:pt x="5694719" y="36886"/>
                </a:lnTo>
                <a:lnTo>
                  <a:pt x="5639340" y="37299"/>
                </a:lnTo>
                <a:lnTo>
                  <a:pt x="5582538" y="37248"/>
                </a:lnTo>
                <a:lnTo>
                  <a:pt x="5524975" y="36759"/>
                </a:lnTo>
                <a:lnTo>
                  <a:pt x="5467310" y="35859"/>
                </a:lnTo>
                <a:lnTo>
                  <a:pt x="5410204" y="34573"/>
                </a:lnTo>
                <a:lnTo>
                  <a:pt x="5354319" y="32926"/>
                </a:lnTo>
                <a:lnTo>
                  <a:pt x="5300316" y="30944"/>
                </a:lnTo>
                <a:lnTo>
                  <a:pt x="5248854" y="28653"/>
                </a:lnTo>
                <a:lnTo>
                  <a:pt x="5200595" y="26078"/>
                </a:lnTo>
                <a:lnTo>
                  <a:pt x="5156200" y="23246"/>
                </a:lnTo>
                <a:lnTo>
                  <a:pt x="5071746" y="17874"/>
                </a:lnTo>
                <a:lnTo>
                  <a:pt x="5007723" y="15060"/>
                </a:lnTo>
                <a:lnTo>
                  <a:pt x="4958464" y="14342"/>
                </a:lnTo>
                <a:lnTo>
                  <a:pt x="4918304" y="15262"/>
                </a:lnTo>
                <a:lnTo>
                  <a:pt x="4881579" y="17359"/>
                </a:lnTo>
                <a:lnTo>
                  <a:pt x="4842624" y="20174"/>
                </a:lnTo>
                <a:lnTo>
                  <a:pt x="4795773" y="23246"/>
                </a:lnTo>
                <a:lnTo>
                  <a:pt x="4741228" y="25397"/>
                </a:lnTo>
                <a:lnTo>
                  <a:pt x="4670662" y="26621"/>
                </a:lnTo>
                <a:lnTo>
                  <a:pt x="4629825" y="26934"/>
                </a:lnTo>
                <a:lnTo>
                  <a:pt x="4585524" y="27074"/>
                </a:lnTo>
                <a:lnTo>
                  <a:pt x="4537942" y="27061"/>
                </a:lnTo>
                <a:lnTo>
                  <a:pt x="4487259" y="26913"/>
                </a:lnTo>
                <a:lnTo>
                  <a:pt x="4433656" y="26651"/>
                </a:lnTo>
                <a:lnTo>
                  <a:pt x="4377313" y="26293"/>
                </a:lnTo>
                <a:lnTo>
                  <a:pt x="4318413" y="25860"/>
                </a:lnTo>
                <a:lnTo>
                  <a:pt x="4257135" y="25371"/>
                </a:lnTo>
                <a:lnTo>
                  <a:pt x="4193660" y="24846"/>
                </a:lnTo>
                <a:lnTo>
                  <a:pt x="4128169" y="24303"/>
                </a:lnTo>
                <a:lnTo>
                  <a:pt x="4060843" y="23763"/>
                </a:lnTo>
                <a:lnTo>
                  <a:pt x="3991863" y="23246"/>
                </a:lnTo>
                <a:lnTo>
                  <a:pt x="3919261" y="22796"/>
                </a:lnTo>
                <a:lnTo>
                  <a:pt x="3859654" y="22613"/>
                </a:lnTo>
                <a:lnTo>
                  <a:pt x="3811292" y="22646"/>
                </a:lnTo>
                <a:lnTo>
                  <a:pt x="3772424" y="22846"/>
                </a:lnTo>
                <a:lnTo>
                  <a:pt x="3716164" y="23553"/>
                </a:lnTo>
                <a:lnTo>
                  <a:pt x="3676868" y="24339"/>
                </a:lnTo>
                <a:lnTo>
                  <a:pt x="3659204" y="24640"/>
                </a:lnTo>
                <a:lnTo>
                  <a:pt x="3640529" y="24813"/>
                </a:lnTo>
                <a:lnTo>
                  <a:pt x="3619091" y="24809"/>
                </a:lnTo>
                <a:lnTo>
                  <a:pt x="3593139" y="24579"/>
                </a:lnTo>
                <a:lnTo>
                  <a:pt x="3560924" y="24074"/>
                </a:lnTo>
                <a:lnTo>
                  <a:pt x="3520693" y="23246"/>
                </a:lnTo>
                <a:lnTo>
                  <a:pt x="3452366" y="22569"/>
                </a:lnTo>
                <a:lnTo>
                  <a:pt x="3400940" y="23567"/>
                </a:lnTo>
                <a:lnTo>
                  <a:pt x="3361289" y="25501"/>
                </a:lnTo>
                <a:lnTo>
                  <a:pt x="3328288" y="27628"/>
                </a:lnTo>
                <a:lnTo>
                  <a:pt x="3296811" y="29207"/>
                </a:lnTo>
                <a:lnTo>
                  <a:pt x="3261732" y="29497"/>
                </a:lnTo>
                <a:lnTo>
                  <a:pt x="3217926" y="27757"/>
                </a:lnTo>
                <a:lnTo>
                  <a:pt x="3160268" y="23246"/>
                </a:lnTo>
                <a:lnTo>
                  <a:pt x="3104456" y="19650"/>
                </a:lnTo>
                <a:lnTo>
                  <a:pt x="3053684" y="19156"/>
                </a:lnTo>
                <a:lnTo>
                  <a:pt x="3006160" y="20819"/>
                </a:lnTo>
                <a:lnTo>
                  <a:pt x="2960094" y="23696"/>
                </a:lnTo>
                <a:lnTo>
                  <a:pt x="2913697" y="26842"/>
                </a:lnTo>
                <a:lnTo>
                  <a:pt x="2865176" y="29314"/>
                </a:lnTo>
                <a:lnTo>
                  <a:pt x="2812741" y="30168"/>
                </a:lnTo>
                <a:lnTo>
                  <a:pt x="2754603" y="28460"/>
                </a:lnTo>
                <a:lnTo>
                  <a:pt x="2688970" y="23246"/>
                </a:lnTo>
                <a:lnTo>
                  <a:pt x="2647391" y="19472"/>
                </a:lnTo>
                <a:lnTo>
                  <a:pt x="2601785" y="16365"/>
                </a:lnTo>
                <a:lnTo>
                  <a:pt x="2552770" y="13890"/>
                </a:lnTo>
                <a:lnTo>
                  <a:pt x="2500959" y="12012"/>
                </a:lnTo>
                <a:lnTo>
                  <a:pt x="2446967" y="10697"/>
                </a:lnTo>
                <a:lnTo>
                  <a:pt x="2391411" y="9907"/>
                </a:lnTo>
                <a:lnTo>
                  <a:pt x="2334904" y="9610"/>
                </a:lnTo>
                <a:lnTo>
                  <a:pt x="2278062" y="9768"/>
                </a:lnTo>
                <a:lnTo>
                  <a:pt x="2221500" y="10348"/>
                </a:lnTo>
                <a:lnTo>
                  <a:pt x="2165832" y="11314"/>
                </a:lnTo>
                <a:lnTo>
                  <a:pt x="2111674" y="12630"/>
                </a:lnTo>
                <a:lnTo>
                  <a:pt x="2059642" y="14263"/>
                </a:lnTo>
                <a:lnTo>
                  <a:pt x="2010349" y="16176"/>
                </a:lnTo>
                <a:lnTo>
                  <a:pt x="1964411" y="18334"/>
                </a:lnTo>
                <a:lnTo>
                  <a:pt x="1922443" y="20702"/>
                </a:lnTo>
                <a:lnTo>
                  <a:pt x="1885060" y="23246"/>
                </a:lnTo>
                <a:lnTo>
                  <a:pt x="1825875" y="26348"/>
                </a:lnTo>
                <a:lnTo>
                  <a:pt x="1771474" y="26926"/>
                </a:lnTo>
                <a:lnTo>
                  <a:pt x="1720539" y="25730"/>
                </a:lnTo>
                <a:lnTo>
                  <a:pt x="1671748" y="23507"/>
                </a:lnTo>
                <a:lnTo>
                  <a:pt x="1623783" y="21009"/>
                </a:lnTo>
                <a:lnTo>
                  <a:pt x="1575322" y="18984"/>
                </a:lnTo>
                <a:lnTo>
                  <a:pt x="1525045" y="18183"/>
                </a:lnTo>
                <a:lnTo>
                  <a:pt x="1471632" y="19353"/>
                </a:lnTo>
                <a:lnTo>
                  <a:pt x="1413763" y="23246"/>
                </a:lnTo>
                <a:lnTo>
                  <a:pt x="1342747" y="27798"/>
                </a:lnTo>
                <a:lnTo>
                  <a:pt x="1283251" y="28389"/>
                </a:lnTo>
                <a:lnTo>
                  <a:pt x="1232273" y="26485"/>
                </a:lnTo>
                <a:lnTo>
                  <a:pt x="1186809" y="23553"/>
                </a:lnTo>
                <a:lnTo>
                  <a:pt x="1143855" y="21058"/>
                </a:lnTo>
                <a:lnTo>
                  <a:pt x="1100408" y="20467"/>
                </a:lnTo>
                <a:lnTo>
                  <a:pt x="1053464" y="23246"/>
                </a:lnTo>
                <a:lnTo>
                  <a:pt x="1033337" y="24737"/>
                </a:lnTo>
                <a:lnTo>
                  <a:pt x="1006476" y="25924"/>
                </a:lnTo>
                <a:lnTo>
                  <a:pt x="934910" y="27484"/>
                </a:lnTo>
                <a:lnTo>
                  <a:pt x="891382" y="27907"/>
                </a:lnTo>
                <a:lnTo>
                  <a:pt x="843477" y="28123"/>
                </a:lnTo>
                <a:lnTo>
                  <a:pt x="791782" y="28157"/>
                </a:lnTo>
                <a:lnTo>
                  <a:pt x="736888" y="28034"/>
                </a:lnTo>
                <a:lnTo>
                  <a:pt x="679382" y="27778"/>
                </a:lnTo>
                <a:lnTo>
                  <a:pt x="619854" y="27414"/>
                </a:lnTo>
                <a:lnTo>
                  <a:pt x="558893" y="26966"/>
                </a:lnTo>
                <a:lnTo>
                  <a:pt x="497087" y="26459"/>
                </a:lnTo>
                <a:lnTo>
                  <a:pt x="435026" y="25916"/>
                </a:lnTo>
                <a:lnTo>
                  <a:pt x="373298" y="25363"/>
                </a:lnTo>
                <a:lnTo>
                  <a:pt x="312492" y="24824"/>
                </a:lnTo>
                <a:lnTo>
                  <a:pt x="253197" y="24322"/>
                </a:lnTo>
                <a:lnTo>
                  <a:pt x="196002" y="23884"/>
                </a:lnTo>
                <a:lnTo>
                  <a:pt x="141496" y="23533"/>
                </a:lnTo>
                <a:lnTo>
                  <a:pt x="90267" y="23293"/>
                </a:lnTo>
                <a:lnTo>
                  <a:pt x="42906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19400" y="1540571"/>
            <a:ext cx="64703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БЕЗОПАСНОСТИ!!!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AF150-0DDC-46B9-8D25-48FFDECF8BD5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19" y="0"/>
            <a:ext cx="11632565" cy="958850"/>
          </a:xfrm>
          <a:custGeom>
            <a:avLst/>
            <a:gdLst/>
            <a:ahLst/>
            <a:cxnLst/>
            <a:rect l="l" t="t" r="r" b="b"/>
            <a:pathLst>
              <a:path w="11632565" h="958850">
                <a:moveTo>
                  <a:pt x="11629794" y="0"/>
                </a:moveTo>
                <a:lnTo>
                  <a:pt x="0" y="0"/>
                </a:lnTo>
                <a:lnTo>
                  <a:pt x="782" y="24892"/>
                </a:lnTo>
                <a:lnTo>
                  <a:pt x="2792" y="72651"/>
                </a:lnTo>
                <a:lnTo>
                  <a:pt x="4370" y="118582"/>
                </a:lnTo>
                <a:lnTo>
                  <a:pt x="5510" y="163652"/>
                </a:lnTo>
                <a:lnTo>
                  <a:pt x="6206" y="208828"/>
                </a:lnTo>
                <a:lnTo>
                  <a:pt x="6454" y="255079"/>
                </a:lnTo>
                <a:lnTo>
                  <a:pt x="6248" y="303372"/>
                </a:lnTo>
                <a:lnTo>
                  <a:pt x="5583" y="354674"/>
                </a:lnTo>
                <a:lnTo>
                  <a:pt x="4454" y="409955"/>
                </a:lnTo>
                <a:lnTo>
                  <a:pt x="2856" y="470181"/>
                </a:lnTo>
                <a:lnTo>
                  <a:pt x="782" y="536320"/>
                </a:lnTo>
                <a:lnTo>
                  <a:pt x="11986" y="590572"/>
                </a:lnTo>
                <a:lnTo>
                  <a:pt x="26704" y="641949"/>
                </a:lnTo>
                <a:lnTo>
                  <a:pt x="44873" y="690175"/>
                </a:lnTo>
                <a:lnTo>
                  <a:pt x="66429" y="734971"/>
                </a:lnTo>
                <a:lnTo>
                  <a:pt x="91307" y="776059"/>
                </a:lnTo>
                <a:lnTo>
                  <a:pt x="119445" y="813164"/>
                </a:lnTo>
                <a:lnTo>
                  <a:pt x="150778" y="846006"/>
                </a:lnTo>
                <a:lnTo>
                  <a:pt x="185243" y="874309"/>
                </a:lnTo>
                <a:lnTo>
                  <a:pt x="222775" y="897795"/>
                </a:lnTo>
                <a:lnTo>
                  <a:pt x="263311" y="916187"/>
                </a:lnTo>
                <a:lnTo>
                  <a:pt x="306788" y="929207"/>
                </a:lnTo>
                <a:lnTo>
                  <a:pt x="353140" y="936577"/>
                </a:lnTo>
                <a:lnTo>
                  <a:pt x="402305" y="938021"/>
                </a:lnTo>
                <a:lnTo>
                  <a:pt x="710783" y="945049"/>
                </a:lnTo>
                <a:lnTo>
                  <a:pt x="828861" y="946803"/>
                </a:lnTo>
                <a:lnTo>
                  <a:pt x="885088" y="947258"/>
                </a:lnTo>
                <a:lnTo>
                  <a:pt x="938881" y="947367"/>
                </a:lnTo>
                <a:lnTo>
                  <a:pt x="989821" y="947081"/>
                </a:lnTo>
                <a:lnTo>
                  <a:pt x="1037491" y="946352"/>
                </a:lnTo>
                <a:lnTo>
                  <a:pt x="1081472" y="945130"/>
                </a:lnTo>
                <a:lnTo>
                  <a:pt x="1121344" y="943366"/>
                </a:lnTo>
                <a:lnTo>
                  <a:pt x="1221368" y="934442"/>
                </a:lnTo>
                <a:lnTo>
                  <a:pt x="1259852" y="931394"/>
                </a:lnTo>
                <a:lnTo>
                  <a:pt x="1302203" y="928896"/>
                </a:lnTo>
                <a:lnTo>
                  <a:pt x="1348081" y="926965"/>
                </a:lnTo>
                <a:lnTo>
                  <a:pt x="1397147" y="925619"/>
                </a:lnTo>
                <a:lnTo>
                  <a:pt x="1449062" y="924875"/>
                </a:lnTo>
                <a:lnTo>
                  <a:pt x="1503487" y="924751"/>
                </a:lnTo>
                <a:lnTo>
                  <a:pt x="1560083" y="925265"/>
                </a:lnTo>
                <a:lnTo>
                  <a:pt x="1618509" y="926434"/>
                </a:lnTo>
                <a:lnTo>
                  <a:pt x="1678428" y="928277"/>
                </a:lnTo>
                <a:lnTo>
                  <a:pt x="1739500" y="930811"/>
                </a:lnTo>
                <a:lnTo>
                  <a:pt x="1801385" y="934053"/>
                </a:lnTo>
                <a:lnTo>
                  <a:pt x="1934163" y="942713"/>
                </a:lnTo>
                <a:lnTo>
                  <a:pt x="1998348" y="946523"/>
                </a:lnTo>
                <a:lnTo>
                  <a:pt x="2057128" y="949433"/>
                </a:lnTo>
                <a:lnTo>
                  <a:pt x="2111327" y="951423"/>
                </a:lnTo>
                <a:lnTo>
                  <a:pt x="2161774" y="952474"/>
                </a:lnTo>
                <a:lnTo>
                  <a:pt x="2209295" y="952569"/>
                </a:lnTo>
                <a:lnTo>
                  <a:pt x="2254717" y="951687"/>
                </a:lnTo>
                <a:lnTo>
                  <a:pt x="2298866" y="949810"/>
                </a:lnTo>
                <a:lnTo>
                  <a:pt x="2342568" y="946920"/>
                </a:lnTo>
                <a:lnTo>
                  <a:pt x="2386652" y="942996"/>
                </a:lnTo>
                <a:lnTo>
                  <a:pt x="2431943" y="938021"/>
                </a:lnTo>
                <a:lnTo>
                  <a:pt x="2487831" y="933079"/>
                </a:lnTo>
                <a:lnTo>
                  <a:pt x="2542546" y="931195"/>
                </a:lnTo>
                <a:lnTo>
                  <a:pt x="2596079" y="931587"/>
                </a:lnTo>
                <a:lnTo>
                  <a:pt x="2648424" y="933474"/>
                </a:lnTo>
                <a:lnTo>
                  <a:pt x="2749518" y="938614"/>
                </a:lnTo>
                <a:lnTo>
                  <a:pt x="2798254" y="940304"/>
                </a:lnTo>
                <a:lnTo>
                  <a:pt x="2845771" y="940367"/>
                </a:lnTo>
                <a:lnTo>
                  <a:pt x="2892064" y="938021"/>
                </a:lnTo>
                <a:lnTo>
                  <a:pt x="2944475" y="934296"/>
                </a:lnTo>
                <a:lnTo>
                  <a:pt x="2987655" y="932601"/>
                </a:lnTo>
                <a:lnTo>
                  <a:pt x="3026712" y="932463"/>
                </a:lnTo>
                <a:lnTo>
                  <a:pt x="3066753" y="933410"/>
                </a:lnTo>
                <a:lnTo>
                  <a:pt x="3170216" y="936662"/>
                </a:lnTo>
                <a:lnTo>
                  <a:pt x="3243854" y="938021"/>
                </a:lnTo>
                <a:lnTo>
                  <a:pt x="3283982" y="938396"/>
                </a:lnTo>
                <a:lnTo>
                  <a:pt x="3315764" y="938453"/>
                </a:lnTo>
                <a:lnTo>
                  <a:pt x="3341261" y="938261"/>
                </a:lnTo>
                <a:lnTo>
                  <a:pt x="3421621" y="936405"/>
                </a:lnTo>
                <a:lnTo>
                  <a:pt x="3477677" y="935799"/>
                </a:lnTo>
                <a:lnTo>
                  <a:pt x="3516887" y="935821"/>
                </a:lnTo>
                <a:lnTo>
                  <a:pt x="3566299" y="936152"/>
                </a:lnTo>
                <a:lnTo>
                  <a:pt x="3627975" y="936862"/>
                </a:lnTo>
                <a:lnTo>
                  <a:pt x="3775974" y="939091"/>
                </a:lnTo>
                <a:lnTo>
                  <a:pt x="3846480" y="939882"/>
                </a:lnTo>
                <a:lnTo>
                  <a:pt x="3981795" y="940743"/>
                </a:lnTo>
                <a:lnTo>
                  <a:pt x="4107485" y="940838"/>
                </a:lnTo>
                <a:lnTo>
                  <a:pt x="4221117" y="940398"/>
                </a:lnTo>
                <a:lnTo>
                  <a:pt x="4526752" y="937591"/>
                </a:lnTo>
                <a:lnTo>
                  <a:pt x="4674343" y="935126"/>
                </a:lnTo>
                <a:lnTo>
                  <a:pt x="4730081" y="934520"/>
                </a:lnTo>
                <a:lnTo>
                  <a:pt x="4786782" y="934324"/>
                </a:lnTo>
                <a:lnTo>
                  <a:pt x="4843063" y="934721"/>
                </a:lnTo>
                <a:lnTo>
                  <a:pt x="4897540" y="935893"/>
                </a:lnTo>
                <a:lnTo>
                  <a:pt x="4948829" y="938021"/>
                </a:lnTo>
                <a:lnTo>
                  <a:pt x="5004186" y="939841"/>
                </a:lnTo>
                <a:lnTo>
                  <a:pt x="5047708" y="939188"/>
                </a:lnTo>
                <a:lnTo>
                  <a:pt x="5123571" y="934942"/>
                </a:lnTo>
                <a:lnTo>
                  <a:pt x="5168073" y="933589"/>
                </a:lnTo>
                <a:lnTo>
                  <a:pt x="5225062" y="934243"/>
                </a:lnTo>
                <a:lnTo>
                  <a:pt x="5300619" y="938021"/>
                </a:lnTo>
                <a:lnTo>
                  <a:pt x="5339507" y="940447"/>
                </a:lnTo>
                <a:lnTo>
                  <a:pt x="5370467" y="942080"/>
                </a:lnTo>
                <a:lnTo>
                  <a:pt x="5395252" y="943025"/>
                </a:lnTo>
                <a:lnTo>
                  <a:pt x="5415609" y="943387"/>
                </a:lnTo>
                <a:lnTo>
                  <a:pt x="5433291" y="943270"/>
                </a:lnTo>
                <a:lnTo>
                  <a:pt x="5450046" y="942780"/>
                </a:lnTo>
                <a:lnTo>
                  <a:pt x="5512252" y="940121"/>
                </a:lnTo>
                <a:lnTo>
                  <a:pt x="5542802" y="939188"/>
                </a:lnTo>
                <a:lnTo>
                  <a:pt x="5581176" y="938406"/>
                </a:lnTo>
                <a:lnTo>
                  <a:pt x="5629123" y="937882"/>
                </a:lnTo>
                <a:lnTo>
                  <a:pt x="5688395" y="937718"/>
                </a:lnTo>
                <a:lnTo>
                  <a:pt x="5904043" y="938623"/>
                </a:lnTo>
                <a:lnTo>
                  <a:pt x="6036792" y="938494"/>
                </a:lnTo>
                <a:lnTo>
                  <a:pt x="6407706" y="936581"/>
                </a:lnTo>
                <a:lnTo>
                  <a:pt x="6483884" y="936847"/>
                </a:lnTo>
                <a:lnTo>
                  <a:pt x="6516548" y="937302"/>
                </a:lnTo>
                <a:lnTo>
                  <a:pt x="6571752" y="939453"/>
                </a:lnTo>
                <a:lnTo>
                  <a:pt x="6609846" y="946924"/>
                </a:lnTo>
                <a:lnTo>
                  <a:pt x="6616654" y="949620"/>
                </a:lnTo>
                <a:lnTo>
                  <a:pt x="6624363" y="951991"/>
                </a:lnTo>
                <a:lnTo>
                  <a:pt x="6635281" y="953783"/>
                </a:lnTo>
                <a:lnTo>
                  <a:pt x="6651715" y="954739"/>
                </a:lnTo>
                <a:lnTo>
                  <a:pt x="6675973" y="954603"/>
                </a:lnTo>
                <a:lnTo>
                  <a:pt x="6710362" y="953119"/>
                </a:lnTo>
                <a:lnTo>
                  <a:pt x="6757189" y="950032"/>
                </a:lnTo>
                <a:lnTo>
                  <a:pt x="6818763" y="945084"/>
                </a:lnTo>
                <a:lnTo>
                  <a:pt x="6966475" y="932016"/>
                </a:lnTo>
                <a:lnTo>
                  <a:pt x="7031111" y="927270"/>
                </a:lnTo>
                <a:lnTo>
                  <a:pt x="7091678" y="923685"/>
                </a:lnTo>
                <a:lnTo>
                  <a:pt x="7148556" y="921162"/>
                </a:lnTo>
                <a:lnTo>
                  <a:pt x="7202128" y="919604"/>
                </a:lnTo>
                <a:lnTo>
                  <a:pt x="7252774" y="918912"/>
                </a:lnTo>
                <a:lnTo>
                  <a:pt x="7300875" y="918988"/>
                </a:lnTo>
                <a:lnTo>
                  <a:pt x="7346811" y="919734"/>
                </a:lnTo>
                <a:lnTo>
                  <a:pt x="7390965" y="921051"/>
                </a:lnTo>
                <a:lnTo>
                  <a:pt x="7433717" y="922841"/>
                </a:lnTo>
                <a:lnTo>
                  <a:pt x="7475448" y="925006"/>
                </a:lnTo>
                <a:lnTo>
                  <a:pt x="7516539" y="927449"/>
                </a:lnTo>
                <a:lnTo>
                  <a:pt x="7682123" y="938021"/>
                </a:lnTo>
                <a:lnTo>
                  <a:pt x="7738374" y="941877"/>
                </a:lnTo>
                <a:lnTo>
                  <a:pt x="7784013" y="946008"/>
                </a:lnTo>
                <a:lnTo>
                  <a:pt x="7853760" y="953699"/>
                </a:lnTo>
                <a:lnTo>
                  <a:pt x="7883019" y="956562"/>
                </a:lnTo>
                <a:lnTo>
                  <a:pt x="7911970" y="958305"/>
                </a:lnTo>
                <a:lnTo>
                  <a:pt x="7943188" y="958580"/>
                </a:lnTo>
                <a:lnTo>
                  <a:pt x="7979248" y="957038"/>
                </a:lnTo>
                <a:lnTo>
                  <a:pt x="8022728" y="953330"/>
                </a:lnTo>
                <a:lnTo>
                  <a:pt x="8076201" y="947107"/>
                </a:lnTo>
                <a:lnTo>
                  <a:pt x="8142244" y="938021"/>
                </a:lnTo>
                <a:lnTo>
                  <a:pt x="8193955" y="931634"/>
                </a:lnTo>
                <a:lnTo>
                  <a:pt x="8248061" y="926968"/>
                </a:lnTo>
                <a:lnTo>
                  <a:pt x="8303974" y="923837"/>
                </a:lnTo>
                <a:lnTo>
                  <a:pt x="8361105" y="922055"/>
                </a:lnTo>
                <a:lnTo>
                  <a:pt x="8418863" y="921435"/>
                </a:lnTo>
                <a:lnTo>
                  <a:pt x="8476661" y="921791"/>
                </a:lnTo>
                <a:lnTo>
                  <a:pt x="8533907" y="922937"/>
                </a:lnTo>
                <a:lnTo>
                  <a:pt x="8590014" y="924686"/>
                </a:lnTo>
                <a:lnTo>
                  <a:pt x="8644391" y="926852"/>
                </a:lnTo>
                <a:lnTo>
                  <a:pt x="8832820" y="935954"/>
                </a:lnTo>
                <a:lnTo>
                  <a:pt x="8869710" y="937407"/>
                </a:lnTo>
                <a:lnTo>
                  <a:pt x="8901334" y="938158"/>
                </a:lnTo>
                <a:lnTo>
                  <a:pt x="8927104" y="938021"/>
                </a:lnTo>
                <a:lnTo>
                  <a:pt x="8969149" y="936253"/>
                </a:lnTo>
                <a:lnTo>
                  <a:pt x="9062815" y="930655"/>
                </a:lnTo>
                <a:lnTo>
                  <a:pt x="9113511" y="927955"/>
                </a:lnTo>
                <a:lnTo>
                  <a:pt x="9166165" y="926074"/>
                </a:lnTo>
                <a:lnTo>
                  <a:pt x="9220314" y="925575"/>
                </a:lnTo>
                <a:lnTo>
                  <a:pt x="9275494" y="927024"/>
                </a:lnTo>
                <a:lnTo>
                  <a:pt x="9331243" y="930985"/>
                </a:lnTo>
                <a:lnTo>
                  <a:pt x="9387098" y="938021"/>
                </a:lnTo>
                <a:lnTo>
                  <a:pt x="9429180" y="943010"/>
                </a:lnTo>
                <a:lnTo>
                  <a:pt x="9477365" y="946045"/>
                </a:lnTo>
                <a:lnTo>
                  <a:pt x="9530439" y="947433"/>
                </a:lnTo>
                <a:lnTo>
                  <a:pt x="9587193" y="947480"/>
                </a:lnTo>
                <a:lnTo>
                  <a:pt x="9646414" y="946491"/>
                </a:lnTo>
                <a:lnTo>
                  <a:pt x="9706891" y="944773"/>
                </a:lnTo>
                <a:lnTo>
                  <a:pt x="9883741" y="938302"/>
                </a:lnTo>
                <a:lnTo>
                  <a:pt x="9937127" y="936726"/>
                </a:lnTo>
                <a:lnTo>
                  <a:pt x="9985710" y="935950"/>
                </a:lnTo>
                <a:lnTo>
                  <a:pt x="10028280" y="936280"/>
                </a:lnTo>
                <a:lnTo>
                  <a:pt x="10121689" y="941114"/>
                </a:lnTo>
                <a:lnTo>
                  <a:pt x="10178759" y="941565"/>
                </a:lnTo>
                <a:lnTo>
                  <a:pt x="10233874" y="940341"/>
                </a:lnTo>
                <a:lnTo>
                  <a:pt x="10334391" y="936733"/>
                </a:lnTo>
                <a:lnTo>
                  <a:pt x="10377869" y="936282"/>
                </a:lnTo>
                <a:lnTo>
                  <a:pt x="10415544" y="938021"/>
                </a:lnTo>
                <a:lnTo>
                  <a:pt x="10448307" y="939874"/>
                </a:lnTo>
                <a:lnTo>
                  <a:pt x="10480399" y="939688"/>
                </a:lnTo>
                <a:lnTo>
                  <a:pt x="10558175" y="936609"/>
                </a:lnTo>
                <a:lnTo>
                  <a:pt x="10611661" y="935422"/>
                </a:lnTo>
                <a:lnTo>
                  <a:pt x="10680080" y="935609"/>
                </a:lnTo>
                <a:lnTo>
                  <a:pt x="10767334" y="938021"/>
                </a:lnTo>
                <a:lnTo>
                  <a:pt x="10839102" y="940564"/>
                </a:lnTo>
                <a:lnTo>
                  <a:pt x="10902893" y="942309"/>
                </a:lnTo>
                <a:lnTo>
                  <a:pt x="10959913" y="943327"/>
                </a:lnTo>
                <a:lnTo>
                  <a:pt x="11011367" y="943687"/>
                </a:lnTo>
                <a:lnTo>
                  <a:pt x="11058460" y="943457"/>
                </a:lnTo>
                <a:lnTo>
                  <a:pt x="11102398" y="942706"/>
                </a:lnTo>
                <a:lnTo>
                  <a:pt x="11144385" y="941504"/>
                </a:lnTo>
                <a:lnTo>
                  <a:pt x="11185626" y="939920"/>
                </a:lnTo>
                <a:lnTo>
                  <a:pt x="11227328" y="938021"/>
                </a:lnTo>
                <a:lnTo>
                  <a:pt x="11272205" y="942484"/>
                </a:lnTo>
                <a:lnTo>
                  <a:pt x="11316201" y="940351"/>
                </a:lnTo>
                <a:lnTo>
                  <a:pt x="11358922" y="932113"/>
                </a:lnTo>
                <a:lnTo>
                  <a:pt x="11399975" y="918265"/>
                </a:lnTo>
                <a:lnTo>
                  <a:pt x="11438967" y="899296"/>
                </a:lnTo>
                <a:lnTo>
                  <a:pt x="11475502" y="875700"/>
                </a:lnTo>
                <a:lnTo>
                  <a:pt x="11509189" y="847969"/>
                </a:lnTo>
                <a:lnTo>
                  <a:pt x="11539634" y="816595"/>
                </a:lnTo>
                <a:lnTo>
                  <a:pt x="11566442" y="782071"/>
                </a:lnTo>
                <a:lnTo>
                  <a:pt x="11589221" y="744887"/>
                </a:lnTo>
                <a:lnTo>
                  <a:pt x="11607577" y="705538"/>
                </a:lnTo>
                <a:lnTo>
                  <a:pt x="11621117" y="664514"/>
                </a:lnTo>
                <a:lnTo>
                  <a:pt x="11629446" y="622308"/>
                </a:lnTo>
                <a:lnTo>
                  <a:pt x="11632172" y="579413"/>
                </a:lnTo>
                <a:lnTo>
                  <a:pt x="11628901" y="536320"/>
                </a:lnTo>
                <a:lnTo>
                  <a:pt x="11621586" y="404833"/>
                </a:lnTo>
                <a:lnTo>
                  <a:pt x="11618901" y="350779"/>
                </a:lnTo>
                <a:lnTo>
                  <a:pt x="11617015" y="301931"/>
                </a:lnTo>
                <a:lnTo>
                  <a:pt x="11616043" y="256348"/>
                </a:lnTo>
                <a:lnTo>
                  <a:pt x="11616100" y="212092"/>
                </a:lnTo>
                <a:lnTo>
                  <a:pt x="11617300" y="167221"/>
                </a:lnTo>
                <a:lnTo>
                  <a:pt x="11619758" y="119797"/>
                </a:lnTo>
                <a:lnTo>
                  <a:pt x="11623586" y="67878"/>
                </a:lnTo>
                <a:lnTo>
                  <a:pt x="11629794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32" y="1137175"/>
            <a:ext cx="11680346" cy="57395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9966" y="-9905"/>
            <a:ext cx="11661775" cy="970915"/>
            <a:chOff x="259966" y="-9905"/>
            <a:chExt cx="11661775" cy="970915"/>
          </a:xfrm>
        </p:grpSpPr>
        <p:sp>
          <p:nvSpPr>
            <p:cNvPr id="5" name="object 5"/>
            <p:cNvSpPr/>
            <p:nvPr/>
          </p:nvSpPr>
          <p:spPr>
            <a:xfrm>
              <a:off x="269872" y="0"/>
              <a:ext cx="11642090" cy="951230"/>
            </a:xfrm>
            <a:custGeom>
              <a:avLst/>
              <a:gdLst/>
              <a:ahLst/>
              <a:cxnLst/>
              <a:rect l="l" t="t" r="r" b="b"/>
              <a:pathLst>
                <a:path w="11642090" h="951230">
                  <a:moveTo>
                    <a:pt x="11641792" y="0"/>
                  </a:moveTo>
                  <a:lnTo>
                    <a:pt x="11636113" y="64370"/>
                  </a:lnTo>
                  <a:lnTo>
                    <a:pt x="11632901" y="118175"/>
                  </a:lnTo>
                  <a:lnTo>
                    <a:pt x="11631107" y="171150"/>
                  </a:lnTo>
                  <a:lnTo>
                    <a:pt x="11630524" y="223504"/>
                  </a:lnTo>
                  <a:lnTo>
                    <a:pt x="11630947" y="275446"/>
                  </a:lnTo>
                  <a:lnTo>
                    <a:pt x="11632170" y="327187"/>
                  </a:lnTo>
                  <a:lnTo>
                    <a:pt x="11633987" y="378935"/>
                  </a:lnTo>
                  <a:lnTo>
                    <a:pt x="11636193" y="430900"/>
                  </a:lnTo>
                  <a:lnTo>
                    <a:pt x="11638582" y="483292"/>
                  </a:lnTo>
                  <a:lnTo>
                    <a:pt x="11640948" y="536320"/>
                  </a:lnTo>
                  <a:lnTo>
                    <a:pt x="11640399" y="581608"/>
                  </a:lnTo>
                  <a:lnTo>
                    <a:pt x="11634979" y="624952"/>
                  </a:lnTo>
                  <a:lnTo>
                    <a:pt x="11624822" y="666200"/>
                  </a:lnTo>
                  <a:lnTo>
                    <a:pt x="11610066" y="705198"/>
                  </a:lnTo>
                  <a:lnTo>
                    <a:pt x="11590846" y="741796"/>
                  </a:lnTo>
                  <a:lnTo>
                    <a:pt x="11567297" y="775841"/>
                  </a:lnTo>
                  <a:lnTo>
                    <a:pt x="11539555" y="807180"/>
                  </a:lnTo>
                  <a:lnTo>
                    <a:pt x="11507756" y="835661"/>
                  </a:lnTo>
                  <a:lnTo>
                    <a:pt x="11472037" y="861133"/>
                  </a:lnTo>
                  <a:lnTo>
                    <a:pt x="11432532" y="883443"/>
                  </a:lnTo>
                  <a:lnTo>
                    <a:pt x="11389377" y="902439"/>
                  </a:lnTo>
                  <a:lnTo>
                    <a:pt x="11342709" y="917969"/>
                  </a:lnTo>
                  <a:lnTo>
                    <a:pt x="11292663" y="929881"/>
                  </a:lnTo>
                  <a:lnTo>
                    <a:pt x="11239374" y="938021"/>
                  </a:lnTo>
                  <a:lnTo>
                    <a:pt x="11172438" y="934302"/>
                  </a:lnTo>
                  <a:lnTo>
                    <a:pt x="11109816" y="931996"/>
                  </a:lnTo>
                  <a:lnTo>
                    <a:pt x="11051081" y="930922"/>
                  </a:lnTo>
                  <a:lnTo>
                    <a:pt x="10995808" y="930895"/>
                  </a:lnTo>
                  <a:lnTo>
                    <a:pt x="10943568" y="931732"/>
                  </a:lnTo>
                  <a:lnTo>
                    <a:pt x="10893935" y="933252"/>
                  </a:lnTo>
                  <a:lnTo>
                    <a:pt x="10846482" y="935270"/>
                  </a:lnTo>
                  <a:lnTo>
                    <a:pt x="10800783" y="937603"/>
                  </a:lnTo>
                  <a:lnTo>
                    <a:pt x="10756410" y="940069"/>
                  </a:lnTo>
                  <a:lnTo>
                    <a:pt x="10712937" y="942485"/>
                  </a:lnTo>
                  <a:lnTo>
                    <a:pt x="10669936" y="944667"/>
                  </a:lnTo>
                  <a:lnTo>
                    <a:pt x="10626982" y="946432"/>
                  </a:lnTo>
                  <a:lnTo>
                    <a:pt x="10583646" y="947597"/>
                  </a:lnTo>
                  <a:lnTo>
                    <a:pt x="10539502" y="947980"/>
                  </a:lnTo>
                  <a:lnTo>
                    <a:pt x="10494124" y="947396"/>
                  </a:lnTo>
                  <a:lnTo>
                    <a:pt x="10447084" y="945664"/>
                  </a:lnTo>
                  <a:lnTo>
                    <a:pt x="10397956" y="942600"/>
                  </a:lnTo>
                  <a:lnTo>
                    <a:pt x="10346312" y="938021"/>
                  </a:lnTo>
                  <a:lnTo>
                    <a:pt x="10292871" y="933490"/>
                  </a:lnTo>
                  <a:lnTo>
                    <a:pt x="10238737" y="930558"/>
                  </a:lnTo>
                  <a:lnTo>
                    <a:pt x="10184123" y="929026"/>
                  </a:lnTo>
                  <a:lnTo>
                    <a:pt x="10129246" y="928692"/>
                  </a:lnTo>
                  <a:lnTo>
                    <a:pt x="10074318" y="929359"/>
                  </a:lnTo>
                  <a:lnTo>
                    <a:pt x="10019554" y="930825"/>
                  </a:lnTo>
                  <a:lnTo>
                    <a:pt x="9965169" y="932891"/>
                  </a:lnTo>
                  <a:lnTo>
                    <a:pt x="9911377" y="935356"/>
                  </a:lnTo>
                  <a:lnTo>
                    <a:pt x="9858393" y="938021"/>
                  </a:lnTo>
                  <a:lnTo>
                    <a:pt x="9806430" y="940687"/>
                  </a:lnTo>
                  <a:lnTo>
                    <a:pt x="9755704" y="943152"/>
                  </a:lnTo>
                  <a:lnTo>
                    <a:pt x="9706428" y="945218"/>
                  </a:lnTo>
                  <a:lnTo>
                    <a:pt x="9658818" y="946684"/>
                  </a:lnTo>
                  <a:lnTo>
                    <a:pt x="9613087" y="947350"/>
                  </a:lnTo>
                  <a:lnTo>
                    <a:pt x="9569450" y="947017"/>
                  </a:lnTo>
                  <a:lnTo>
                    <a:pt x="9528121" y="945485"/>
                  </a:lnTo>
                  <a:lnTo>
                    <a:pt x="9489315" y="942553"/>
                  </a:lnTo>
                  <a:lnTo>
                    <a:pt x="9453246" y="938021"/>
                  </a:lnTo>
                  <a:lnTo>
                    <a:pt x="9388294" y="929517"/>
                  </a:lnTo>
                  <a:lnTo>
                    <a:pt x="9330806" y="925049"/>
                  </a:lnTo>
                  <a:lnTo>
                    <a:pt x="9279068" y="923797"/>
                  </a:lnTo>
                  <a:lnTo>
                    <a:pt x="9231362" y="924945"/>
                  </a:lnTo>
                  <a:lnTo>
                    <a:pt x="9185973" y="927673"/>
                  </a:lnTo>
                  <a:lnTo>
                    <a:pt x="9141184" y="931164"/>
                  </a:lnTo>
                  <a:lnTo>
                    <a:pt x="9095278" y="934597"/>
                  </a:lnTo>
                  <a:lnTo>
                    <a:pt x="9046540" y="937156"/>
                  </a:lnTo>
                  <a:lnTo>
                    <a:pt x="8993253" y="938021"/>
                  </a:lnTo>
                  <a:lnTo>
                    <a:pt x="8962056" y="937788"/>
                  </a:lnTo>
                  <a:lnTo>
                    <a:pt x="8925055" y="937369"/>
                  </a:lnTo>
                  <a:lnTo>
                    <a:pt x="8882932" y="936804"/>
                  </a:lnTo>
                  <a:lnTo>
                    <a:pt x="8836368" y="936134"/>
                  </a:lnTo>
                  <a:lnTo>
                    <a:pt x="8786047" y="935397"/>
                  </a:lnTo>
                  <a:lnTo>
                    <a:pt x="8732649" y="934635"/>
                  </a:lnTo>
                  <a:lnTo>
                    <a:pt x="8676856" y="933886"/>
                  </a:lnTo>
                  <a:lnTo>
                    <a:pt x="8619352" y="933192"/>
                  </a:lnTo>
                  <a:lnTo>
                    <a:pt x="8560818" y="932592"/>
                  </a:lnTo>
                  <a:lnTo>
                    <a:pt x="8501935" y="932126"/>
                  </a:lnTo>
                  <a:lnTo>
                    <a:pt x="8443387" y="931834"/>
                  </a:lnTo>
                  <a:lnTo>
                    <a:pt x="8385854" y="931756"/>
                  </a:lnTo>
                  <a:lnTo>
                    <a:pt x="8330020" y="931932"/>
                  </a:lnTo>
                  <a:lnTo>
                    <a:pt x="8276565" y="932402"/>
                  </a:lnTo>
                  <a:lnTo>
                    <a:pt x="8226173" y="933206"/>
                  </a:lnTo>
                  <a:lnTo>
                    <a:pt x="8179524" y="934384"/>
                  </a:lnTo>
                  <a:lnTo>
                    <a:pt x="8137302" y="935976"/>
                  </a:lnTo>
                  <a:lnTo>
                    <a:pt x="8035876" y="941847"/>
                  </a:lnTo>
                  <a:lnTo>
                    <a:pt x="7979130" y="944299"/>
                  </a:lnTo>
                  <a:lnTo>
                    <a:pt x="7928123" y="945557"/>
                  </a:lnTo>
                  <a:lnTo>
                    <a:pt x="7881022" y="945798"/>
                  </a:lnTo>
                  <a:lnTo>
                    <a:pt x="7835998" y="945202"/>
                  </a:lnTo>
                  <a:lnTo>
                    <a:pt x="7791221" y="943948"/>
                  </a:lnTo>
                  <a:lnTo>
                    <a:pt x="7744861" y="942214"/>
                  </a:lnTo>
                  <a:lnTo>
                    <a:pt x="7695086" y="940179"/>
                  </a:lnTo>
                  <a:lnTo>
                    <a:pt x="7640068" y="938021"/>
                  </a:lnTo>
                  <a:lnTo>
                    <a:pt x="7603504" y="937016"/>
                  </a:lnTo>
                  <a:lnTo>
                    <a:pt x="7563843" y="936533"/>
                  </a:lnTo>
                  <a:lnTo>
                    <a:pt x="7521281" y="936485"/>
                  </a:lnTo>
                  <a:lnTo>
                    <a:pt x="7476012" y="936785"/>
                  </a:lnTo>
                  <a:lnTo>
                    <a:pt x="7428232" y="937344"/>
                  </a:lnTo>
                  <a:lnTo>
                    <a:pt x="7378135" y="938077"/>
                  </a:lnTo>
                  <a:lnTo>
                    <a:pt x="7325917" y="938894"/>
                  </a:lnTo>
                  <a:lnTo>
                    <a:pt x="7271772" y="939710"/>
                  </a:lnTo>
                  <a:lnTo>
                    <a:pt x="7215896" y="940436"/>
                  </a:lnTo>
                  <a:lnTo>
                    <a:pt x="7158484" y="940985"/>
                  </a:lnTo>
                  <a:lnTo>
                    <a:pt x="7099731" y="941270"/>
                  </a:lnTo>
                  <a:lnTo>
                    <a:pt x="7039831" y="941204"/>
                  </a:lnTo>
                  <a:lnTo>
                    <a:pt x="6978981" y="940698"/>
                  </a:lnTo>
                  <a:lnTo>
                    <a:pt x="6917375" y="939667"/>
                  </a:lnTo>
                  <a:lnTo>
                    <a:pt x="6855208" y="938021"/>
                  </a:lnTo>
                  <a:lnTo>
                    <a:pt x="6803470" y="936761"/>
                  </a:lnTo>
                  <a:lnTo>
                    <a:pt x="6752161" y="936211"/>
                  </a:lnTo>
                  <a:lnTo>
                    <a:pt x="6701249" y="936266"/>
                  </a:lnTo>
                  <a:lnTo>
                    <a:pt x="6650699" y="936822"/>
                  </a:lnTo>
                  <a:lnTo>
                    <a:pt x="6600477" y="937771"/>
                  </a:lnTo>
                  <a:lnTo>
                    <a:pt x="6550549" y="939009"/>
                  </a:lnTo>
                  <a:lnTo>
                    <a:pt x="6500883" y="940431"/>
                  </a:lnTo>
                  <a:lnTo>
                    <a:pt x="6451444" y="941931"/>
                  </a:lnTo>
                  <a:lnTo>
                    <a:pt x="6402199" y="943403"/>
                  </a:lnTo>
                  <a:lnTo>
                    <a:pt x="6353114" y="944743"/>
                  </a:lnTo>
                  <a:lnTo>
                    <a:pt x="6304155" y="945844"/>
                  </a:lnTo>
                  <a:lnTo>
                    <a:pt x="6255288" y="946601"/>
                  </a:lnTo>
                  <a:lnTo>
                    <a:pt x="6206481" y="946909"/>
                  </a:lnTo>
                  <a:lnTo>
                    <a:pt x="6157698" y="946663"/>
                  </a:lnTo>
                  <a:lnTo>
                    <a:pt x="6108907" y="945756"/>
                  </a:lnTo>
                  <a:lnTo>
                    <a:pt x="6060073" y="944084"/>
                  </a:lnTo>
                  <a:lnTo>
                    <a:pt x="6011164" y="941541"/>
                  </a:lnTo>
                  <a:lnTo>
                    <a:pt x="5962144" y="938021"/>
                  </a:lnTo>
                  <a:lnTo>
                    <a:pt x="5884016" y="932508"/>
                  </a:lnTo>
                  <a:lnTo>
                    <a:pt x="5824096" y="930060"/>
                  </a:lnTo>
                  <a:lnTo>
                    <a:pt x="5779136" y="929989"/>
                  </a:lnTo>
                  <a:lnTo>
                    <a:pt x="5745886" y="931602"/>
                  </a:lnTo>
                  <a:lnTo>
                    <a:pt x="5721098" y="934212"/>
                  </a:lnTo>
                  <a:lnTo>
                    <a:pt x="5701521" y="937125"/>
                  </a:lnTo>
                  <a:lnTo>
                    <a:pt x="5683908" y="939654"/>
                  </a:lnTo>
                  <a:lnTo>
                    <a:pt x="5665008" y="941106"/>
                  </a:lnTo>
                  <a:lnTo>
                    <a:pt x="5641573" y="940792"/>
                  </a:lnTo>
                  <a:lnTo>
                    <a:pt x="5610354" y="938021"/>
                  </a:lnTo>
                  <a:lnTo>
                    <a:pt x="5587701" y="935916"/>
                  </a:lnTo>
                  <a:lnTo>
                    <a:pt x="5560135" y="934271"/>
                  </a:lnTo>
                  <a:lnTo>
                    <a:pt x="5527982" y="933047"/>
                  </a:lnTo>
                  <a:lnTo>
                    <a:pt x="5491568" y="932205"/>
                  </a:lnTo>
                  <a:lnTo>
                    <a:pt x="5451221" y="931703"/>
                  </a:lnTo>
                  <a:lnTo>
                    <a:pt x="5407266" y="931502"/>
                  </a:lnTo>
                  <a:lnTo>
                    <a:pt x="5360031" y="931562"/>
                  </a:lnTo>
                  <a:lnTo>
                    <a:pt x="5309841" y="931844"/>
                  </a:lnTo>
                  <a:lnTo>
                    <a:pt x="5257024" y="932306"/>
                  </a:lnTo>
                  <a:lnTo>
                    <a:pt x="5201905" y="932910"/>
                  </a:lnTo>
                  <a:lnTo>
                    <a:pt x="5144811" y="933615"/>
                  </a:lnTo>
                  <a:lnTo>
                    <a:pt x="5086069" y="934381"/>
                  </a:lnTo>
                  <a:lnTo>
                    <a:pt x="5026006" y="935168"/>
                  </a:lnTo>
                  <a:lnTo>
                    <a:pt x="4964947" y="935936"/>
                  </a:lnTo>
                  <a:lnTo>
                    <a:pt x="4903219" y="936646"/>
                  </a:lnTo>
                  <a:lnTo>
                    <a:pt x="4841150" y="937256"/>
                  </a:lnTo>
                  <a:lnTo>
                    <a:pt x="4779064" y="937728"/>
                  </a:lnTo>
                  <a:lnTo>
                    <a:pt x="4717290" y="938021"/>
                  </a:lnTo>
                  <a:lnTo>
                    <a:pt x="4657076" y="938069"/>
                  </a:lnTo>
                  <a:lnTo>
                    <a:pt x="4599308" y="937863"/>
                  </a:lnTo>
                  <a:lnTo>
                    <a:pt x="4543760" y="937448"/>
                  </a:lnTo>
                  <a:lnTo>
                    <a:pt x="4490207" y="936873"/>
                  </a:lnTo>
                  <a:lnTo>
                    <a:pt x="4438426" y="936183"/>
                  </a:lnTo>
                  <a:lnTo>
                    <a:pt x="4388190" y="935425"/>
                  </a:lnTo>
                  <a:lnTo>
                    <a:pt x="4339277" y="934646"/>
                  </a:lnTo>
                  <a:lnTo>
                    <a:pt x="4291460" y="933893"/>
                  </a:lnTo>
                  <a:lnTo>
                    <a:pt x="4244516" y="933211"/>
                  </a:lnTo>
                  <a:lnTo>
                    <a:pt x="4198220" y="932649"/>
                  </a:lnTo>
                  <a:lnTo>
                    <a:pt x="4152347" y="932251"/>
                  </a:lnTo>
                  <a:lnTo>
                    <a:pt x="4106673" y="932066"/>
                  </a:lnTo>
                  <a:lnTo>
                    <a:pt x="4060974" y="932140"/>
                  </a:lnTo>
                  <a:lnTo>
                    <a:pt x="4015023" y="932519"/>
                  </a:lnTo>
                  <a:lnTo>
                    <a:pt x="3968598" y="933250"/>
                  </a:lnTo>
                  <a:lnTo>
                    <a:pt x="3921473" y="934380"/>
                  </a:lnTo>
                  <a:lnTo>
                    <a:pt x="3873424" y="935954"/>
                  </a:lnTo>
                  <a:lnTo>
                    <a:pt x="3824226" y="938021"/>
                  </a:lnTo>
                  <a:lnTo>
                    <a:pt x="3726766" y="942491"/>
                  </a:lnTo>
                  <a:lnTo>
                    <a:pt x="3655173" y="945487"/>
                  </a:lnTo>
                  <a:lnTo>
                    <a:pt x="3604153" y="947107"/>
                  </a:lnTo>
                  <a:lnTo>
                    <a:pt x="3568416" y="947451"/>
                  </a:lnTo>
                  <a:lnTo>
                    <a:pt x="3542667" y="946616"/>
                  </a:lnTo>
                  <a:lnTo>
                    <a:pt x="3521616" y="944701"/>
                  </a:lnTo>
                  <a:lnTo>
                    <a:pt x="3499970" y="941803"/>
                  </a:lnTo>
                  <a:lnTo>
                    <a:pt x="3472436" y="938021"/>
                  </a:lnTo>
                  <a:lnTo>
                    <a:pt x="3447049" y="936377"/>
                  </a:lnTo>
                  <a:lnTo>
                    <a:pt x="3411596" y="936358"/>
                  </a:lnTo>
                  <a:lnTo>
                    <a:pt x="3367609" y="937595"/>
                  </a:lnTo>
                  <a:lnTo>
                    <a:pt x="3316623" y="939720"/>
                  </a:lnTo>
                  <a:lnTo>
                    <a:pt x="3260172" y="942364"/>
                  </a:lnTo>
                  <a:lnTo>
                    <a:pt x="3199789" y="945160"/>
                  </a:lnTo>
                  <a:lnTo>
                    <a:pt x="3137010" y="947738"/>
                  </a:lnTo>
                  <a:lnTo>
                    <a:pt x="3073368" y="949731"/>
                  </a:lnTo>
                  <a:lnTo>
                    <a:pt x="3010397" y="950770"/>
                  </a:lnTo>
                  <a:lnTo>
                    <a:pt x="2949632" y="950487"/>
                  </a:lnTo>
                  <a:lnTo>
                    <a:pt x="2892605" y="948513"/>
                  </a:lnTo>
                  <a:lnTo>
                    <a:pt x="2840852" y="944481"/>
                  </a:lnTo>
                  <a:lnTo>
                    <a:pt x="2795906" y="938021"/>
                  </a:lnTo>
                  <a:lnTo>
                    <a:pt x="2746350" y="930270"/>
                  </a:lnTo>
                  <a:lnTo>
                    <a:pt x="2695031" y="925192"/>
                  </a:lnTo>
                  <a:lnTo>
                    <a:pt x="2642395" y="922413"/>
                  </a:lnTo>
                  <a:lnTo>
                    <a:pt x="2588890" y="921559"/>
                  </a:lnTo>
                  <a:lnTo>
                    <a:pt x="2534964" y="922255"/>
                  </a:lnTo>
                  <a:lnTo>
                    <a:pt x="2481062" y="924127"/>
                  </a:lnTo>
                  <a:lnTo>
                    <a:pt x="2427633" y="926800"/>
                  </a:lnTo>
                  <a:lnTo>
                    <a:pt x="2375123" y="929901"/>
                  </a:lnTo>
                  <a:lnTo>
                    <a:pt x="2323980" y="933054"/>
                  </a:lnTo>
                  <a:lnTo>
                    <a:pt x="2274651" y="935886"/>
                  </a:lnTo>
                  <a:lnTo>
                    <a:pt x="2227582" y="938021"/>
                  </a:lnTo>
                  <a:lnTo>
                    <a:pt x="2182070" y="939954"/>
                  </a:lnTo>
                  <a:lnTo>
                    <a:pt x="2136846" y="942257"/>
                  </a:lnTo>
                  <a:lnTo>
                    <a:pt x="2091403" y="944679"/>
                  </a:lnTo>
                  <a:lnTo>
                    <a:pt x="2045236" y="946966"/>
                  </a:lnTo>
                  <a:lnTo>
                    <a:pt x="1997837" y="948868"/>
                  </a:lnTo>
                  <a:lnTo>
                    <a:pt x="1948702" y="950130"/>
                  </a:lnTo>
                  <a:lnTo>
                    <a:pt x="1897323" y="950501"/>
                  </a:lnTo>
                  <a:lnTo>
                    <a:pt x="1843195" y="949728"/>
                  </a:lnTo>
                  <a:lnTo>
                    <a:pt x="1785812" y="947559"/>
                  </a:lnTo>
                  <a:lnTo>
                    <a:pt x="1724668" y="943741"/>
                  </a:lnTo>
                  <a:lnTo>
                    <a:pt x="1659256" y="938021"/>
                  </a:lnTo>
                  <a:lnTo>
                    <a:pt x="1593384" y="933055"/>
                  </a:lnTo>
                  <a:lnTo>
                    <a:pt x="1531041" y="931194"/>
                  </a:lnTo>
                  <a:lnTo>
                    <a:pt x="1471999" y="931735"/>
                  </a:lnTo>
                  <a:lnTo>
                    <a:pt x="1416028" y="933974"/>
                  </a:lnTo>
                  <a:lnTo>
                    <a:pt x="1362899" y="937206"/>
                  </a:lnTo>
                  <a:lnTo>
                    <a:pt x="1312381" y="940727"/>
                  </a:lnTo>
                  <a:lnTo>
                    <a:pt x="1264245" y="943833"/>
                  </a:lnTo>
                  <a:lnTo>
                    <a:pt x="1218261" y="945819"/>
                  </a:lnTo>
                  <a:lnTo>
                    <a:pt x="1174201" y="945982"/>
                  </a:lnTo>
                  <a:lnTo>
                    <a:pt x="1131834" y="943618"/>
                  </a:lnTo>
                  <a:lnTo>
                    <a:pt x="1090932" y="938021"/>
                  </a:lnTo>
                  <a:lnTo>
                    <a:pt x="1058199" y="933377"/>
                  </a:lnTo>
                  <a:lnTo>
                    <a:pt x="1023212" y="930903"/>
                  </a:lnTo>
                  <a:lnTo>
                    <a:pt x="946329" y="931012"/>
                  </a:lnTo>
                  <a:lnTo>
                    <a:pt x="904361" y="932867"/>
                  </a:lnTo>
                  <a:lnTo>
                    <a:pt x="859994" y="935436"/>
                  </a:lnTo>
                  <a:lnTo>
                    <a:pt x="813192" y="938355"/>
                  </a:lnTo>
                  <a:lnTo>
                    <a:pt x="763918" y="941261"/>
                  </a:lnTo>
                  <a:lnTo>
                    <a:pt x="712137" y="943789"/>
                  </a:lnTo>
                  <a:lnTo>
                    <a:pt x="657812" y="945575"/>
                  </a:lnTo>
                  <a:lnTo>
                    <a:pt x="600907" y="946255"/>
                  </a:lnTo>
                  <a:lnTo>
                    <a:pt x="541386" y="945466"/>
                  </a:lnTo>
                  <a:lnTo>
                    <a:pt x="479213" y="942843"/>
                  </a:lnTo>
                  <a:lnTo>
                    <a:pt x="414352" y="938021"/>
                  </a:lnTo>
                  <a:lnTo>
                    <a:pt x="365442" y="924204"/>
                  </a:lnTo>
                  <a:lnTo>
                    <a:pt x="317439" y="906701"/>
                  </a:lnTo>
                  <a:lnTo>
                    <a:pt x="270915" y="885741"/>
                  </a:lnTo>
                  <a:lnTo>
                    <a:pt x="226442" y="861554"/>
                  </a:lnTo>
                  <a:lnTo>
                    <a:pt x="184592" y="834367"/>
                  </a:lnTo>
                  <a:lnTo>
                    <a:pt x="145936" y="804410"/>
                  </a:lnTo>
                  <a:lnTo>
                    <a:pt x="111046" y="771909"/>
                  </a:lnTo>
                  <a:lnTo>
                    <a:pt x="80495" y="737096"/>
                  </a:lnTo>
                  <a:lnTo>
                    <a:pt x="54853" y="700197"/>
                  </a:lnTo>
                  <a:lnTo>
                    <a:pt x="34694" y="661441"/>
                  </a:lnTo>
                  <a:lnTo>
                    <a:pt x="20589" y="621057"/>
                  </a:lnTo>
                  <a:lnTo>
                    <a:pt x="13110" y="579274"/>
                  </a:lnTo>
                  <a:lnTo>
                    <a:pt x="12829" y="536320"/>
                  </a:lnTo>
                  <a:lnTo>
                    <a:pt x="7190" y="476771"/>
                  </a:lnTo>
                  <a:lnTo>
                    <a:pt x="3294" y="418026"/>
                  </a:lnTo>
                  <a:lnTo>
                    <a:pt x="959" y="360483"/>
                  </a:lnTo>
                  <a:lnTo>
                    <a:pt x="0" y="304542"/>
                  </a:lnTo>
                  <a:lnTo>
                    <a:pt x="232" y="250602"/>
                  </a:lnTo>
                  <a:lnTo>
                    <a:pt x="1472" y="199063"/>
                  </a:lnTo>
                  <a:lnTo>
                    <a:pt x="3535" y="150322"/>
                  </a:lnTo>
                  <a:lnTo>
                    <a:pt x="6239" y="104781"/>
                  </a:lnTo>
                  <a:lnTo>
                    <a:pt x="9398" y="62838"/>
                  </a:lnTo>
                  <a:lnTo>
                    <a:pt x="12829" y="24892"/>
                  </a:lnTo>
                  <a:lnTo>
                    <a:pt x="14654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DDC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6675" y="462534"/>
              <a:ext cx="10662285" cy="260985"/>
            </a:xfrm>
            <a:custGeom>
              <a:avLst/>
              <a:gdLst/>
              <a:ahLst/>
              <a:cxnLst/>
              <a:rect l="l" t="t" r="r" b="b"/>
              <a:pathLst>
                <a:path w="10662285" h="260984">
                  <a:moveTo>
                    <a:pt x="10456530" y="0"/>
                  </a:moveTo>
                  <a:lnTo>
                    <a:pt x="10662016" y="205486"/>
                  </a:lnTo>
                </a:path>
                <a:path w="10662285" h="260984">
                  <a:moveTo>
                    <a:pt x="10662016" y="0"/>
                  </a:moveTo>
                  <a:lnTo>
                    <a:pt x="10456530" y="205486"/>
                  </a:lnTo>
                </a:path>
                <a:path w="10662285" h="260984">
                  <a:moveTo>
                    <a:pt x="366" y="76453"/>
                  </a:moveTo>
                  <a:lnTo>
                    <a:pt x="99" y="75437"/>
                  </a:lnTo>
                  <a:lnTo>
                    <a:pt x="2055" y="74675"/>
                  </a:lnTo>
                  <a:lnTo>
                    <a:pt x="4785" y="74675"/>
                  </a:lnTo>
                  <a:lnTo>
                    <a:pt x="53455" y="76211"/>
                  </a:lnTo>
                  <a:lnTo>
                    <a:pt x="101338" y="77272"/>
                  </a:lnTo>
                  <a:lnTo>
                    <a:pt x="149085" y="77908"/>
                  </a:lnTo>
                  <a:lnTo>
                    <a:pt x="197342" y="78168"/>
                  </a:lnTo>
                  <a:lnTo>
                    <a:pt x="246758" y="78104"/>
                  </a:lnTo>
                  <a:lnTo>
                    <a:pt x="297982" y="77766"/>
                  </a:lnTo>
                  <a:lnTo>
                    <a:pt x="351662" y="77204"/>
                  </a:lnTo>
                  <a:lnTo>
                    <a:pt x="408445" y="76468"/>
                  </a:lnTo>
                  <a:lnTo>
                    <a:pt x="468981" y="75608"/>
                  </a:lnTo>
                  <a:lnTo>
                    <a:pt x="533918" y="74675"/>
                  </a:lnTo>
                  <a:lnTo>
                    <a:pt x="535925" y="74548"/>
                  </a:lnTo>
                  <a:lnTo>
                    <a:pt x="538122" y="75691"/>
                  </a:lnTo>
                  <a:lnTo>
                    <a:pt x="538338" y="76453"/>
                  </a:lnTo>
                  <a:lnTo>
                    <a:pt x="536179" y="86740"/>
                  </a:lnTo>
                  <a:lnTo>
                    <a:pt x="538033" y="90932"/>
                  </a:lnTo>
                  <a:lnTo>
                    <a:pt x="538338" y="100330"/>
                  </a:lnTo>
                  <a:lnTo>
                    <a:pt x="538363" y="101345"/>
                  </a:lnTo>
                  <a:lnTo>
                    <a:pt x="536013" y="102107"/>
                  </a:lnTo>
                  <a:lnTo>
                    <a:pt x="533918" y="102107"/>
                  </a:lnTo>
                  <a:lnTo>
                    <a:pt x="478779" y="102286"/>
                  </a:lnTo>
                  <a:lnTo>
                    <a:pt x="423672" y="102132"/>
                  </a:lnTo>
                  <a:lnTo>
                    <a:pt x="368769" y="101755"/>
                  </a:lnTo>
                  <a:lnTo>
                    <a:pt x="314246" y="101266"/>
                  </a:lnTo>
                  <a:lnTo>
                    <a:pt x="260274" y="100774"/>
                  </a:lnTo>
                  <a:lnTo>
                    <a:pt x="207029" y="100388"/>
                  </a:lnTo>
                  <a:lnTo>
                    <a:pt x="154684" y="100219"/>
                  </a:lnTo>
                  <a:lnTo>
                    <a:pt x="103412" y="100376"/>
                  </a:lnTo>
                  <a:lnTo>
                    <a:pt x="53388" y="100969"/>
                  </a:lnTo>
                  <a:lnTo>
                    <a:pt x="4785" y="102107"/>
                  </a:lnTo>
                  <a:lnTo>
                    <a:pt x="2105" y="102234"/>
                  </a:lnTo>
                  <a:lnTo>
                    <a:pt x="10" y="101091"/>
                  </a:lnTo>
                  <a:lnTo>
                    <a:pt x="366" y="100330"/>
                  </a:lnTo>
                  <a:lnTo>
                    <a:pt x="0" y="94581"/>
                  </a:lnTo>
                  <a:lnTo>
                    <a:pt x="770" y="87868"/>
                  </a:lnTo>
                  <a:lnTo>
                    <a:pt x="1339" y="81416"/>
                  </a:lnTo>
                  <a:lnTo>
                    <a:pt x="366" y="76453"/>
                  </a:lnTo>
                  <a:close/>
                </a:path>
                <a:path w="10662285" h="260984">
                  <a:moveTo>
                    <a:pt x="366" y="155702"/>
                  </a:moveTo>
                  <a:lnTo>
                    <a:pt x="99" y="154686"/>
                  </a:lnTo>
                  <a:lnTo>
                    <a:pt x="2055" y="153924"/>
                  </a:lnTo>
                  <a:lnTo>
                    <a:pt x="4785" y="153924"/>
                  </a:lnTo>
                  <a:lnTo>
                    <a:pt x="53455" y="155460"/>
                  </a:lnTo>
                  <a:lnTo>
                    <a:pt x="101338" y="156521"/>
                  </a:lnTo>
                  <a:lnTo>
                    <a:pt x="149085" y="157156"/>
                  </a:lnTo>
                  <a:lnTo>
                    <a:pt x="197342" y="157417"/>
                  </a:lnTo>
                  <a:lnTo>
                    <a:pt x="246758" y="157352"/>
                  </a:lnTo>
                  <a:lnTo>
                    <a:pt x="297982" y="157014"/>
                  </a:lnTo>
                  <a:lnTo>
                    <a:pt x="351662" y="156452"/>
                  </a:lnTo>
                  <a:lnTo>
                    <a:pt x="408445" y="155716"/>
                  </a:lnTo>
                  <a:lnTo>
                    <a:pt x="468981" y="154856"/>
                  </a:lnTo>
                  <a:lnTo>
                    <a:pt x="533918" y="153924"/>
                  </a:lnTo>
                  <a:lnTo>
                    <a:pt x="535925" y="153796"/>
                  </a:lnTo>
                  <a:lnTo>
                    <a:pt x="538122" y="154940"/>
                  </a:lnTo>
                  <a:lnTo>
                    <a:pt x="538338" y="155702"/>
                  </a:lnTo>
                  <a:lnTo>
                    <a:pt x="536179" y="165988"/>
                  </a:lnTo>
                  <a:lnTo>
                    <a:pt x="538033" y="170180"/>
                  </a:lnTo>
                  <a:lnTo>
                    <a:pt x="538338" y="179577"/>
                  </a:lnTo>
                  <a:lnTo>
                    <a:pt x="538363" y="180594"/>
                  </a:lnTo>
                  <a:lnTo>
                    <a:pt x="536013" y="181356"/>
                  </a:lnTo>
                  <a:lnTo>
                    <a:pt x="533918" y="181356"/>
                  </a:lnTo>
                  <a:lnTo>
                    <a:pt x="478779" y="181534"/>
                  </a:lnTo>
                  <a:lnTo>
                    <a:pt x="423672" y="181380"/>
                  </a:lnTo>
                  <a:lnTo>
                    <a:pt x="368769" y="181003"/>
                  </a:lnTo>
                  <a:lnTo>
                    <a:pt x="314246" y="180514"/>
                  </a:lnTo>
                  <a:lnTo>
                    <a:pt x="260274" y="180022"/>
                  </a:lnTo>
                  <a:lnTo>
                    <a:pt x="207029" y="179636"/>
                  </a:lnTo>
                  <a:lnTo>
                    <a:pt x="154684" y="179467"/>
                  </a:lnTo>
                  <a:lnTo>
                    <a:pt x="103412" y="179624"/>
                  </a:lnTo>
                  <a:lnTo>
                    <a:pt x="53388" y="180217"/>
                  </a:lnTo>
                  <a:lnTo>
                    <a:pt x="4785" y="181356"/>
                  </a:lnTo>
                  <a:lnTo>
                    <a:pt x="2105" y="181482"/>
                  </a:lnTo>
                  <a:lnTo>
                    <a:pt x="10" y="180340"/>
                  </a:lnTo>
                  <a:lnTo>
                    <a:pt x="366" y="179577"/>
                  </a:lnTo>
                  <a:lnTo>
                    <a:pt x="0" y="173829"/>
                  </a:lnTo>
                  <a:lnTo>
                    <a:pt x="770" y="167116"/>
                  </a:lnTo>
                  <a:lnTo>
                    <a:pt x="1339" y="160665"/>
                  </a:lnTo>
                  <a:lnTo>
                    <a:pt x="366" y="155702"/>
                  </a:lnTo>
                  <a:close/>
                </a:path>
                <a:path w="10662285" h="260984">
                  <a:moveTo>
                    <a:pt x="366" y="234950"/>
                  </a:moveTo>
                  <a:lnTo>
                    <a:pt x="99" y="233933"/>
                  </a:lnTo>
                  <a:lnTo>
                    <a:pt x="2055" y="233171"/>
                  </a:lnTo>
                  <a:lnTo>
                    <a:pt x="4785" y="233171"/>
                  </a:lnTo>
                  <a:lnTo>
                    <a:pt x="53455" y="234708"/>
                  </a:lnTo>
                  <a:lnTo>
                    <a:pt x="101338" y="235768"/>
                  </a:lnTo>
                  <a:lnTo>
                    <a:pt x="149085" y="236404"/>
                  </a:lnTo>
                  <a:lnTo>
                    <a:pt x="197342" y="236664"/>
                  </a:lnTo>
                  <a:lnTo>
                    <a:pt x="246758" y="236600"/>
                  </a:lnTo>
                  <a:lnTo>
                    <a:pt x="297982" y="236262"/>
                  </a:lnTo>
                  <a:lnTo>
                    <a:pt x="351662" y="235700"/>
                  </a:lnTo>
                  <a:lnTo>
                    <a:pt x="408445" y="234964"/>
                  </a:lnTo>
                  <a:lnTo>
                    <a:pt x="468981" y="234104"/>
                  </a:lnTo>
                  <a:lnTo>
                    <a:pt x="533918" y="233171"/>
                  </a:lnTo>
                  <a:lnTo>
                    <a:pt x="535925" y="233044"/>
                  </a:lnTo>
                  <a:lnTo>
                    <a:pt x="538122" y="234187"/>
                  </a:lnTo>
                  <a:lnTo>
                    <a:pt x="538338" y="234950"/>
                  </a:lnTo>
                  <a:lnTo>
                    <a:pt x="536179" y="245236"/>
                  </a:lnTo>
                  <a:lnTo>
                    <a:pt x="538033" y="249427"/>
                  </a:lnTo>
                  <a:lnTo>
                    <a:pt x="538338" y="258825"/>
                  </a:lnTo>
                  <a:lnTo>
                    <a:pt x="538363" y="259841"/>
                  </a:lnTo>
                  <a:lnTo>
                    <a:pt x="536013" y="260603"/>
                  </a:lnTo>
                  <a:lnTo>
                    <a:pt x="533918" y="260603"/>
                  </a:lnTo>
                  <a:lnTo>
                    <a:pt x="478779" y="260782"/>
                  </a:lnTo>
                  <a:lnTo>
                    <a:pt x="423672" y="260628"/>
                  </a:lnTo>
                  <a:lnTo>
                    <a:pt x="368769" y="260252"/>
                  </a:lnTo>
                  <a:lnTo>
                    <a:pt x="314246" y="259762"/>
                  </a:lnTo>
                  <a:lnTo>
                    <a:pt x="260274" y="259270"/>
                  </a:lnTo>
                  <a:lnTo>
                    <a:pt x="207029" y="258884"/>
                  </a:lnTo>
                  <a:lnTo>
                    <a:pt x="154684" y="258715"/>
                  </a:lnTo>
                  <a:lnTo>
                    <a:pt x="103412" y="258872"/>
                  </a:lnTo>
                  <a:lnTo>
                    <a:pt x="53388" y="259465"/>
                  </a:lnTo>
                  <a:lnTo>
                    <a:pt x="4785" y="260603"/>
                  </a:lnTo>
                  <a:lnTo>
                    <a:pt x="2105" y="260731"/>
                  </a:lnTo>
                  <a:lnTo>
                    <a:pt x="10" y="259587"/>
                  </a:lnTo>
                  <a:lnTo>
                    <a:pt x="366" y="258825"/>
                  </a:lnTo>
                  <a:lnTo>
                    <a:pt x="0" y="253076"/>
                  </a:lnTo>
                  <a:lnTo>
                    <a:pt x="770" y="246363"/>
                  </a:lnTo>
                  <a:lnTo>
                    <a:pt x="1339" y="239912"/>
                  </a:lnTo>
                  <a:lnTo>
                    <a:pt x="366" y="23495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8362" y="1446327"/>
            <a:ext cx="666305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ТЕЛЕФОННОЕ МОШЕННИЧЕСТВО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378" y="2715590"/>
            <a:ext cx="17983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sz="6600" baseline="251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38017" y="3036824"/>
            <a:ext cx="3020695" cy="79489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хищений происходит дистанционно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63087" y="4501641"/>
            <a:ext cx="423545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832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растет количество преступлений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объем похищенных средств</a:t>
            </a:r>
          </a:p>
        </p:txBody>
      </p:sp>
      <p:sp>
        <p:nvSpPr>
          <p:cNvPr id="14" name="object 14"/>
          <p:cNvSpPr/>
          <p:nvPr/>
        </p:nvSpPr>
        <p:spPr>
          <a:xfrm>
            <a:off x="589026" y="4638179"/>
            <a:ext cx="2046605" cy="1268730"/>
          </a:xfrm>
          <a:custGeom>
            <a:avLst/>
            <a:gdLst/>
            <a:ahLst/>
            <a:cxnLst/>
            <a:rect l="l" t="t" r="r" b="b"/>
            <a:pathLst>
              <a:path w="2046605" h="1268729">
                <a:moveTo>
                  <a:pt x="2046605" y="1135494"/>
                </a:moveTo>
                <a:lnTo>
                  <a:pt x="2030780" y="1125588"/>
                </a:lnTo>
                <a:lnTo>
                  <a:pt x="2009292" y="1112164"/>
                </a:lnTo>
                <a:lnTo>
                  <a:pt x="2009292" y="1135494"/>
                </a:lnTo>
                <a:lnTo>
                  <a:pt x="2004631" y="1138402"/>
                </a:lnTo>
                <a:lnTo>
                  <a:pt x="2009279" y="1135494"/>
                </a:lnTo>
                <a:lnTo>
                  <a:pt x="2009292" y="1112164"/>
                </a:lnTo>
                <a:lnTo>
                  <a:pt x="1977771" y="1092454"/>
                </a:lnTo>
                <a:lnTo>
                  <a:pt x="1971675" y="1093851"/>
                </a:lnTo>
                <a:lnTo>
                  <a:pt x="1965833" y="1103134"/>
                </a:lnTo>
                <a:lnTo>
                  <a:pt x="1967230" y="1109243"/>
                </a:lnTo>
                <a:lnTo>
                  <a:pt x="1993417" y="1125588"/>
                </a:lnTo>
                <a:lnTo>
                  <a:pt x="128778" y="1125588"/>
                </a:lnTo>
                <a:lnTo>
                  <a:pt x="128778" y="53276"/>
                </a:lnTo>
                <a:lnTo>
                  <a:pt x="142214" y="74803"/>
                </a:lnTo>
                <a:lnTo>
                  <a:pt x="145110" y="79489"/>
                </a:lnTo>
                <a:lnTo>
                  <a:pt x="151231" y="80886"/>
                </a:lnTo>
                <a:lnTo>
                  <a:pt x="160502" y="75044"/>
                </a:lnTo>
                <a:lnTo>
                  <a:pt x="161912" y="68948"/>
                </a:lnTo>
                <a:lnTo>
                  <a:pt x="159016" y="64249"/>
                </a:lnTo>
                <a:lnTo>
                  <a:pt x="130606" y="18783"/>
                </a:lnTo>
                <a:lnTo>
                  <a:pt x="118872" y="0"/>
                </a:lnTo>
                <a:lnTo>
                  <a:pt x="78714" y="64249"/>
                </a:lnTo>
                <a:lnTo>
                  <a:pt x="75806" y="68948"/>
                </a:lnTo>
                <a:lnTo>
                  <a:pt x="77165" y="74803"/>
                </a:lnTo>
                <a:lnTo>
                  <a:pt x="77228" y="75044"/>
                </a:lnTo>
                <a:lnTo>
                  <a:pt x="86499" y="80886"/>
                </a:lnTo>
                <a:lnTo>
                  <a:pt x="92608" y="79489"/>
                </a:lnTo>
                <a:lnTo>
                  <a:pt x="95516" y="74803"/>
                </a:lnTo>
                <a:lnTo>
                  <a:pt x="108966" y="53276"/>
                </a:lnTo>
                <a:lnTo>
                  <a:pt x="108966" y="1125588"/>
                </a:lnTo>
                <a:lnTo>
                  <a:pt x="0" y="1125588"/>
                </a:lnTo>
                <a:lnTo>
                  <a:pt x="0" y="1145413"/>
                </a:lnTo>
                <a:lnTo>
                  <a:pt x="108966" y="1145413"/>
                </a:lnTo>
                <a:lnTo>
                  <a:pt x="108966" y="1268336"/>
                </a:lnTo>
                <a:lnTo>
                  <a:pt x="128778" y="1268336"/>
                </a:lnTo>
                <a:lnTo>
                  <a:pt x="128778" y="1145413"/>
                </a:lnTo>
                <a:lnTo>
                  <a:pt x="1993392" y="1145413"/>
                </a:lnTo>
                <a:lnTo>
                  <a:pt x="1967230" y="1161745"/>
                </a:lnTo>
                <a:lnTo>
                  <a:pt x="1965833" y="1167853"/>
                </a:lnTo>
                <a:lnTo>
                  <a:pt x="1971675" y="1177150"/>
                </a:lnTo>
                <a:lnTo>
                  <a:pt x="1977771" y="1178547"/>
                </a:lnTo>
                <a:lnTo>
                  <a:pt x="2030768" y="1145413"/>
                </a:lnTo>
                <a:lnTo>
                  <a:pt x="2046605" y="1135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F9E9E-8EF8-43DE-9A61-9FB75EF4B67E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81" y="-9905"/>
            <a:ext cx="11678493" cy="68778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8962" y="1307414"/>
            <a:ext cx="28644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#1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420" y="2710241"/>
            <a:ext cx="11539160" cy="406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106045">
              <a:lnSpc>
                <a:spcPct val="100000"/>
              </a:lnSpc>
              <a:spcBef>
                <a:spcPts val="1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из обычных учебных дней Максиму, студенту 3 курса колледжа, позвонили с неизвестного номера. Максим активно пользовался банковскими услугами: у него была стипендиальная карта, накопительный счет, куда он откладывал деньги с подработки, и мобильное приложение банка.</a:t>
            </a:r>
          </a:p>
          <a:p>
            <a:pPr marL="49530" marR="106045">
              <a:lnSpc>
                <a:spcPct val="100000"/>
              </a:lnSpc>
              <a:spcBef>
                <a:spcPts val="1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планировал снять квартиру с другом на время учебы и уже собрал первоначальный взнос. Для подписания договора аренды требовалось подтвердить личность через Госуслуги с помощью УКЭП (усиленной квалифицированной электронной подписи). Пока Максим ждал оформления УКЭП, ему позвонил "сотрудник" Госуслуг, который сообщил, что на его имя пришло важное письмо о готовности цифровой подписи. Звонивший правильно назвал общежитие и комнату Максима. "Сотрудник" предложил выбрать способ получения уведомления: через электронную почту или обычным письмом в общежитие. Максим, торопясь с арендой квартиры и не желая ждать бумажное письмо, попросил отправить уведомление на электронную почту. Для "подтверждения личности" и отправки письма "сотрудник" попросил Максима назвать код из СМС, который только что пришел на его телефон.</a:t>
            </a:r>
          </a:p>
          <a:p>
            <a:pPr marL="49530" marR="106045">
              <a:lnSpc>
                <a:spcPct val="100000"/>
              </a:lnSpc>
              <a:spcBef>
                <a:spcPts val="1975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15 минут после разговора, проверяя почту на наличие обещанного письма, Максим внимательнее прочитал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СМС-сообщение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понял, что в нем говорилось о смене пароля на портале Госуслуг. Попытавшись войти в личный кабинет Госуслуг, он обнаружил, что доступ заблокирован — пароль был изменен. 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3FAE3-E2CF-4472-A6CB-C475A0EF7FA8}"/>
              </a:ext>
            </a:extLst>
          </p:cNvPr>
          <p:cNvSpPr txBox="1"/>
          <p:nvPr/>
        </p:nvSpPr>
        <p:spPr>
          <a:xfrm>
            <a:off x="1295400" y="-49316"/>
            <a:ext cx="8890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«Финансовая безопасность: как не стать жертвой мошенников»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56C97-9334-4BCE-9139-977788FDAACE}"/>
              </a:ext>
            </a:extLst>
          </p:cNvPr>
          <p:cNvSpPr txBox="1"/>
          <p:nvPr/>
        </p:nvSpPr>
        <p:spPr>
          <a:xfrm>
            <a:off x="260381" y="2248576"/>
            <a:ext cx="2286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(схема</a:t>
            </a:r>
            <a:r>
              <a:rPr kumimoji="0" lang="ru-RU" sz="2000" b="0" i="0" u="none" strike="noStrike" kern="0" cap="none" spc="-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881" y="-9905"/>
            <a:ext cx="11652885" cy="974090"/>
            <a:chOff x="268881" y="-9905"/>
            <a:chExt cx="11652885" cy="974090"/>
          </a:xfrm>
        </p:grpSpPr>
        <p:sp>
          <p:nvSpPr>
            <p:cNvPr id="3" name="object 3"/>
            <p:cNvSpPr/>
            <p:nvPr/>
          </p:nvSpPr>
          <p:spPr>
            <a:xfrm>
              <a:off x="280929" y="0"/>
              <a:ext cx="11634470" cy="950594"/>
            </a:xfrm>
            <a:custGeom>
              <a:avLst/>
              <a:gdLst/>
              <a:ahLst/>
              <a:cxnLst/>
              <a:rect l="l" t="t" r="r" b="b"/>
              <a:pathLst>
                <a:path w="11634470" h="950594">
                  <a:moveTo>
                    <a:pt x="11628671" y="0"/>
                  </a:moveTo>
                  <a:lnTo>
                    <a:pt x="1721" y="0"/>
                  </a:lnTo>
                  <a:lnTo>
                    <a:pt x="2778" y="45965"/>
                  </a:lnTo>
                  <a:lnTo>
                    <a:pt x="2945" y="91888"/>
                  </a:lnTo>
                  <a:lnTo>
                    <a:pt x="2522" y="140142"/>
                  </a:lnTo>
                  <a:lnTo>
                    <a:pt x="250" y="297246"/>
                  </a:lnTo>
                  <a:lnTo>
                    <a:pt x="0" y="353176"/>
                  </a:lnTo>
                  <a:lnTo>
                    <a:pt x="422" y="410613"/>
                  </a:lnTo>
                  <a:lnTo>
                    <a:pt x="1772" y="469391"/>
                  </a:lnTo>
                  <a:lnTo>
                    <a:pt x="8438" y="519484"/>
                  </a:lnTo>
                  <a:lnTo>
                    <a:pt x="18884" y="568131"/>
                  </a:lnTo>
                  <a:lnTo>
                    <a:pt x="32946" y="615048"/>
                  </a:lnTo>
                  <a:lnTo>
                    <a:pt x="50460" y="659951"/>
                  </a:lnTo>
                  <a:lnTo>
                    <a:pt x="71262" y="702554"/>
                  </a:lnTo>
                  <a:lnTo>
                    <a:pt x="95188" y="742573"/>
                  </a:lnTo>
                  <a:lnTo>
                    <a:pt x="122074" y="779723"/>
                  </a:lnTo>
                  <a:lnTo>
                    <a:pt x="151756" y="813720"/>
                  </a:lnTo>
                  <a:lnTo>
                    <a:pt x="184070" y="844279"/>
                  </a:lnTo>
                  <a:lnTo>
                    <a:pt x="218852" y="871116"/>
                  </a:lnTo>
                  <a:lnTo>
                    <a:pt x="255939" y="893945"/>
                  </a:lnTo>
                  <a:lnTo>
                    <a:pt x="295166" y="912482"/>
                  </a:lnTo>
                  <a:lnTo>
                    <a:pt x="336369" y="926443"/>
                  </a:lnTo>
                  <a:lnTo>
                    <a:pt x="379385" y="935543"/>
                  </a:lnTo>
                  <a:lnTo>
                    <a:pt x="424049" y="939498"/>
                  </a:lnTo>
                  <a:lnTo>
                    <a:pt x="470198" y="938021"/>
                  </a:lnTo>
                  <a:lnTo>
                    <a:pt x="506457" y="931995"/>
                  </a:lnTo>
                  <a:lnTo>
                    <a:pt x="548224" y="927658"/>
                  </a:lnTo>
                  <a:lnTo>
                    <a:pt x="594735" y="924818"/>
                  </a:lnTo>
                  <a:lnTo>
                    <a:pt x="645229" y="923284"/>
                  </a:lnTo>
                  <a:lnTo>
                    <a:pt x="698941" y="922866"/>
                  </a:lnTo>
                  <a:lnTo>
                    <a:pt x="755111" y="923373"/>
                  </a:lnTo>
                  <a:lnTo>
                    <a:pt x="812975" y="924613"/>
                  </a:lnTo>
                  <a:lnTo>
                    <a:pt x="871770" y="926396"/>
                  </a:lnTo>
                  <a:lnTo>
                    <a:pt x="1101013" y="935132"/>
                  </a:lnTo>
                  <a:lnTo>
                    <a:pt x="1153026" y="936762"/>
                  </a:lnTo>
                  <a:lnTo>
                    <a:pt x="1201394" y="937789"/>
                  </a:lnTo>
                  <a:lnTo>
                    <a:pt x="1295280" y="938227"/>
                  </a:lnTo>
                  <a:lnTo>
                    <a:pt x="1348685" y="939223"/>
                  </a:lnTo>
                  <a:lnTo>
                    <a:pt x="1404690" y="940784"/>
                  </a:lnTo>
                  <a:lnTo>
                    <a:pt x="1579474" y="946609"/>
                  </a:lnTo>
                  <a:lnTo>
                    <a:pt x="1637049" y="948182"/>
                  </a:lnTo>
                  <a:lnTo>
                    <a:pt x="1692809" y="949196"/>
                  </a:lnTo>
                  <a:lnTo>
                    <a:pt x="1745873" y="949427"/>
                  </a:lnTo>
                  <a:lnTo>
                    <a:pt x="1795356" y="948650"/>
                  </a:lnTo>
                  <a:lnTo>
                    <a:pt x="1840378" y="946640"/>
                  </a:lnTo>
                  <a:lnTo>
                    <a:pt x="1880054" y="943172"/>
                  </a:lnTo>
                  <a:lnTo>
                    <a:pt x="1913503" y="938021"/>
                  </a:lnTo>
                  <a:lnTo>
                    <a:pt x="1950959" y="931684"/>
                  </a:lnTo>
                  <a:lnTo>
                    <a:pt x="1992108" y="926938"/>
                  </a:lnTo>
                  <a:lnTo>
                    <a:pt x="2036624" y="923677"/>
                  </a:lnTo>
                  <a:lnTo>
                    <a:pt x="2084180" y="921791"/>
                  </a:lnTo>
                  <a:lnTo>
                    <a:pt x="2134450" y="921173"/>
                  </a:lnTo>
                  <a:lnTo>
                    <a:pt x="2187110" y="921714"/>
                  </a:lnTo>
                  <a:lnTo>
                    <a:pt x="2241833" y="923306"/>
                  </a:lnTo>
                  <a:lnTo>
                    <a:pt x="2298293" y="925841"/>
                  </a:lnTo>
                  <a:lnTo>
                    <a:pt x="2356166" y="929211"/>
                  </a:lnTo>
                  <a:lnTo>
                    <a:pt x="2415124" y="933307"/>
                  </a:lnTo>
                  <a:lnTo>
                    <a:pt x="2474843" y="938021"/>
                  </a:lnTo>
                  <a:lnTo>
                    <a:pt x="2542760" y="943018"/>
                  </a:lnTo>
                  <a:lnTo>
                    <a:pt x="2601370" y="946026"/>
                  </a:lnTo>
                  <a:lnTo>
                    <a:pt x="2652793" y="947363"/>
                  </a:lnTo>
                  <a:lnTo>
                    <a:pt x="2699152" y="947345"/>
                  </a:lnTo>
                  <a:lnTo>
                    <a:pt x="2742569" y="946289"/>
                  </a:lnTo>
                  <a:lnTo>
                    <a:pt x="2785165" y="944512"/>
                  </a:lnTo>
                  <a:lnTo>
                    <a:pt x="2876383" y="940062"/>
                  </a:lnTo>
                  <a:lnTo>
                    <a:pt x="2929249" y="938021"/>
                  </a:lnTo>
                  <a:lnTo>
                    <a:pt x="2992736" y="936662"/>
                  </a:lnTo>
                  <a:lnTo>
                    <a:pt x="3042186" y="936833"/>
                  </a:lnTo>
                  <a:lnTo>
                    <a:pt x="3083247" y="937888"/>
                  </a:lnTo>
                  <a:lnTo>
                    <a:pt x="3121569" y="939181"/>
                  </a:lnTo>
                  <a:lnTo>
                    <a:pt x="3162801" y="940065"/>
                  </a:lnTo>
                  <a:lnTo>
                    <a:pt x="3212593" y="939894"/>
                  </a:lnTo>
                  <a:lnTo>
                    <a:pt x="3276594" y="938021"/>
                  </a:lnTo>
                  <a:lnTo>
                    <a:pt x="3327691" y="935626"/>
                  </a:lnTo>
                  <a:lnTo>
                    <a:pt x="3406877" y="930994"/>
                  </a:lnTo>
                  <a:lnTo>
                    <a:pt x="3442483" y="929304"/>
                  </a:lnTo>
                  <a:lnTo>
                    <a:pt x="3480443" y="928395"/>
                  </a:lnTo>
                  <a:lnTo>
                    <a:pt x="3524516" y="928539"/>
                  </a:lnTo>
                  <a:lnTo>
                    <a:pt x="3578461" y="930010"/>
                  </a:lnTo>
                  <a:lnTo>
                    <a:pt x="3646035" y="933079"/>
                  </a:lnTo>
                  <a:lnTo>
                    <a:pt x="3730999" y="938021"/>
                  </a:lnTo>
                  <a:lnTo>
                    <a:pt x="3788879" y="940901"/>
                  </a:lnTo>
                  <a:lnTo>
                    <a:pt x="3848213" y="942509"/>
                  </a:lnTo>
                  <a:lnTo>
                    <a:pt x="3908462" y="943044"/>
                  </a:lnTo>
                  <a:lnTo>
                    <a:pt x="3969085" y="942705"/>
                  </a:lnTo>
                  <a:lnTo>
                    <a:pt x="4029543" y="941690"/>
                  </a:lnTo>
                  <a:lnTo>
                    <a:pt x="4089296" y="940198"/>
                  </a:lnTo>
                  <a:lnTo>
                    <a:pt x="4310449" y="933421"/>
                  </a:lnTo>
                  <a:lnTo>
                    <a:pt x="4358572" y="932518"/>
                  </a:lnTo>
                  <a:lnTo>
                    <a:pt x="4402750" y="932328"/>
                  </a:lnTo>
                  <a:lnTo>
                    <a:pt x="4442442" y="933049"/>
                  </a:lnTo>
                  <a:lnTo>
                    <a:pt x="4477108" y="934881"/>
                  </a:lnTo>
                  <a:lnTo>
                    <a:pt x="4506208" y="938021"/>
                  </a:lnTo>
                  <a:lnTo>
                    <a:pt x="4551807" y="942600"/>
                  </a:lnTo>
                  <a:lnTo>
                    <a:pt x="4600847" y="944036"/>
                  </a:lnTo>
                  <a:lnTo>
                    <a:pt x="4652375" y="943186"/>
                  </a:lnTo>
                  <a:lnTo>
                    <a:pt x="4705441" y="940906"/>
                  </a:lnTo>
                  <a:lnTo>
                    <a:pt x="4759090" y="938053"/>
                  </a:lnTo>
                  <a:lnTo>
                    <a:pt x="4812372" y="935482"/>
                  </a:lnTo>
                  <a:lnTo>
                    <a:pt x="4864333" y="934048"/>
                  </a:lnTo>
                  <a:lnTo>
                    <a:pt x="4914023" y="934610"/>
                  </a:lnTo>
                  <a:lnTo>
                    <a:pt x="4960487" y="938021"/>
                  </a:lnTo>
                  <a:lnTo>
                    <a:pt x="5011665" y="942614"/>
                  </a:lnTo>
                  <a:lnTo>
                    <a:pt x="5054011" y="943920"/>
                  </a:lnTo>
                  <a:lnTo>
                    <a:pt x="5092515" y="942994"/>
                  </a:lnTo>
                  <a:lnTo>
                    <a:pt x="5177967" y="938655"/>
                  </a:lnTo>
                  <a:lnTo>
                    <a:pt x="5234900" y="937348"/>
                  </a:lnTo>
                  <a:lnTo>
                    <a:pt x="5307959" y="938021"/>
                  </a:lnTo>
                  <a:lnTo>
                    <a:pt x="5368514" y="939317"/>
                  </a:lnTo>
                  <a:lnTo>
                    <a:pt x="5422479" y="940121"/>
                  </a:lnTo>
                  <a:lnTo>
                    <a:pt x="5471601" y="940505"/>
                  </a:lnTo>
                  <a:lnTo>
                    <a:pt x="5517624" y="940540"/>
                  </a:lnTo>
                  <a:lnTo>
                    <a:pt x="5562295" y="940300"/>
                  </a:lnTo>
                  <a:lnTo>
                    <a:pt x="6015946" y="934635"/>
                  </a:lnTo>
                  <a:lnTo>
                    <a:pt x="6202130" y="932749"/>
                  </a:lnTo>
                  <a:lnTo>
                    <a:pt x="6321541" y="932433"/>
                  </a:lnTo>
                  <a:lnTo>
                    <a:pt x="6376432" y="932717"/>
                  </a:lnTo>
                  <a:lnTo>
                    <a:pt x="6426601" y="933364"/>
                  </a:lnTo>
                  <a:lnTo>
                    <a:pt x="6470916" y="934429"/>
                  </a:lnTo>
                  <a:lnTo>
                    <a:pt x="6508242" y="935964"/>
                  </a:lnTo>
                  <a:lnTo>
                    <a:pt x="6537446" y="938021"/>
                  </a:lnTo>
                  <a:lnTo>
                    <a:pt x="6625126" y="946730"/>
                  </a:lnTo>
                  <a:lnTo>
                    <a:pt x="6662502" y="949405"/>
                  </a:lnTo>
                  <a:lnTo>
                    <a:pt x="6702197" y="950338"/>
                  </a:lnTo>
                  <a:lnTo>
                    <a:pt x="6749184" y="949063"/>
                  </a:lnTo>
                  <a:lnTo>
                    <a:pt x="6808433" y="945113"/>
                  </a:lnTo>
                  <a:lnTo>
                    <a:pt x="6884918" y="938021"/>
                  </a:lnTo>
                  <a:lnTo>
                    <a:pt x="6927296" y="934350"/>
                  </a:lnTo>
                  <a:lnTo>
                    <a:pt x="6973129" y="931517"/>
                  </a:lnTo>
                  <a:lnTo>
                    <a:pt x="7021927" y="929450"/>
                  </a:lnTo>
                  <a:lnTo>
                    <a:pt x="7073198" y="928077"/>
                  </a:lnTo>
                  <a:lnTo>
                    <a:pt x="7126452" y="927325"/>
                  </a:lnTo>
                  <a:lnTo>
                    <a:pt x="7181199" y="927122"/>
                  </a:lnTo>
                  <a:lnTo>
                    <a:pt x="7236948" y="927395"/>
                  </a:lnTo>
                  <a:lnTo>
                    <a:pt x="7293207" y="928071"/>
                  </a:lnTo>
                  <a:lnTo>
                    <a:pt x="7349488" y="929079"/>
                  </a:lnTo>
                  <a:lnTo>
                    <a:pt x="7460147" y="931798"/>
                  </a:lnTo>
                  <a:lnTo>
                    <a:pt x="7660126" y="938021"/>
                  </a:lnTo>
                  <a:lnTo>
                    <a:pt x="7720807" y="938862"/>
                  </a:lnTo>
                  <a:lnTo>
                    <a:pt x="7771221" y="937656"/>
                  </a:lnTo>
                  <a:lnTo>
                    <a:pt x="7813945" y="935101"/>
                  </a:lnTo>
                  <a:lnTo>
                    <a:pt x="7886647" y="928735"/>
                  </a:lnTo>
                  <a:lnTo>
                    <a:pt x="7921782" y="926317"/>
                  </a:lnTo>
                  <a:lnTo>
                    <a:pt x="7959546" y="925340"/>
                  </a:lnTo>
                  <a:lnTo>
                    <a:pt x="8002518" y="926500"/>
                  </a:lnTo>
                  <a:lnTo>
                    <a:pt x="8053277" y="930495"/>
                  </a:lnTo>
                  <a:lnTo>
                    <a:pt x="8114404" y="938021"/>
                  </a:lnTo>
                  <a:lnTo>
                    <a:pt x="8161595" y="943438"/>
                  </a:lnTo>
                  <a:lnTo>
                    <a:pt x="8213006" y="947132"/>
                  </a:lnTo>
                  <a:lnTo>
                    <a:pt x="8267812" y="949323"/>
                  </a:lnTo>
                  <a:lnTo>
                    <a:pt x="8325186" y="950231"/>
                  </a:lnTo>
                  <a:lnTo>
                    <a:pt x="8384303" y="950072"/>
                  </a:lnTo>
                  <a:lnTo>
                    <a:pt x="8444337" y="949067"/>
                  </a:lnTo>
                  <a:lnTo>
                    <a:pt x="8504461" y="947435"/>
                  </a:lnTo>
                  <a:lnTo>
                    <a:pt x="8563850" y="945393"/>
                  </a:lnTo>
                  <a:lnTo>
                    <a:pt x="8729347" y="939000"/>
                  </a:lnTo>
                  <a:lnTo>
                    <a:pt x="8777536" y="937509"/>
                  </a:lnTo>
                  <a:lnTo>
                    <a:pt x="8820861" y="936704"/>
                  </a:lnTo>
                  <a:lnTo>
                    <a:pt x="8858495" y="936801"/>
                  </a:lnTo>
                  <a:lnTo>
                    <a:pt x="8933661" y="939748"/>
                  </a:lnTo>
                  <a:lnTo>
                    <a:pt x="8975069" y="939258"/>
                  </a:lnTo>
                  <a:lnTo>
                    <a:pt x="9015658" y="937316"/>
                  </a:lnTo>
                  <a:lnTo>
                    <a:pt x="9101656" y="932137"/>
                  </a:lnTo>
                  <a:lnTo>
                    <a:pt x="9150706" y="930430"/>
                  </a:lnTo>
                  <a:lnTo>
                    <a:pt x="9206215" y="930332"/>
                  </a:lnTo>
                  <a:lnTo>
                    <a:pt x="9270003" y="932607"/>
                  </a:lnTo>
                  <a:lnTo>
                    <a:pt x="9400176" y="942046"/>
                  </a:lnTo>
                  <a:lnTo>
                    <a:pt x="9458346" y="944298"/>
                  </a:lnTo>
                  <a:lnTo>
                    <a:pt x="9517664" y="945076"/>
                  </a:lnTo>
                  <a:lnTo>
                    <a:pt x="9577395" y="944683"/>
                  </a:lnTo>
                  <a:lnTo>
                    <a:pt x="9636803" y="943419"/>
                  </a:lnTo>
                  <a:lnTo>
                    <a:pt x="9695153" y="941583"/>
                  </a:lnTo>
                  <a:lnTo>
                    <a:pt x="9856494" y="935662"/>
                  </a:lnTo>
                  <a:lnTo>
                    <a:pt x="9903253" y="934552"/>
                  </a:lnTo>
                  <a:lnTo>
                    <a:pt x="9945275" y="934374"/>
                  </a:lnTo>
                  <a:lnTo>
                    <a:pt x="9981825" y="935431"/>
                  </a:lnTo>
                  <a:lnTo>
                    <a:pt x="10012167" y="938021"/>
                  </a:lnTo>
                  <a:lnTo>
                    <a:pt x="10060019" y="943193"/>
                  </a:lnTo>
                  <a:lnTo>
                    <a:pt x="10104790" y="946086"/>
                  </a:lnTo>
                  <a:lnTo>
                    <a:pt x="10148686" y="947033"/>
                  </a:lnTo>
                  <a:lnTo>
                    <a:pt x="10193913" y="946366"/>
                  </a:lnTo>
                  <a:lnTo>
                    <a:pt x="10242676" y="944420"/>
                  </a:lnTo>
                  <a:lnTo>
                    <a:pt x="10359637" y="938021"/>
                  </a:lnTo>
                  <a:lnTo>
                    <a:pt x="10423079" y="934969"/>
                  </a:lnTo>
                  <a:lnTo>
                    <a:pt x="10479964" y="933134"/>
                  </a:lnTo>
                  <a:lnTo>
                    <a:pt x="10531467" y="932397"/>
                  </a:lnTo>
                  <a:lnTo>
                    <a:pt x="10578760" y="932636"/>
                  </a:lnTo>
                  <a:lnTo>
                    <a:pt x="10623016" y="933734"/>
                  </a:lnTo>
                  <a:lnTo>
                    <a:pt x="10665409" y="935569"/>
                  </a:lnTo>
                  <a:lnTo>
                    <a:pt x="10707110" y="938021"/>
                  </a:lnTo>
                  <a:lnTo>
                    <a:pt x="10784731" y="942968"/>
                  </a:lnTo>
                  <a:lnTo>
                    <a:pt x="10831551" y="945444"/>
                  </a:lnTo>
                  <a:lnTo>
                    <a:pt x="10882376" y="947450"/>
                  </a:lnTo>
                  <a:lnTo>
                    <a:pt x="10936203" y="948631"/>
                  </a:lnTo>
                  <a:lnTo>
                    <a:pt x="10992033" y="948633"/>
                  </a:lnTo>
                  <a:lnTo>
                    <a:pt x="11048862" y="947102"/>
                  </a:lnTo>
                  <a:lnTo>
                    <a:pt x="11105691" y="943683"/>
                  </a:lnTo>
                  <a:lnTo>
                    <a:pt x="11161517" y="938021"/>
                  </a:lnTo>
                  <a:lnTo>
                    <a:pt x="11205504" y="945486"/>
                  </a:lnTo>
                  <a:lnTo>
                    <a:pt x="11248849" y="946932"/>
                  </a:lnTo>
                  <a:lnTo>
                    <a:pt x="11291276" y="942749"/>
                  </a:lnTo>
                  <a:lnTo>
                    <a:pt x="11332508" y="933325"/>
                  </a:lnTo>
                  <a:lnTo>
                    <a:pt x="11372270" y="919051"/>
                  </a:lnTo>
                  <a:lnTo>
                    <a:pt x="11410285" y="900317"/>
                  </a:lnTo>
                  <a:lnTo>
                    <a:pt x="11446280" y="877511"/>
                  </a:lnTo>
                  <a:lnTo>
                    <a:pt x="11479976" y="851024"/>
                  </a:lnTo>
                  <a:lnTo>
                    <a:pt x="11511099" y="821245"/>
                  </a:lnTo>
                  <a:lnTo>
                    <a:pt x="11539373" y="788564"/>
                  </a:lnTo>
                  <a:lnTo>
                    <a:pt x="11564522" y="753370"/>
                  </a:lnTo>
                  <a:lnTo>
                    <a:pt x="11586269" y="716054"/>
                  </a:lnTo>
                  <a:lnTo>
                    <a:pt x="11604340" y="677004"/>
                  </a:lnTo>
                  <a:lnTo>
                    <a:pt x="11618459" y="636610"/>
                  </a:lnTo>
                  <a:lnTo>
                    <a:pt x="11628349" y="595263"/>
                  </a:lnTo>
                  <a:lnTo>
                    <a:pt x="11633735" y="553350"/>
                  </a:lnTo>
                  <a:lnTo>
                    <a:pt x="11634341" y="511264"/>
                  </a:lnTo>
                  <a:lnTo>
                    <a:pt x="11629891" y="469391"/>
                  </a:lnTo>
                  <a:lnTo>
                    <a:pt x="11630433" y="431312"/>
                  </a:lnTo>
                  <a:lnTo>
                    <a:pt x="11629684" y="387943"/>
                  </a:lnTo>
                  <a:lnTo>
                    <a:pt x="11628083" y="340435"/>
                  </a:lnTo>
                  <a:lnTo>
                    <a:pt x="11624082" y="237601"/>
                  </a:lnTo>
                  <a:lnTo>
                    <a:pt x="11622558" y="184574"/>
                  </a:lnTo>
                  <a:lnTo>
                    <a:pt x="11621939" y="132008"/>
                  </a:lnTo>
                  <a:lnTo>
                    <a:pt x="11622662" y="81052"/>
                  </a:lnTo>
                  <a:lnTo>
                    <a:pt x="11625166" y="32856"/>
                  </a:lnTo>
                  <a:lnTo>
                    <a:pt x="11628671" y="0"/>
                  </a:lnTo>
                  <a:close/>
                </a:path>
              </a:pathLst>
            </a:custGeom>
            <a:solidFill>
              <a:srgbClr val="ED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787" y="0"/>
              <a:ext cx="11633200" cy="954405"/>
            </a:xfrm>
            <a:custGeom>
              <a:avLst/>
              <a:gdLst/>
              <a:ahLst/>
              <a:cxnLst/>
              <a:rect l="l" t="t" r="r" b="b"/>
              <a:pathLst>
                <a:path w="11633200" h="954405">
                  <a:moveTo>
                    <a:pt x="11631954" y="0"/>
                  </a:moveTo>
                  <a:lnTo>
                    <a:pt x="11631787" y="24111"/>
                  </a:lnTo>
                  <a:lnTo>
                    <a:pt x="11631632" y="63846"/>
                  </a:lnTo>
                  <a:lnTo>
                    <a:pt x="11631554" y="107892"/>
                  </a:lnTo>
                  <a:lnTo>
                    <a:pt x="11631543" y="156370"/>
                  </a:lnTo>
                  <a:lnTo>
                    <a:pt x="11631585" y="209397"/>
                  </a:lnTo>
                  <a:lnTo>
                    <a:pt x="11631667" y="267094"/>
                  </a:lnTo>
                  <a:lnTo>
                    <a:pt x="11631778" y="329579"/>
                  </a:lnTo>
                  <a:lnTo>
                    <a:pt x="11631904" y="396972"/>
                  </a:lnTo>
                  <a:lnTo>
                    <a:pt x="11632033" y="469391"/>
                  </a:lnTo>
                  <a:lnTo>
                    <a:pt x="11632693" y="515166"/>
                  </a:lnTo>
                  <a:lnTo>
                    <a:pt x="11628092" y="559927"/>
                  </a:lnTo>
                  <a:lnTo>
                    <a:pt x="11618502" y="603422"/>
                  </a:lnTo>
                  <a:lnTo>
                    <a:pt x="11604195" y="645396"/>
                  </a:lnTo>
                  <a:lnTo>
                    <a:pt x="11585443" y="685594"/>
                  </a:lnTo>
                  <a:lnTo>
                    <a:pt x="11562518" y="723765"/>
                  </a:lnTo>
                  <a:lnTo>
                    <a:pt x="11535693" y="759652"/>
                  </a:lnTo>
                  <a:lnTo>
                    <a:pt x="11505240" y="793003"/>
                  </a:lnTo>
                  <a:lnTo>
                    <a:pt x="11471431" y="823564"/>
                  </a:lnTo>
                  <a:lnTo>
                    <a:pt x="11434538" y="851080"/>
                  </a:lnTo>
                  <a:lnTo>
                    <a:pt x="11394833" y="875297"/>
                  </a:lnTo>
                  <a:lnTo>
                    <a:pt x="11352588" y="895963"/>
                  </a:lnTo>
                  <a:lnTo>
                    <a:pt x="11308077" y="912822"/>
                  </a:lnTo>
                  <a:lnTo>
                    <a:pt x="11261570" y="925620"/>
                  </a:lnTo>
                  <a:lnTo>
                    <a:pt x="11213340" y="934105"/>
                  </a:lnTo>
                  <a:lnTo>
                    <a:pt x="11163659" y="938021"/>
                  </a:lnTo>
                  <a:lnTo>
                    <a:pt x="11131997" y="932857"/>
                  </a:lnTo>
                  <a:lnTo>
                    <a:pt x="11098646" y="929266"/>
                  </a:lnTo>
                  <a:lnTo>
                    <a:pt x="11063540" y="927068"/>
                  </a:lnTo>
                  <a:lnTo>
                    <a:pt x="11026613" y="926080"/>
                  </a:lnTo>
                  <a:lnTo>
                    <a:pt x="10987800" y="926123"/>
                  </a:lnTo>
                  <a:lnTo>
                    <a:pt x="10947034" y="927015"/>
                  </a:lnTo>
                  <a:lnTo>
                    <a:pt x="10904249" y="928575"/>
                  </a:lnTo>
                  <a:lnTo>
                    <a:pt x="10859380" y="930621"/>
                  </a:lnTo>
                  <a:lnTo>
                    <a:pt x="10812360" y="932974"/>
                  </a:lnTo>
                  <a:lnTo>
                    <a:pt x="10763124" y="935450"/>
                  </a:lnTo>
                  <a:lnTo>
                    <a:pt x="10711605" y="937871"/>
                  </a:lnTo>
                  <a:lnTo>
                    <a:pt x="10657737" y="940054"/>
                  </a:lnTo>
                  <a:lnTo>
                    <a:pt x="10601455" y="941818"/>
                  </a:lnTo>
                  <a:lnTo>
                    <a:pt x="10542692" y="942983"/>
                  </a:lnTo>
                  <a:lnTo>
                    <a:pt x="10481383" y="943366"/>
                  </a:lnTo>
                  <a:lnTo>
                    <a:pt x="10417461" y="942788"/>
                  </a:lnTo>
                  <a:lnTo>
                    <a:pt x="10350861" y="941067"/>
                  </a:lnTo>
                  <a:lnTo>
                    <a:pt x="10281516" y="938021"/>
                  </a:lnTo>
                  <a:lnTo>
                    <a:pt x="10213105" y="934964"/>
                  </a:lnTo>
                  <a:lnTo>
                    <a:pt x="10149050" y="933209"/>
                  </a:lnTo>
                  <a:lnTo>
                    <a:pt x="10088961" y="932580"/>
                  </a:lnTo>
                  <a:lnTo>
                    <a:pt x="10032450" y="932900"/>
                  </a:lnTo>
                  <a:lnTo>
                    <a:pt x="9979130" y="933992"/>
                  </a:lnTo>
                  <a:lnTo>
                    <a:pt x="9928611" y="935679"/>
                  </a:lnTo>
                  <a:lnTo>
                    <a:pt x="9880505" y="937785"/>
                  </a:lnTo>
                  <a:lnTo>
                    <a:pt x="9834423" y="940133"/>
                  </a:lnTo>
                  <a:lnTo>
                    <a:pt x="9789978" y="942546"/>
                  </a:lnTo>
                  <a:lnTo>
                    <a:pt x="9746780" y="944847"/>
                  </a:lnTo>
                  <a:lnTo>
                    <a:pt x="9704442" y="946860"/>
                  </a:lnTo>
                  <a:lnTo>
                    <a:pt x="9662574" y="948407"/>
                  </a:lnTo>
                  <a:lnTo>
                    <a:pt x="9620789" y="949313"/>
                  </a:lnTo>
                  <a:lnTo>
                    <a:pt x="9578697" y="949399"/>
                  </a:lnTo>
                  <a:lnTo>
                    <a:pt x="9535911" y="948490"/>
                  </a:lnTo>
                  <a:lnTo>
                    <a:pt x="9492042" y="946409"/>
                  </a:lnTo>
                  <a:lnTo>
                    <a:pt x="9446702" y="942978"/>
                  </a:lnTo>
                  <a:lnTo>
                    <a:pt x="9399501" y="938021"/>
                  </a:lnTo>
                  <a:lnTo>
                    <a:pt x="9311920" y="928367"/>
                  </a:lnTo>
                  <a:lnTo>
                    <a:pt x="9240306" y="922210"/>
                  </a:lnTo>
                  <a:lnTo>
                    <a:pt x="9181790" y="919084"/>
                  </a:lnTo>
                  <a:lnTo>
                    <a:pt x="9133507" y="918527"/>
                  </a:lnTo>
                  <a:lnTo>
                    <a:pt x="9092589" y="920074"/>
                  </a:lnTo>
                  <a:lnTo>
                    <a:pt x="9056169" y="923262"/>
                  </a:lnTo>
                  <a:lnTo>
                    <a:pt x="9021379" y="927624"/>
                  </a:lnTo>
                  <a:lnTo>
                    <a:pt x="8985352" y="932699"/>
                  </a:lnTo>
                  <a:lnTo>
                    <a:pt x="8945222" y="938021"/>
                  </a:lnTo>
                  <a:lnTo>
                    <a:pt x="8918381" y="940406"/>
                  </a:lnTo>
                  <a:lnTo>
                    <a:pt x="8884148" y="942021"/>
                  </a:lnTo>
                  <a:lnTo>
                    <a:pt x="8843375" y="942959"/>
                  </a:lnTo>
                  <a:lnTo>
                    <a:pt x="8796913" y="943316"/>
                  </a:lnTo>
                  <a:lnTo>
                    <a:pt x="8745616" y="943187"/>
                  </a:lnTo>
                  <a:lnTo>
                    <a:pt x="8690335" y="942664"/>
                  </a:lnTo>
                  <a:lnTo>
                    <a:pt x="8631923" y="941843"/>
                  </a:lnTo>
                  <a:lnTo>
                    <a:pt x="8571232" y="940819"/>
                  </a:lnTo>
                  <a:lnTo>
                    <a:pt x="8509114" y="939686"/>
                  </a:lnTo>
                  <a:lnTo>
                    <a:pt x="8446422" y="938537"/>
                  </a:lnTo>
                  <a:lnTo>
                    <a:pt x="8384007" y="937469"/>
                  </a:lnTo>
                  <a:lnTo>
                    <a:pt x="8322722" y="936575"/>
                  </a:lnTo>
                  <a:lnTo>
                    <a:pt x="8263420" y="935949"/>
                  </a:lnTo>
                  <a:lnTo>
                    <a:pt x="8206952" y="935686"/>
                  </a:lnTo>
                  <a:lnTo>
                    <a:pt x="8154172" y="935881"/>
                  </a:lnTo>
                  <a:lnTo>
                    <a:pt x="8105930" y="936628"/>
                  </a:lnTo>
                  <a:lnTo>
                    <a:pt x="8063080" y="938021"/>
                  </a:lnTo>
                  <a:lnTo>
                    <a:pt x="7992858" y="940618"/>
                  </a:lnTo>
                  <a:lnTo>
                    <a:pt x="7931586" y="941973"/>
                  </a:lnTo>
                  <a:lnTo>
                    <a:pt x="7877542" y="942340"/>
                  </a:lnTo>
                  <a:lnTo>
                    <a:pt x="7829008" y="941973"/>
                  </a:lnTo>
                  <a:lnTo>
                    <a:pt x="7784264" y="941126"/>
                  </a:lnTo>
                  <a:lnTo>
                    <a:pt x="7741591" y="940054"/>
                  </a:lnTo>
                  <a:lnTo>
                    <a:pt x="7699269" y="939009"/>
                  </a:lnTo>
                  <a:lnTo>
                    <a:pt x="7655579" y="938247"/>
                  </a:lnTo>
                  <a:lnTo>
                    <a:pt x="7608801" y="938021"/>
                  </a:lnTo>
                  <a:lnTo>
                    <a:pt x="7576324" y="938195"/>
                  </a:lnTo>
                  <a:lnTo>
                    <a:pt x="7538082" y="938535"/>
                  </a:lnTo>
                  <a:lnTo>
                    <a:pt x="7494773" y="938997"/>
                  </a:lnTo>
                  <a:lnTo>
                    <a:pt x="7447094" y="939536"/>
                  </a:lnTo>
                  <a:lnTo>
                    <a:pt x="7395742" y="940110"/>
                  </a:lnTo>
                  <a:lnTo>
                    <a:pt x="7341414" y="940673"/>
                  </a:lnTo>
                  <a:lnTo>
                    <a:pt x="7284808" y="941182"/>
                  </a:lnTo>
                  <a:lnTo>
                    <a:pt x="7226620" y="941593"/>
                  </a:lnTo>
                  <a:lnTo>
                    <a:pt x="7167548" y="941862"/>
                  </a:lnTo>
                  <a:lnTo>
                    <a:pt x="7108289" y="941944"/>
                  </a:lnTo>
                  <a:lnTo>
                    <a:pt x="7049541" y="941797"/>
                  </a:lnTo>
                  <a:lnTo>
                    <a:pt x="6992000" y="941374"/>
                  </a:lnTo>
                  <a:lnTo>
                    <a:pt x="6936363" y="940634"/>
                  </a:lnTo>
                  <a:lnTo>
                    <a:pt x="6883329" y="939531"/>
                  </a:lnTo>
                  <a:lnTo>
                    <a:pt x="6833593" y="938021"/>
                  </a:lnTo>
                  <a:lnTo>
                    <a:pt x="6790445" y="936907"/>
                  </a:lnTo>
                  <a:lnTo>
                    <a:pt x="6745498" y="936533"/>
                  </a:lnTo>
                  <a:lnTo>
                    <a:pt x="6698893" y="936777"/>
                  </a:lnTo>
                  <a:lnTo>
                    <a:pt x="6650772" y="937521"/>
                  </a:lnTo>
                  <a:lnTo>
                    <a:pt x="6601276" y="938645"/>
                  </a:lnTo>
                  <a:lnTo>
                    <a:pt x="6550546" y="940028"/>
                  </a:lnTo>
                  <a:lnTo>
                    <a:pt x="6498725" y="941550"/>
                  </a:lnTo>
                  <a:lnTo>
                    <a:pt x="6445954" y="943091"/>
                  </a:lnTo>
                  <a:lnTo>
                    <a:pt x="6392373" y="944532"/>
                  </a:lnTo>
                  <a:lnTo>
                    <a:pt x="6338125" y="945751"/>
                  </a:lnTo>
                  <a:lnTo>
                    <a:pt x="6283350" y="946630"/>
                  </a:lnTo>
                  <a:lnTo>
                    <a:pt x="6228191" y="947048"/>
                  </a:lnTo>
                  <a:lnTo>
                    <a:pt x="6172789" y="946885"/>
                  </a:lnTo>
                  <a:lnTo>
                    <a:pt x="6117285" y="946021"/>
                  </a:lnTo>
                  <a:lnTo>
                    <a:pt x="6061821" y="944335"/>
                  </a:lnTo>
                  <a:lnTo>
                    <a:pt x="6006538" y="941709"/>
                  </a:lnTo>
                  <a:lnTo>
                    <a:pt x="5951578" y="938021"/>
                  </a:lnTo>
                  <a:lnTo>
                    <a:pt x="5876476" y="932273"/>
                  </a:lnTo>
                  <a:lnTo>
                    <a:pt x="5818528" y="928098"/>
                  </a:lnTo>
                  <a:lnTo>
                    <a:pt x="5774915" y="925353"/>
                  </a:lnTo>
                  <a:lnTo>
                    <a:pt x="5742822" y="923899"/>
                  </a:lnTo>
                  <a:lnTo>
                    <a:pt x="5719431" y="923594"/>
                  </a:lnTo>
                  <a:lnTo>
                    <a:pt x="5701926" y="924299"/>
                  </a:lnTo>
                  <a:lnTo>
                    <a:pt x="5687491" y="925871"/>
                  </a:lnTo>
                  <a:lnTo>
                    <a:pt x="5673307" y="928170"/>
                  </a:lnTo>
                  <a:lnTo>
                    <a:pt x="5656560" y="931055"/>
                  </a:lnTo>
                  <a:lnTo>
                    <a:pt x="5634432" y="934386"/>
                  </a:lnTo>
                  <a:lnTo>
                    <a:pt x="5604106" y="938021"/>
                  </a:lnTo>
                  <a:lnTo>
                    <a:pt x="5578129" y="939897"/>
                  </a:lnTo>
                  <a:lnTo>
                    <a:pt x="5546271" y="940785"/>
                  </a:lnTo>
                  <a:lnTo>
                    <a:pt x="5509061" y="940836"/>
                  </a:lnTo>
                  <a:lnTo>
                    <a:pt x="5467026" y="940199"/>
                  </a:lnTo>
                  <a:lnTo>
                    <a:pt x="5420696" y="939027"/>
                  </a:lnTo>
                  <a:lnTo>
                    <a:pt x="5370599" y="937469"/>
                  </a:lnTo>
                  <a:lnTo>
                    <a:pt x="5317264" y="935676"/>
                  </a:lnTo>
                  <a:lnTo>
                    <a:pt x="5261219" y="933800"/>
                  </a:lnTo>
                  <a:lnTo>
                    <a:pt x="5202993" y="931991"/>
                  </a:lnTo>
                  <a:lnTo>
                    <a:pt x="5143114" y="930400"/>
                  </a:lnTo>
                  <a:lnTo>
                    <a:pt x="5082111" y="929177"/>
                  </a:lnTo>
                  <a:lnTo>
                    <a:pt x="5020513" y="928474"/>
                  </a:lnTo>
                  <a:lnTo>
                    <a:pt x="4958848" y="928440"/>
                  </a:lnTo>
                  <a:lnTo>
                    <a:pt x="4897645" y="929227"/>
                  </a:lnTo>
                  <a:lnTo>
                    <a:pt x="4837432" y="930986"/>
                  </a:lnTo>
                  <a:lnTo>
                    <a:pt x="4778738" y="933867"/>
                  </a:lnTo>
                  <a:lnTo>
                    <a:pt x="4722092" y="938021"/>
                  </a:lnTo>
                  <a:lnTo>
                    <a:pt x="4667372" y="942449"/>
                  </a:lnTo>
                  <a:lnTo>
                    <a:pt x="4613977" y="946080"/>
                  </a:lnTo>
                  <a:lnTo>
                    <a:pt x="4561712" y="948965"/>
                  </a:lnTo>
                  <a:lnTo>
                    <a:pt x="4510385" y="951152"/>
                  </a:lnTo>
                  <a:lnTo>
                    <a:pt x="4459799" y="952688"/>
                  </a:lnTo>
                  <a:lnTo>
                    <a:pt x="4409763" y="953622"/>
                  </a:lnTo>
                  <a:lnTo>
                    <a:pt x="4360081" y="954003"/>
                  </a:lnTo>
                  <a:lnTo>
                    <a:pt x="4310559" y="953879"/>
                  </a:lnTo>
                  <a:lnTo>
                    <a:pt x="4261004" y="953298"/>
                  </a:lnTo>
                  <a:lnTo>
                    <a:pt x="4211222" y="952309"/>
                  </a:lnTo>
                  <a:lnTo>
                    <a:pt x="4161018" y="950961"/>
                  </a:lnTo>
                  <a:lnTo>
                    <a:pt x="4110198" y="949300"/>
                  </a:lnTo>
                  <a:lnTo>
                    <a:pt x="4058569" y="947377"/>
                  </a:lnTo>
                  <a:lnTo>
                    <a:pt x="4005936" y="945239"/>
                  </a:lnTo>
                  <a:lnTo>
                    <a:pt x="3952106" y="942935"/>
                  </a:lnTo>
                  <a:lnTo>
                    <a:pt x="3896884" y="940513"/>
                  </a:lnTo>
                  <a:lnTo>
                    <a:pt x="3840076" y="938021"/>
                  </a:lnTo>
                  <a:lnTo>
                    <a:pt x="3760964" y="934755"/>
                  </a:lnTo>
                  <a:lnTo>
                    <a:pt x="3699956" y="932611"/>
                  </a:lnTo>
                  <a:lnTo>
                    <a:pt x="3654187" y="931433"/>
                  </a:lnTo>
                  <a:lnTo>
                    <a:pt x="3620788" y="931064"/>
                  </a:lnTo>
                  <a:lnTo>
                    <a:pt x="3596894" y="931349"/>
                  </a:lnTo>
                  <a:lnTo>
                    <a:pt x="3579638" y="932130"/>
                  </a:lnTo>
                  <a:lnTo>
                    <a:pt x="3566154" y="933253"/>
                  </a:lnTo>
                  <a:lnTo>
                    <a:pt x="3553575" y="934559"/>
                  </a:lnTo>
                  <a:lnTo>
                    <a:pt x="3539035" y="935894"/>
                  </a:lnTo>
                  <a:lnTo>
                    <a:pt x="3519666" y="937100"/>
                  </a:lnTo>
                  <a:lnTo>
                    <a:pt x="3492603" y="938021"/>
                  </a:lnTo>
                  <a:lnTo>
                    <a:pt x="3462064" y="938030"/>
                  </a:lnTo>
                  <a:lnTo>
                    <a:pt x="3424938" y="937011"/>
                  </a:lnTo>
                  <a:lnTo>
                    <a:pt x="3382074" y="935243"/>
                  </a:lnTo>
                  <a:lnTo>
                    <a:pt x="3334320" y="933009"/>
                  </a:lnTo>
                  <a:lnTo>
                    <a:pt x="3282524" y="930586"/>
                  </a:lnTo>
                  <a:lnTo>
                    <a:pt x="3227534" y="928254"/>
                  </a:lnTo>
                  <a:lnTo>
                    <a:pt x="3170200" y="926295"/>
                  </a:lnTo>
                  <a:lnTo>
                    <a:pt x="3111369" y="924987"/>
                  </a:lnTo>
                  <a:lnTo>
                    <a:pt x="3051889" y="924611"/>
                  </a:lnTo>
                  <a:lnTo>
                    <a:pt x="2992610" y="925447"/>
                  </a:lnTo>
                  <a:lnTo>
                    <a:pt x="2934380" y="927774"/>
                  </a:lnTo>
                  <a:lnTo>
                    <a:pt x="2878046" y="931872"/>
                  </a:lnTo>
                  <a:lnTo>
                    <a:pt x="2824457" y="938021"/>
                  </a:lnTo>
                  <a:lnTo>
                    <a:pt x="2765646" y="945155"/>
                  </a:lnTo>
                  <a:lnTo>
                    <a:pt x="2711371" y="949646"/>
                  </a:lnTo>
                  <a:lnTo>
                    <a:pt x="2660638" y="951899"/>
                  </a:lnTo>
                  <a:lnTo>
                    <a:pt x="2612455" y="952320"/>
                  </a:lnTo>
                  <a:lnTo>
                    <a:pt x="2565828" y="951315"/>
                  </a:lnTo>
                  <a:lnTo>
                    <a:pt x="2519763" y="949288"/>
                  </a:lnTo>
                  <a:lnTo>
                    <a:pt x="2473268" y="946646"/>
                  </a:lnTo>
                  <a:lnTo>
                    <a:pt x="2425349" y="943792"/>
                  </a:lnTo>
                  <a:lnTo>
                    <a:pt x="2375013" y="941134"/>
                  </a:lnTo>
                  <a:lnTo>
                    <a:pt x="2321267" y="939075"/>
                  </a:lnTo>
                  <a:lnTo>
                    <a:pt x="2263117" y="938021"/>
                  </a:lnTo>
                  <a:lnTo>
                    <a:pt x="2206126" y="937515"/>
                  </a:lnTo>
                  <a:lnTo>
                    <a:pt x="2155394" y="936877"/>
                  </a:lnTo>
                  <a:lnTo>
                    <a:pt x="2109232" y="936187"/>
                  </a:lnTo>
                  <a:lnTo>
                    <a:pt x="2065950" y="935521"/>
                  </a:lnTo>
                  <a:lnTo>
                    <a:pt x="2023861" y="934955"/>
                  </a:lnTo>
                  <a:lnTo>
                    <a:pt x="1981274" y="934569"/>
                  </a:lnTo>
                  <a:lnTo>
                    <a:pt x="1936502" y="934438"/>
                  </a:lnTo>
                  <a:lnTo>
                    <a:pt x="1887855" y="934641"/>
                  </a:lnTo>
                  <a:lnTo>
                    <a:pt x="1833644" y="935254"/>
                  </a:lnTo>
                  <a:lnTo>
                    <a:pt x="1772181" y="936355"/>
                  </a:lnTo>
                  <a:lnTo>
                    <a:pt x="1701777" y="938021"/>
                  </a:lnTo>
                  <a:lnTo>
                    <a:pt x="1632085" y="939490"/>
                  </a:lnTo>
                  <a:lnTo>
                    <a:pt x="1572420" y="940077"/>
                  </a:lnTo>
                  <a:lnTo>
                    <a:pt x="1520682" y="939979"/>
                  </a:lnTo>
                  <a:lnTo>
                    <a:pt x="1474777" y="939392"/>
                  </a:lnTo>
                  <a:lnTo>
                    <a:pt x="1432605" y="938511"/>
                  </a:lnTo>
                  <a:lnTo>
                    <a:pt x="1392071" y="937532"/>
                  </a:lnTo>
                  <a:lnTo>
                    <a:pt x="1351078" y="936651"/>
                  </a:lnTo>
                  <a:lnTo>
                    <a:pt x="1307527" y="936063"/>
                  </a:lnTo>
                  <a:lnTo>
                    <a:pt x="1259323" y="935965"/>
                  </a:lnTo>
                  <a:lnTo>
                    <a:pt x="1204367" y="936553"/>
                  </a:lnTo>
                  <a:lnTo>
                    <a:pt x="1140564" y="938021"/>
                  </a:lnTo>
                  <a:lnTo>
                    <a:pt x="1083806" y="939085"/>
                  </a:lnTo>
                  <a:lnTo>
                    <a:pt x="1029848" y="939093"/>
                  </a:lnTo>
                  <a:lnTo>
                    <a:pt x="978170" y="938287"/>
                  </a:lnTo>
                  <a:lnTo>
                    <a:pt x="928251" y="936904"/>
                  </a:lnTo>
                  <a:lnTo>
                    <a:pt x="879571" y="935184"/>
                  </a:lnTo>
                  <a:lnTo>
                    <a:pt x="831611" y="933367"/>
                  </a:lnTo>
                  <a:lnTo>
                    <a:pt x="783850" y="931692"/>
                  </a:lnTo>
                  <a:lnTo>
                    <a:pt x="735768" y="930398"/>
                  </a:lnTo>
                  <a:lnTo>
                    <a:pt x="686845" y="929724"/>
                  </a:lnTo>
                  <a:lnTo>
                    <a:pt x="636561" y="929911"/>
                  </a:lnTo>
                  <a:lnTo>
                    <a:pt x="584396" y="931196"/>
                  </a:lnTo>
                  <a:lnTo>
                    <a:pt x="529829" y="933820"/>
                  </a:lnTo>
                  <a:lnTo>
                    <a:pt x="472341" y="938021"/>
                  </a:lnTo>
                  <a:lnTo>
                    <a:pt x="423064" y="924327"/>
                  </a:lnTo>
                  <a:lnTo>
                    <a:pt x="374780" y="908091"/>
                  </a:lnTo>
                  <a:lnTo>
                    <a:pt x="327856" y="889321"/>
                  </a:lnTo>
                  <a:lnTo>
                    <a:pt x="282657" y="868025"/>
                  </a:lnTo>
                  <a:lnTo>
                    <a:pt x="239549" y="844211"/>
                  </a:lnTo>
                  <a:lnTo>
                    <a:pt x="198897" y="817888"/>
                  </a:lnTo>
                  <a:lnTo>
                    <a:pt x="161067" y="789063"/>
                  </a:lnTo>
                  <a:lnTo>
                    <a:pt x="126425" y="757745"/>
                  </a:lnTo>
                  <a:lnTo>
                    <a:pt x="95337" y="723942"/>
                  </a:lnTo>
                  <a:lnTo>
                    <a:pt x="68168" y="687662"/>
                  </a:lnTo>
                  <a:lnTo>
                    <a:pt x="45285" y="648913"/>
                  </a:lnTo>
                  <a:lnTo>
                    <a:pt x="27051" y="607704"/>
                  </a:lnTo>
                  <a:lnTo>
                    <a:pt x="13835" y="564041"/>
                  </a:lnTo>
                  <a:lnTo>
                    <a:pt x="6000" y="517935"/>
                  </a:lnTo>
                  <a:lnTo>
                    <a:pt x="3914" y="469391"/>
                  </a:lnTo>
                  <a:lnTo>
                    <a:pt x="1794" y="427814"/>
                  </a:lnTo>
                  <a:lnTo>
                    <a:pt x="536" y="383615"/>
                  </a:lnTo>
                  <a:lnTo>
                    <a:pt x="0" y="336813"/>
                  </a:lnTo>
                  <a:lnTo>
                    <a:pt x="40" y="287431"/>
                  </a:lnTo>
                  <a:lnTo>
                    <a:pt x="516" y="235489"/>
                  </a:lnTo>
                  <a:lnTo>
                    <a:pt x="1284" y="181008"/>
                  </a:lnTo>
                  <a:lnTo>
                    <a:pt x="2201" y="124008"/>
                  </a:lnTo>
                  <a:lnTo>
                    <a:pt x="3125" y="64512"/>
                  </a:lnTo>
                  <a:lnTo>
                    <a:pt x="3914" y="2540"/>
                  </a:lnTo>
                  <a:lnTo>
                    <a:pt x="3914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675" y="462534"/>
              <a:ext cx="10662285" cy="260985"/>
            </a:xfrm>
            <a:custGeom>
              <a:avLst/>
              <a:gdLst/>
              <a:ahLst/>
              <a:cxnLst/>
              <a:rect l="l" t="t" r="r" b="b"/>
              <a:pathLst>
                <a:path w="10662285" h="260984">
                  <a:moveTo>
                    <a:pt x="10456530" y="0"/>
                  </a:moveTo>
                  <a:lnTo>
                    <a:pt x="10662016" y="205486"/>
                  </a:lnTo>
                </a:path>
                <a:path w="10662285" h="260984">
                  <a:moveTo>
                    <a:pt x="10662016" y="0"/>
                  </a:moveTo>
                  <a:lnTo>
                    <a:pt x="10456530" y="205486"/>
                  </a:lnTo>
                </a:path>
                <a:path w="10662285" h="260984">
                  <a:moveTo>
                    <a:pt x="366" y="76453"/>
                  </a:moveTo>
                  <a:lnTo>
                    <a:pt x="99" y="75437"/>
                  </a:lnTo>
                  <a:lnTo>
                    <a:pt x="2055" y="74675"/>
                  </a:lnTo>
                  <a:lnTo>
                    <a:pt x="4785" y="74675"/>
                  </a:lnTo>
                  <a:lnTo>
                    <a:pt x="53455" y="76211"/>
                  </a:lnTo>
                  <a:lnTo>
                    <a:pt x="101338" y="77272"/>
                  </a:lnTo>
                  <a:lnTo>
                    <a:pt x="149085" y="77908"/>
                  </a:lnTo>
                  <a:lnTo>
                    <a:pt x="197342" y="78168"/>
                  </a:lnTo>
                  <a:lnTo>
                    <a:pt x="246758" y="78104"/>
                  </a:lnTo>
                  <a:lnTo>
                    <a:pt x="297982" y="77766"/>
                  </a:lnTo>
                  <a:lnTo>
                    <a:pt x="351662" y="77204"/>
                  </a:lnTo>
                  <a:lnTo>
                    <a:pt x="408445" y="76468"/>
                  </a:lnTo>
                  <a:lnTo>
                    <a:pt x="468981" y="75608"/>
                  </a:lnTo>
                  <a:lnTo>
                    <a:pt x="533918" y="74675"/>
                  </a:lnTo>
                  <a:lnTo>
                    <a:pt x="535925" y="74548"/>
                  </a:lnTo>
                  <a:lnTo>
                    <a:pt x="538122" y="75691"/>
                  </a:lnTo>
                  <a:lnTo>
                    <a:pt x="538338" y="76453"/>
                  </a:lnTo>
                  <a:lnTo>
                    <a:pt x="536179" y="86740"/>
                  </a:lnTo>
                  <a:lnTo>
                    <a:pt x="538033" y="90932"/>
                  </a:lnTo>
                  <a:lnTo>
                    <a:pt x="538338" y="100330"/>
                  </a:lnTo>
                  <a:lnTo>
                    <a:pt x="538363" y="101345"/>
                  </a:lnTo>
                  <a:lnTo>
                    <a:pt x="536013" y="102107"/>
                  </a:lnTo>
                  <a:lnTo>
                    <a:pt x="533918" y="102107"/>
                  </a:lnTo>
                  <a:lnTo>
                    <a:pt x="478779" y="102286"/>
                  </a:lnTo>
                  <a:lnTo>
                    <a:pt x="423672" y="102132"/>
                  </a:lnTo>
                  <a:lnTo>
                    <a:pt x="368769" y="101755"/>
                  </a:lnTo>
                  <a:lnTo>
                    <a:pt x="314246" y="101266"/>
                  </a:lnTo>
                  <a:lnTo>
                    <a:pt x="260274" y="100774"/>
                  </a:lnTo>
                  <a:lnTo>
                    <a:pt x="207029" y="100388"/>
                  </a:lnTo>
                  <a:lnTo>
                    <a:pt x="154684" y="100219"/>
                  </a:lnTo>
                  <a:lnTo>
                    <a:pt x="103412" y="100376"/>
                  </a:lnTo>
                  <a:lnTo>
                    <a:pt x="53388" y="100969"/>
                  </a:lnTo>
                  <a:lnTo>
                    <a:pt x="4785" y="102107"/>
                  </a:lnTo>
                  <a:lnTo>
                    <a:pt x="2105" y="102234"/>
                  </a:lnTo>
                  <a:lnTo>
                    <a:pt x="10" y="101091"/>
                  </a:lnTo>
                  <a:lnTo>
                    <a:pt x="366" y="100330"/>
                  </a:lnTo>
                  <a:lnTo>
                    <a:pt x="0" y="94581"/>
                  </a:lnTo>
                  <a:lnTo>
                    <a:pt x="770" y="87868"/>
                  </a:lnTo>
                  <a:lnTo>
                    <a:pt x="1339" y="81416"/>
                  </a:lnTo>
                  <a:lnTo>
                    <a:pt x="366" y="76453"/>
                  </a:lnTo>
                  <a:close/>
                </a:path>
                <a:path w="10662285" h="260984">
                  <a:moveTo>
                    <a:pt x="366" y="155702"/>
                  </a:moveTo>
                  <a:lnTo>
                    <a:pt x="99" y="154686"/>
                  </a:lnTo>
                  <a:lnTo>
                    <a:pt x="2055" y="153924"/>
                  </a:lnTo>
                  <a:lnTo>
                    <a:pt x="4785" y="153924"/>
                  </a:lnTo>
                  <a:lnTo>
                    <a:pt x="53455" y="155460"/>
                  </a:lnTo>
                  <a:lnTo>
                    <a:pt x="101338" y="156521"/>
                  </a:lnTo>
                  <a:lnTo>
                    <a:pt x="149085" y="157156"/>
                  </a:lnTo>
                  <a:lnTo>
                    <a:pt x="197342" y="157417"/>
                  </a:lnTo>
                  <a:lnTo>
                    <a:pt x="246758" y="157352"/>
                  </a:lnTo>
                  <a:lnTo>
                    <a:pt x="297982" y="157014"/>
                  </a:lnTo>
                  <a:lnTo>
                    <a:pt x="351662" y="156452"/>
                  </a:lnTo>
                  <a:lnTo>
                    <a:pt x="408445" y="155716"/>
                  </a:lnTo>
                  <a:lnTo>
                    <a:pt x="468981" y="154856"/>
                  </a:lnTo>
                  <a:lnTo>
                    <a:pt x="533918" y="153924"/>
                  </a:lnTo>
                  <a:lnTo>
                    <a:pt x="535925" y="153796"/>
                  </a:lnTo>
                  <a:lnTo>
                    <a:pt x="538122" y="154940"/>
                  </a:lnTo>
                  <a:lnTo>
                    <a:pt x="538338" y="155702"/>
                  </a:lnTo>
                  <a:lnTo>
                    <a:pt x="536179" y="165988"/>
                  </a:lnTo>
                  <a:lnTo>
                    <a:pt x="538033" y="170180"/>
                  </a:lnTo>
                  <a:lnTo>
                    <a:pt x="538338" y="179577"/>
                  </a:lnTo>
                  <a:lnTo>
                    <a:pt x="538363" y="180594"/>
                  </a:lnTo>
                  <a:lnTo>
                    <a:pt x="536013" y="181356"/>
                  </a:lnTo>
                  <a:lnTo>
                    <a:pt x="533918" y="181356"/>
                  </a:lnTo>
                  <a:lnTo>
                    <a:pt x="478779" y="181534"/>
                  </a:lnTo>
                  <a:lnTo>
                    <a:pt x="423672" y="181380"/>
                  </a:lnTo>
                  <a:lnTo>
                    <a:pt x="368769" y="181003"/>
                  </a:lnTo>
                  <a:lnTo>
                    <a:pt x="314246" y="180514"/>
                  </a:lnTo>
                  <a:lnTo>
                    <a:pt x="260274" y="180022"/>
                  </a:lnTo>
                  <a:lnTo>
                    <a:pt x="207029" y="179636"/>
                  </a:lnTo>
                  <a:lnTo>
                    <a:pt x="154684" y="179467"/>
                  </a:lnTo>
                  <a:lnTo>
                    <a:pt x="103412" y="179624"/>
                  </a:lnTo>
                  <a:lnTo>
                    <a:pt x="53388" y="180217"/>
                  </a:lnTo>
                  <a:lnTo>
                    <a:pt x="4785" y="181356"/>
                  </a:lnTo>
                  <a:lnTo>
                    <a:pt x="2105" y="181482"/>
                  </a:lnTo>
                  <a:lnTo>
                    <a:pt x="10" y="180340"/>
                  </a:lnTo>
                  <a:lnTo>
                    <a:pt x="366" y="179577"/>
                  </a:lnTo>
                  <a:lnTo>
                    <a:pt x="0" y="173829"/>
                  </a:lnTo>
                  <a:lnTo>
                    <a:pt x="770" y="167116"/>
                  </a:lnTo>
                  <a:lnTo>
                    <a:pt x="1339" y="160665"/>
                  </a:lnTo>
                  <a:lnTo>
                    <a:pt x="366" y="155702"/>
                  </a:lnTo>
                  <a:close/>
                </a:path>
                <a:path w="10662285" h="260984">
                  <a:moveTo>
                    <a:pt x="366" y="234950"/>
                  </a:moveTo>
                  <a:lnTo>
                    <a:pt x="99" y="233933"/>
                  </a:lnTo>
                  <a:lnTo>
                    <a:pt x="2055" y="233171"/>
                  </a:lnTo>
                  <a:lnTo>
                    <a:pt x="4785" y="233171"/>
                  </a:lnTo>
                  <a:lnTo>
                    <a:pt x="53455" y="234708"/>
                  </a:lnTo>
                  <a:lnTo>
                    <a:pt x="101338" y="235768"/>
                  </a:lnTo>
                  <a:lnTo>
                    <a:pt x="149085" y="236404"/>
                  </a:lnTo>
                  <a:lnTo>
                    <a:pt x="197342" y="236664"/>
                  </a:lnTo>
                  <a:lnTo>
                    <a:pt x="246758" y="236600"/>
                  </a:lnTo>
                  <a:lnTo>
                    <a:pt x="297982" y="236262"/>
                  </a:lnTo>
                  <a:lnTo>
                    <a:pt x="351662" y="235700"/>
                  </a:lnTo>
                  <a:lnTo>
                    <a:pt x="408445" y="234964"/>
                  </a:lnTo>
                  <a:lnTo>
                    <a:pt x="468981" y="234104"/>
                  </a:lnTo>
                  <a:lnTo>
                    <a:pt x="533918" y="233171"/>
                  </a:lnTo>
                  <a:lnTo>
                    <a:pt x="535925" y="233044"/>
                  </a:lnTo>
                  <a:lnTo>
                    <a:pt x="538122" y="234187"/>
                  </a:lnTo>
                  <a:lnTo>
                    <a:pt x="538338" y="234950"/>
                  </a:lnTo>
                  <a:lnTo>
                    <a:pt x="536179" y="245236"/>
                  </a:lnTo>
                  <a:lnTo>
                    <a:pt x="538033" y="249427"/>
                  </a:lnTo>
                  <a:lnTo>
                    <a:pt x="538338" y="258825"/>
                  </a:lnTo>
                  <a:lnTo>
                    <a:pt x="538363" y="259841"/>
                  </a:lnTo>
                  <a:lnTo>
                    <a:pt x="536013" y="260603"/>
                  </a:lnTo>
                  <a:lnTo>
                    <a:pt x="533918" y="260603"/>
                  </a:lnTo>
                  <a:lnTo>
                    <a:pt x="478779" y="260782"/>
                  </a:lnTo>
                  <a:lnTo>
                    <a:pt x="423672" y="260628"/>
                  </a:lnTo>
                  <a:lnTo>
                    <a:pt x="368769" y="260252"/>
                  </a:lnTo>
                  <a:lnTo>
                    <a:pt x="314246" y="259762"/>
                  </a:lnTo>
                  <a:lnTo>
                    <a:pt x="260274" y="259270"/>
                  </a:lnTo>
                  <a:lnTo>
                    <a:pt x="207029" y="258884"/>
                  </a:lnTo>
                  <a:lnTo>
                    <a:pt x="154684" y="258715"/>
                  </a:lnTo>
                  <a:lnTo>
                    <a:pt x="103412" y="258872"/>
                  </a:lnTo>
                  <a:lnTo>
                    <a:pt x="53388" y="259465"/>
                  </a:lnTo>
                  <a:lnTo>
                    <a:pt x="4785" y="260603"/>
                  </a:lnTo>
                  <a:lnTo>
                    <a:pt x="2105" y="260731"/>
                  </a:lnTo>
                  <a:lnTo>
                    <a:pt x="10" y="259587"/>
                  </a:lnTo>
                  <a:lnTo>
                    <a:pt x="366" y="258825"/>
                  </a:lnTo>
                  <a:lnTo>
                    <a:pt x="0" y="253076"/>
                  </a:lnTo>
                  <a:lnTo>
                    <a:pt x="770" y="246363"/>
                  </a:lnTo>
                  <a:lnTo>
                    <a:pt x="1339" y="239912"/>
                  </a:lnTo>
                  <a:lnTo>
                    <a:pt x="366" y="23495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442" y="1216756"/>
            <a:ext cx="11684932" cy="56511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7200" y="3091046"/>
            <a:ext cx="9525000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5295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Старосте 2 курса колледжа Антону пришло сообщение в Telegram от аккаунта, который выглядел точно как профиль куратора их колледжа. В сообщении говорилось, что в колледже проводится проверка правоохранительными органами из-за утечки персональных данных студентов.</a:t>
            </a:r>
          </a:p>
          <a:p>
            <a:pPr marL="12700" marR="455295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5295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«Куратор» писал, что уже общался с проверяющими по этому вопросу, и предупредил Антона, что ему скоро позвонят из МВД как представителю студенческой группы.</a:t>
            </a:r>
          </a:p>
          <a:p>
            <a:pPr marL="12700" marR="455295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5295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час Антону действительно позвонил человек, представившийся сотрудником полиции. Он сообщил, что хакеры используют данные студентов для оформления кредитов и проведения незаконных операций. Для "защиты стипендии и сбережений на время расследования" звонивший убеждал Антона срочно перевести все деньги со своей карты на "безопасный счет в полиции".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9935" y="1258046"/>
            <a:ext cx="2908935" cy="130099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#2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</a:t>
            </a:r>
            <a:r>
              <a:rPr sz="24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sz="24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r>
              <a:rPr sz="24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546" y="1056897"/>
            <a:ext cx="4652454" cy="5746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1790C5-0C41-48DF-8F6B-0EDB7AE656D7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6F6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5080" y="-9905"/>
            <a:ext cx="11662410" cy="979169"/>
            <a:chOff x="265080" y="-9905"/>
            <a:chExt cx="11662410" cy="979169"/>
          </a:xfrm>
        </p:grpSpPr>
        <p:sp>
          <p:nvSpPr>
            <p:cNvPr id="4" name="object 4"/>
            <p:cNvSpPr/>
            <p:nvPr/>
          </p:nvSpPr>
          <p:spPr>
            <a:xfrm>
              <a:off x="265080" y="0"/>
              <a:ext cx="11654155" cy="956310"/>
            </a:xfrm>
            <a:custGeom>
              <a:avLst/>
              <a:gdLst/>
              <a:ahLst/>
              <a:cxnLst/>
              <a:rect l="l" t="t" r="r" b="b"/>
              <a:pathLst>
                <a:path w="11654155" h="956310">
                  <a:moveTo>
                    <a:pt x="11648966" y="0"/>
                  </a:moveTo>
                  <a:lnTo>
                    <a:pt x="21997" y="0"/>
                  </a:lnTo>
                  <a:lnTo>
                    <a:pt x="10764" y="75204"/>
                  </a:lnTo>
                  <a:lnTo>
                    <a:pt x="5659" y="127474"/>
                  </a:lnTo>
                  <a:lnTo>
                    <a:pt x="2220" y="184074"/>
                  </a:lnTo>
                  <a:lnTo>
                    <a:pt x="362" y="243190"/>
                  </a:lnTo>
                  <a:lnTo>
                    <a:pt x="0" y="303006"/>
                  </a:lnTo>
                  <a:lnTo>
                    <a:pt x="1046" y="361705"/>
                  </a:lnTo>
                  <a:lnTo>
                    <a:pt x="3417" y="417471"/>
                  </a:lnTo>
                  <a:lnTo>
                    <a:pt x="7027" y="468490"/>
                  </a:lnTo>
                  <a:lnTo>
                    <a:pt x="11790" y="512945"/>
                  </a:lnTo>
                  <a:lnTo>
                    <a:pt x="17621" y="549020"/>
                  </a:lnTo>
                  <a:lnTo>
                    <a:pt x="22025" y="595755"/>
                  </a:lnTo>
                  <a:lnTo>
                    <a:pt x="31446" y="641854"/>
                  </a:lnTo>
                  <a:lnTo>
                    <a:pt x="45529" y="686748"/>
                  </a:lnTo>
                  <a:lnTo>
                    <a:pt x="63919" y="729865"/>
                  </a:lnTo>
                  <a:lnTo>
                    <a:pt x="86260" y="770638"/>
                  </a:lnTo>
                  <a:lnTo>
                    <a:pt x="112197" y="808495"/>
                  </a:lnTo>
                  <a:lnTo>
                    <a:pt x="141374" y="842867"/>
                  </a:lnTo>
                  <a:lnTo>
                    <a:pt x="173437" y="873184"/>
                  </a:lnTo>
                  <a:lnTo>
                    <a:pt x="208030" y="898876"/>
                  </a:lnTo>
                  <a:lnTo>
                    <a:pt x="244797" y="919374"/>
                  </a:lnTo>
                  <a:lnTo>
                    <a:pt x="283384" y="934107"/>
                  </a:lnTo>
                  <a:lnTo>
                    <a:pt x="323435" y="942506"/>
                  </a:lnTo>
                  <a:lnTo>
                    <a:pt x="364594" y="944000"/>
                  </a:lnTo>
                  <a:lnTo>
                    <a:pt x="406507" y="938021"/>
                  </a:lnTo>
                  <a:lnTo>
                    <a:pt x="478295" y="944215"/>
                  </a:lnTo>
                  <a:lnTo>
                    <a:pt x="546725" y="948476"/>
                  </a:lnTo>
                  <a:lnTo>
                    <a:pt x="611871" y="951041"/>
                  </a:lnTo>
                  <a:lnTo>
                    <a:pt x="673808" y="952148"/>
                  </a:lnTo>
                  <a:lnTo>
                    <a:pt x="732607" y="952034"/>
                  </a:lnTo>
                  <a:lnTo>
                    <a:pt x="788344" y="950936"/>
                  </a:lnTo>
                  <a:lnTo>
                    <a:pt x="841090" y="949091"/>
                  </a:lnTo>
                  <a:lnTo>
                    <a:pt x="890920" y="946737"/>
                  </a:lnTo>
                  <a:lnTo>
                    <a:pt x="1023647" y="938988"/>
                  </a:lnTo>
                  <a:lnTo>
                    <a:pt x="1062547" y="936968"/>
                  </a:lnTo>
                  <a:lnTo>
                    <a:pt x="1098897" y="935624"/>
                  </a:lnTo>
                  <a:lnTo>
                    <a:pt x="1132771" y="935193"/>
                  </a:lnTo>
                  <a:lnTo>
                    <a:pt x="1164243" y="935913"/>
                  </a:lnTo>
                  <a:lnTo>
                    <a:pt x="1193387" y="938021"/>
                  </a:lnTo>
                  <a:lnTo>
                    <a:pt x="1230253" y="941241"/>
                  </a:lnTo>
                  <a:lnTo>
                    <a:pt x="1271573" y="943825"/>
                  </a:lnTo>
                  <a:lnTo>
                    <a:pt x="1316829" y="945799"/>
                  </a:lnTo>
                  <a:lnTo>
                    <a:pt x="1365502" y="947193"/>
                  </a:lnTo>
                  <a:lnTo>
                    <a:pt x="1417072" y="948031"/>
                  </a:lnTo>
                  <a:lnTo>
                    <a:pt x="1471022" y="948342"/>
                  </a:lnTo>
                  <a:lnTo>
                    <a:pt x="1526831" y="948153"/>
                  </a:lnTo>
                  <a:lnTo>
                    <a:pt x="1583982" y="947490"/>
                  </a:lnTo>
                  <a:lnTo>
                    <a:pt x="1641955" y="946381"/>
                  </a:lnTo>
                  <a:lnTo>
                    <a:pt x="1700232" y="944852"/>
                  </a:lnTo>
                  <a:lnTo>
                    <a:pt x="1758293" y="942932"/>
                  </a:lnTo>
                  <a:lnTo>
                    <a:pt x="1815620" y="940646"/>
                  </a:lnTo>
                  <a:lnTo>
                    <a:pt x="1935037" y="934818"/>
                  </a:lnTo>
                  <a:lnTo>
                    <a:pt x="2051191" y="929317"/>
                  </a:lnTo>
                  <a:lnTo>
                    <a:pt x="2104904" y="927273"/>
                  </a:lnTo>
                  <a:lnTo>
                    <a:pt x="2156310" y="925870"/>
                  </a:lnTo>
                  <a:lnTo>
                    <a:pt x="2205859" y="925235"/>
                  </a:lnTo>
                  <a:lnTo>
                    <a:pt x="2254002" y="925494"/>
                  </a:lnTo>
                  <a:lnTo>
                    <a:pt x="2301191" y="926775"/>
                  </a:lnTo>
                  <a:lnTo>
                    <a:pt x="2347877" y="929206"/>
                  </a:lnTo>
                  <a:lnTo>
                    <a:pt x="2394510" y="932912"/>
                  </a:lnTo>
                  <a:lnTo>
                    <a:pt x="2497934" y="944130"/>
                  </a:lnTo>
                  <a:lnTo>
                    <a:pt x="2551675" y="948272"/>
                  </a:lnTo>
                  <a:lnTo>
                    <a:pt x="2603350" y="950637"/>
                  </a:lnTo>
                  <a:lnTo>
                    <a:pt x="2653545" y="951411"/>
                  </a:lnTo>
                  <a:lnTo>
                    <a:pt x="2702846" y="950784"/>
                  </a:lnTo>
                  <a:lnTo>
                    <a:pt x="2751837" y="948944"/>
                  </a:lnTo>
                  <a:lnTo>
                    <a:pt x="2801103" y="946077"/>
                  </a:lnTo>
                  <a:lnTo>
                    <a:pt x="2851232" y="942374"/>
                  </a:lnTo>
                  <a:lnTo>
                    <a:pt x="2902807" y="938021"/>
                  </a:lnTo>
                  <a:lnTo>
                    <a:pt x="2963331" y="933623"/>
                  </a:lnTo>
                  <a:lnTo>
                    <a:pt x="3012936" y="931834"/>
                  </a:lnTo>
                  <a:lnTo>
                    <a:pt x="3056145" y="931970"/>
                  </a:lnTo>
                  <a:lnTo>
                    <a:pt x="3097482" y="933343"/>
                  </a:lnTo>
                  <a:lnTo>
                    <a:pt x="3141469" y="935267"/>
                  </a:lnTo>
                  <a:lnTo>
                    <a:pt x="3192629" y="937055"/>
                  </a:lnTo>
                  <a:lnTo>
                    <a:pt x="3299509" y="938484"/>
                  </a:lnTo>
                  <a:lnTo>
                    <a:pt x="3335364" y="939302"/>
                  </a:lnTo>
                  <a:lnTo>
                    <a:pt x="3426301" y="942165"/>
                  </a:lnTo>
                  <a:lnTo>
                    <a:pt x="3461866" y="942685"/>
                  </a:lnTo>
                  <a:lnTo>
                    <a:pt x="3505455" y="942702"/>
                  </a:lnTo>
                  <a:lnTo>
                    <a:pt x="3560306" y="942045"/>
                  </a:lnTo>
                  <a:lnTo>
                    <a:pt x="3629658" y="940542"/>
                  </a:lnTo>
                  <a:lnTo>
                    <a:pt x="3716750" y="938021"/>
                  </a:lnTo>
                  <a:lnTo>
                    <a:pt x="3776525" y="936512"/>
                  </a:lnTo>
                  <a:lnTo>
                    <a:pt x="3834551" y="935761"/>
                  </a:lnTo>
                  <a:lnTo>
                    <a:pt x="3890900" y="935649"/>
                  </a:lnTo>
                  <a:lnTo>
                    <a:pt x="3945643" y="936057"/>
                  </a:lnTo>
                  <a:lnTo>
                    <a:pt x="3998854" y="936865"/>
                  </a:lnTo>
                  <a:lnTo>
                    <a:pt x="4050604" y="937955"/>
                  </a:lnTo>
                  <a:lnTo>
                    <a:pt x="4244440" y="942732"/>
                  </a:lnTo>
                  <a:lnTo>
                    <a:pt x="4289968" y="943434"/>
                  </a:lnTo>
                  <a:lnTo>
                    <a:pt x="4334470" y="943701"/>
                  </a:lnTo>
                  <a:lnTo>
                    <a:pt x="4378015" y="943412"/>
                  </a:lnTo>
                  <a:lnTo>
                    <a:pt x="4420678" y="942449"/>
                  </a:lnTo>
                  <a:lnTo>
                    <a:pt x="4462529" y="940692"/>
                  </a:lnTo>
                  <a:lnTo>
                    <a:pt x="4572392" y="933819"/>
                  </a:lnTo>
                  <a:lnTo>
                    <a:pt x="4634378" y="932073"/>
                  </a:lnTo>
                  <a:lnTo>
                    <a:pt x="4690623" y="932179"/>
                  </a:lnTo>
                  <a:lnTo>
                    <a:pt x="4742152" y="933537"/>
                  </a:lnTo>
                  <a:lnTo>
                    <a:pt x="4835159" y="937598"/>
                  </a:lnTo>
                  <a:lnTo>
                    <a:pt x="4878685" y="939097"/>
                  </a:lnTo>
                  <a:lnTo>
                    <a:pt x="4921593" y="939439"/>
                  </a:lnTo>
                  <a:lnTo>
                    <a:pt x="4964906" y="938021"/>
                  </a:lnTo>
                  <a:lnTo>
                    <a:pt x="5014880" y="935529"/>
                  </a:lnTo>
                  <a:lnTo>
                    <a:pt x="5055655" y="934300"/>
                  </a:lnTo>
                  <a:lnTo>
                    <a:pt x="5092835" y="934076"/>
                  </a:lnTo>
                  <a:lnTo>
                    <a:pt x="5132026" y="934596"/>
                  </a:lnTo>
                  <a:lnTo>
                    <a:pt x="5238859" y="936828"/>
                  </a:lnTo>
                  <a:lnTo>
                    <a:pt x="5317712" y="938021"/>
                  </a:lnTo>
                  <a:lnTo>
                    <a:pt x="5382603" y="937574"/>
                  </a:lnTo>
                  <a:lnTo>
                    <a:pt x="5438629" y="935139"/>
                  </a:lnTo>
                  <a:lnTo>
                    <a:pt x="5488127" y="931615"/>
                  </a:lnTo>
                  <a:lnTo>
                    <a:pt x="5533435" y="927903"/>
                  </a:lnTo>
                  <a:lnTo>
                    <a:pt x="5576893" y="924903"/>
                  </a:lnTo>
                  <a:lnTo>
                    <a:pt x="5620837" y="923515"/>
                  </a:lnTo>
                  <a:lnTo>
                    <a:pt x="5667607" y="924639"/>
                  </a:lnTo>
                  <a:lnTo>
                    <a:pt x="5719540" y="929174"/>
                  </a:lnTo>
                  <a:lnTo>
                    <a:pt x="5818527" y="943743"/>
                  </a:lnTo>
                  <a:lnTo>
                    <a:pt x="5864528" y="948257"/>
                  </a:lnTo>
                  <a:lnTo>
                    <a:pt x="5915873" y="951658"/>
                  </a:lnTo>
                  <a:lnTo>
                    <a:pt x="5971454" y="954041"/>
                  </a:lnTo>
                  <a:lnTo>
                    <a:pt x="6030164" y="955503"/>
                  </a:lnTo>
                  <a:lnTo>
                    <a:pt x="6090896" y="956138"/>
                  </a:lnTo>
                  <a:lnTo>
                    <a:pt x="6152544" y="956041"/>
                  </a:lnTo>
                  <a:lnTo>
                    <a:pt x="6213998" y="955309"/>
                  </a:lnTo>
                  <a:lnTo>
                    <a:pt x="6274154" y="954037"/>
                  </a:lnTo>
                  <a:lnTo>
                    <a:pt x="6331903" y="952320"/>
                  </a:lnTo>
                  <a:lnTo>
                    <a:pt x="6386139" y="950254"/>
                  </a:lnTo>
                  <a:lnTo>
                    <a:pt x="6435754" y="947933"/>
                  </a:lnTo>
                  <a:lnTo>
                    <a:pt x="6479642" y="945455"/>
                  </a:lnTo>
                  <a:lnTo>
                    <a:pt x="6545806" y="940403"/>
                  </a:lnTo>
                  <a:lnTo>
                    <a:pt x="6588461" y="934008"/>
                  </a:lnTo>
                  <a:lnTo>
                    <a:pt x="6605240" y="930295"/>
                  </a:lnTo>
                  <a:lnTo>
                    <a:pt x="6620474" y="927184"/>
                  </a:lnTo>
                  <a:lnTo>
                    <a:pt x="6638432" y="924976"/>
                  </a:lnTo>
                  <a:lnTo>
                    <a:pt x="6663385" y="923973"/>
                  </a:lnTo>
                  <a:lnTo>
                    <a:pt x="6699604" y="924475"/>
                  </a:lnTo>
                  <a:lnTo>
                    <a:pt x="6751356" y="926783"/>
                  </a:lnTo>
                  <a:lnTo>
                    <a:pt x="6822914" y="931198"/>
                  </a:lnTo>
                  <a:lnTo>
                    <a:pt x="6918546" y="938021"/>
                  </a:lnTo>
                  <a:lnTo>
                    <a:pt x="6979042" y="941800"/>
                  </a:lnTo>
                  <a:lnTo>
                    <a:pt x="7037827" y="944126"/>
                  </a:lnTo>
                  <a:lnTo>
                    <a:pt x="7094946" y="945204"/>
                  </a:lnTo>
                  <a:lnTo>
                    <a:pt x="7150441" y="945237"/>
                  </a:lnTo>
                  <a:lnTo>
                    <a:pt x="7204355" y="944427"/>
                  </a:lnTo>
                  <a:lnTo>
                    <a:pt x="7256732" y="942978"/>
                  </a:lnTo>
                  <a:lnTo>
                    <a:pt x="7307615" y="941092"/>
                  </a:lnTo>
                  <a:lnTo>
                    <a:pt x="7451729" y="934852"/>
                  </a:lnTo>
                  <a:lnTo>
                    <a:pt x="7497066" y="933254"/>
                  </a:lnTo>
                  <a:lnTo>
                    <a:pt x="7541125" y="932235"/>
                  </a:lnTo>
                  <a:lnTo>
                    <a:pt x="7583948" y="932000"/>
                  </a:lnTo>
                  <a:lnTo>
                    <a:pt x="7625580" y="932750"/>
                  </a:lnTo>
                  <a:lnTo>
                    <a:pt x="7666062" y="934690"/>
                  </a:lnTo>
                  <a:lnTo>
                    <a:pt x="7705438" y="938021"/>
                  </a:lnTo>
                  <a:lnTo>
                    <a:pt x="7770393" y="942721"/>
                  </a:lnTo>
                  <a:lnTo>
                    <a:pt x="7828222" y="943143"/>
                  </a:lnTo>
                  <a:lnTo>
                    <a:pt x="7880511" y="940618"/>
                  </a:lnTo>
                  <a:lnTo>
                    <a:pt x="7928845" y="936475"/>
                  </a:lnTo>
                  <a:lnTo>
                    <a:pt x="7974812" y="932043"/>
                  </a:lnTo>
                  <a:lnTo>
                    <a:pt x="8019995" y="928652"/>
                  </a:lnTo>
                  <a:lnTo>
                    <a:pt x="8065981" y="927632"/>
                  </a:lnTo>
                  <a:lnTo>
                    <a:pt x="8114355" y="930312"/>
                  </a:lnTo>
                  <a:lnTo>
                    <a:pt x="8201362" y="943237"/>
                  </a:lnTo>
                  <a:lnTo>
                    <a:pt x="8242906" y="946991"/>
                  </a:lnTo>
                  <a:lnTo>
                    <a:pt x="8290276" y="949449"/>
                  </a:lnTo>
                  <a:lnTo>
                    <a:pt x="8342412" y="950773"/>
                  </a:lnTo>
                  <a:lnTo>
                    <a:pt x="8398251" y="951129"/>
                  </a:lnTo>
                  <a:lnTo>
                    <a:pt x="8456735" y="950679"/>
                  </a:lnTo>
                  <a:lnTo>
                    <a:pt x="8516801" y="949589"/>
                  </a:lnTo>
                  <a:lnTo>
                    <a:pt x="8577389" y="948023"/>
                  </a:lnTo>
                  <a:lnTo>
                    <a:pt x="8637438" y="946144"/>
                  </a:lnTo>
                  <a:lnTo>
                    <a:pt x="8851033" y="938783"/>
                  </a:lnTo>
                  <a:lnTo>
                    <a:pt x="8892477" y="937803"/>
                  </a:lnTo>
                  <a:lnTo>
                    <a:pt x="8927018" y="937494"/>
                  </a:lnTo>
                  <a:lnTo>
                    <a:pt x="8953595" y="938021"/>
                  </a:lnTo>
                  <a:lnTo>
                    <a:pt x="8990222" y="940308"/>
                  </a:lnTo>
                  <a:lnTo>
                    <a:pt x="9055656" y="946347"/>
                  </a:lnTo>
                  <a:lnTo>
                    <a:pt x="9090725" y="949039"/>
                  </a:lnTo>
                  <a:lnTo>
                    <a:pt x="9131538" y="950805"/>
                  </a:lnTo>
                  <a:lnTo>
                    <a:pt x="9181226" y="951117"/>
                  </a:lnTo>
                  <a:lnTo>
                    <a:pt x="9242921" y="949443"/>
                  </a:lnTo>
                  <a:lnTo>
                    <a:pt x="9319755" y="945255"/>
                  </a:lnTo>
                  <a:lnTo>
                    <a:pt x="9486840" y="932569"/>
                  </a:lnTo>
                  <a:lnTo>
                    <a:pt x="9556828" y="928495"/>
                  </a:lnTo>
                  <a:lnTo>
                    <a:pt x="9624466" y="925671"/>
                  </a:lnTo>
                  <a:lnTo>
                    <a:pt x="9689398" y="923968"/>
                  </a:lnTo>
                  <a:lnTo>
                    <a:pt x="9751267" y="923260"/>
                  </a:lnTo>
                  <a:lnTo>
                    <a:pt x="9809716" y="923418"/>
                  </a:lnTo>
                  <a:lnTo>
                    <a:pt x="9864389" y="924314"/>
                  </a:lnTo>
                  <a:lnTo>
                    <a:pt x="9914930" y="925820"/>
                  </a:lnTo>
                  <a:lnTo>
                    <a:pt x="9960981" y="927808"/>
                  </a:lnTo>
                  <a:lnTo>
                    <a:pt x="10002187" y="930150"/>
                  </a:lnTo>
                  <a:lnTo>
                    <a:pt x="10068635" y="935385"/>
                  </a:lnTo>
                  <a:lnTo>
                    <a:pt x="10093165" y="938021"/>
                  </a:lnTo>
                  <a:lnTo>
                    <a:pt x="10137355" y="941527"/>
                  </a:lnTo>
                  <a:lnTo>
                    <a:pt x="10188344" y="942864"/>
                  </a:lnTo>
                  <a:lnTo>
                    <a:pt x="10243292" y="942633"/>
                  </a:lnTo>
                  <a:lnTo>
                    <a:pt x="10299358" y="941434"/>
                  </a:lnTo>
                  <a:lnTo>
                    <a:pt x="10403475" y="938528"/>
                  </a:lnTo>
                  <a:lnTo>
                    <a:pt x="10445845" y="938021"/>
                  </a:lnTo>
                  <a:lnTo>
                    <a:pt x="10487908" y="938621"/>
                  </a:lnTo>
                  <a:lnTo>
                    <a:pt x="10590316" y="941247"/>
                  </a:lnTo>
                  <a:lnTo>
                    <a:pt x="10645689" y="942260"/>
                  </a:lnTo>
                  <a:lnTo>
                    <a:pt x="10700526" y="942398"/>
                  </a:lnTo>
                  <a:lnTo>
                    <a:pt x="10752341" y="941154"/>
                  </a:lnTo>
                  <a:lnTo>
                    <a:pt x="10798650" y="938021"/>
                  </a:lnTo>
                  <a:lnTo>
                    <a:pt x="10833689" y="934890"/>
                  </a:lnTo>
                  <a:lnTo>
                    <a:pt x="10872505" y="932197"/>
                  </a:lnTo>
                  <a:lnTo>
                    <a:pt x="10915218" y="930091"/>
                  </a:lnTo>
                  <a:lnTo>
                    <a:pt x="10961944" y="928719"/>
                  </a:lnTo>
                  <a:lnTo>
                    <a:pt x="11012802" y="928228"/>
                  </a:lnTo>
                  <a:lnTo>
                    <a:pt x="11067910" y="928765"/>
                  </a:lnTo>
                  <a:lnTo>
                    <a:pt x="11127387" y="930478"/>
                  </a:lnTo>
                  <a:lnTo>
                    <a:pt x="11191349" y="933514"/>
                  </a:lnTo>
                  <a:lnTo>
                    <a:pt x="11259916" y="938021"/>
                  </a:lnTo>
                  <a:lnTo>
                    <a:pt x="11306299" y="939409"/>
                  </a:lnTo>
                  <a:lnTo>
                    <a:pt x="11352009" y="934322"/>
                  </a:lnTo>
                  <a:lnTo>
                    <a:pt x="11396501" y="923257"/>
                  </a:lnTo>
                  <a:lnTo>
                    <a:pt x="11439224" y="906711"/>
                  </a:lnTo>
                  <a:lnTo>
                    <a:pt x="11479633" y="885180"/>
                  </a:lnTo>
                  <a:lnTo>
                    <a:pt x="11517180" y="859161"/>
                  </a:lnTo>
                  <a:lnTo>
                    <a:pt x="11551316" y="829151"/>
                  </a:lnTo>
                  <a:lnTo>
                    <a:pt x="11581495" y="795645"/>
                  </a:lnTo>
                  <a:lnTo>
                    <a:pt x="11607168" y="759141"/>
                  </a:lnTo>
                  <a:lnTo>
                    <a:pt x="11627788" y="720135"/>
                  </a:lnTo>
                  <a:lnTo>
                    <a:pt x="11642808" y="679123"/>
                  </a:lnTo>
                  <a:lnTo>
                    <a:pt x="11651680" y="636602"/>
                  </a:lnTo>
                  <a:lnTo>
                    <a:pt x="11653856" y="593069"/>
                  </a:lnTo>
                  <a:lnTo>
                    <a:pt x="11648788" y="549020"/>
                  </a:lnTo>
                  <a:lnTo>
                    <a:pt x="11645002" y="483759"/>
                  </a:lnTo>
                  <a:lnTo>
                    <a:pt x="11642637" y="424645"/>
                  </a:lnTo>
                  <a:lnTo>
                    <a:pt x="11641472" y="370734"/>
                  </a:lnTo>
                  <a:lnTo>
                    <a:pt x="11641287" y="321082"/>
                  </a:lnTo>
                  <a:lnTo>
                    <a:pt x="11641859" y="274744"/>
                  </a:lnTo>
                  <a:lnTo>
                    <a:pt x="11642967" y="230777"/>
                  </a:lnTo>
                  <a:lnTo>
                    <a:pt x="11647289" y="103661"/>
                  </a:lnTo>
                  <a:lnTo>
                    <a:pt x="11648325" y="59736"/>
                  </a:lnTo>
                  <a:lnTo>
                    <a:pt x="116489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2136" y="0"/>
              <a:ext cx="11635105" cy="959485"/>
            </a:xfrm>
            <a:custGeom>
              <a:avLst/>
              <a:gdLst/>
              <a:ahLst/>
              <a:cxnLst/>
              <a:rect l="l" t="t" r="r" b="b"/>
              <a:pathLst>
                <a:path w="11635105" h="959485">
                  <a:moveTo>
                    <a:pt x="11633038" y="0"/>
                  </a:moveTo>
                  <a:lnTo>
                    <a:pt x="11631733" y="13461"/>
                  </a:lnTo>
                  <a:lnTo>
                    <a:pt x="11627035" y="65890"/>
                  </a:lnTo>
                  <a:lnTo>
                    <a:pt x="11624740" y="115104"/>
                  </a:lnTo>
                  <a:lnTo>
                    <a:pt x="11624361" y="161925"/>
                  </a:lnTo>
                  <a:lnTo>
                    <a:pt x="11625409" y="207176"/>
                  </a:lnTo>
                  <a:lnTo>
                    <a:pt x="11627396" y="251678"/>
                  </a:lnTo>
                  <a:lnTo>
                    <a:pt x="11629835" y="296255"/>
                  </a:lnTo>
                  <a:lnTo>
                    <a:pt x="11632238" y="341727"/>
                  </a:lnTo>
                  <a:lnTo>
                    <a:pt x="11634117" y="388918"/>
                  </a:lnTo>
                  <a:lnTo>
                    <a:pt x="11634984" y="438649"/>
                  </a:lnTo>
                  <a:lnTo>
                    <a:pt x="11634352" y="491742"/>
                  </a:lnTo>
                  <a:lnTo>
                    <a:pt x="11631733" y="549020"/>
                  </a:lnTo>
                  <a:lnTo>
                    <a:pt x="11633604" y="591275"/>
                  </a:lnTo>
                  <a:lnTo>
                    <a:pt x="11629213" y="632823"/>
                  </a:lnTo>
                  <a:lnTo>
                    <a:pt x="11618986" y="673286"/>
                  </a:lnTo>
                  <a:lnTo>
                    <a:pt x="11603347" y="712282"/>
                  </a:lnTo>
                  <a:lnTo>
                    <a:pt x="11582722" y="749431"/>
                  </a:lnTo>
                  <a:lnTo>
                    <a:pt x="11557535" y="784355"/>
                  </a:lnTo>
                  <a:lnTo>
                    <a:pt x="11528212" y="816673"/>
                  </a:lnTo>
                  <a:lnTo>
                    <a:pt x="11495179" y="846005"/>
                  </a:lnTo>
                  <a:lnTo>
                    <a:pt x="11458860" y="871972"/>
                  </a:lnTo>
                  <a:lnTo>
                    <a:pt x="11419680" y="894192"/>
                  </a:lnTo>
                  <a:lnTo>
                    <a:pt x="11378065" y="912288"/>
                  </a:lnTo>
                  <a:lnTo>
                    <a:pt x="11334440" y="925877"/>
                  </a:lnTo>
                  <a:lnTo>
                    <a:pt x="11289230" y="934582"/>
                  </a:lnTo>
                  <a:lnTo>
                    <a:pt x="11242860" y="938021"/>
                  </a:lnTo>
                  <a:lnTo>
                    <a:pt x="11188906" y="943148"/>
                  </a:lnTo>
                  <a:lnTo>
                    <a:pt x="11136135" y="947500"/>
                  </a:lnTo>
                  <a:lnTo>
                    <a:pt x="11084418" y="951109"/>
                  </a:lnTo>
                  <a:lnTo>
                    <a:pt x="11033626" y="954009"/>
                  </a:lnTo>
                  <a:lnTo>
                    <a:pt x="10983630" y="956230"/>
                  </a:lnTo>
                  <a:lnTo>
                    <a:pt x="10934301" y="957805"/>
                  </a:lnTo>
                  <a:lnTo>
                    <a:pt x="10885510" y="958767"/>
                  </a:lnTo>
                  <a:lnTo>
                    <a:pt x="10837128" y="959146"/>
                  </a:lnTo>
                  <a:lnTo>
                    <a:pt x="10789025" y="958977"/>
                  </a:lnTo>
                  <a:lnTo>
                    <a:pt x="10741073" y="958289"/>
                  </a:lnTo>
                  <a:lnTo>
                    <a:pt x="10693142" y="957117"/>
                  </a:lnTo>
                  <a:lnTo>
                    <a:pt x="10645104" y="955491"/>
                  </a:lnTo>
                  <a:lnTo>
                    <a:pt x="10596828" y="953444"/>
                  </a:lnTo>
                  <a:lnTo>
                    <a:pt x="10548187" y="951009"/>
                  </a:lnTo>
                  <a:lnTo>
                    <a:pt x="10499051" y="948217"/>
                  </a:lnTo>
                  <a:lnTo>
                    <a:pt x="10449291" y="945100"/>
                  </a:lnTo>
                  <a:lnTo>
                    <a:pt x="10398778" y="941691"/>
                  </a:lnTo>
                  <a:lnTo>
                    <a:pt x="10347382" y="938021"/>
                  </a:lnTo>
                  <a:lnTo>
                    <a:pt x="10296215" y="934855"/>
                  </a:lnTo>
                  <a:lnTo>
                    <a:pt x="10246294" y="932837"/>
                  </a:lnTo>
                  <a:lnTo>
                    <a:pt x="10197417" y="931822"/>
                  </a:lnTo>
                  <a:lnTo>
                    <a:pt x="10149381" y="931663"/>
                  </a:lnTo>
                  <a:lnTo>
                    <a:pt x="10101986" y="932217"/>
                  </a:lnTo>
                  <a:lnTo>
                    <a:pt x="10055028" y="933337"/>
                  </a:lnTo>
                  <a:lnTo>
                    <a:pt x="10008306" y="934878"/>
                  </a:lnTo>
                  <a:lnTo>
                    <a:pt x="9961616" y="936694"/>
                  </a:lnTo>
                  <a:lnTo>
                    <a:pt x="9914757" y="938641"/>
                  </a:lnTo>
                  <a:lnTo>
                    <a:pt x="9867526" y="940572"/>
                  </a:lnTo>
                  <a:lnTo>
                    <a:pt x="9819722" y="942343"/>
                  </a:lnTo>
                  <a:lnTo>
                    <a:pt x="9771141" y="943807"/>
                  </a:lnTo>
                  <a:lnTo>
                    <a:pt x="9721582" y="944820"/>
                  </a:lnTo>
                  <a:lnTo>
                    <a:pt x="9670842" y="945236"/>
                  </a:lnTo>
                  <a:lnTo>
                    <a:pt x="9618720" y="944909"/>
                  </a:lnTo>
                  <a:lnTo>
                    <a:pt x="9565012" y="943695"/>
                  </a:lnTo>
                  <a:lnTo>
                    <a:pt x="9509517" y="941448"/>
                  </a:lnTo>
                  <a:lnTo>
                    <a:pt x="9452032" y="938021"/>
                  </a:lnTo>
                  <a:lnTo>
                    <a:pt x="9365398" y="933003"/>
                  </a:lnTo>
                  <a:lnTo>
                    <a:pt x="9295395" y="930839"/>
                  </a:lnTo>
                  <a:lnTo>
                    <a:pt x="9239460" y="930911"/>
                  </a:lnTo>
                  <a:lnTo>
                    <a:pt x="9195028" y="932603"/>
                  </a:lnTo>
                  <a:lnTo>
                    <a:pt x="9159537" y="935299"/>
                  </a:lnTo>
                  <a:lnTo>
                    <a:pt x="9130422" y="938382"/>
                  </a:lnTo>
                  <a:lnTo>
                    <a:pt x="9105120" y="941235"/>
                  </a:lnTo>
                  <a:lnTo>
                    <a:pt x="9081067" y="943243"/>
                  </a:lnTo>
                  <a:lnTo>
                    <a:pt x="9055700" y="943787"/>
                  </a:lnTo>
                  <a:lnTo>
                    <a:pt x="9026454" y="942252"/>
                  </a:lnTo>
                  <a:lnTo>
                    <a:pt x="8990767" y="938021"/>
                  </a:lnTo>
                  <a:lnTo>
                    <a:pt x="8963800" y="935143"/>
                  </a:lnTo>
                  <a:lnTo>
                    <a:pt x="8931794" y="933468"/>
                  </a:lnTo>
                  <a:lnTo>
                    <a:pt x="8895191" y="932836"/>
                  </a:lnTo>
                  <a:lnTo>
                    <a:pt x="8854433" y="933083"/>
                  </a:lnTo>
                  <a:lnTo>
                    <a:pt x="8809963" y="934047"/>
                  </a:lnTo>
                  <a:lnTo>
                    <a:pt x="8762224" y="935566"/>
                  </a:lnTo>
                  <a:lnTo>
                    <a:pt x="8711657" y="937478"/>
                  </a:lnTo>
                  <a:lnTo>
                    <a:pt x="8658707" y="939621"/>
                  </a:lnTo>
                  <a:lnTo>
                    <a:pt x="8603814" y="941831"/>
                  </a:lnTo>
                  <a:lnTo>
                    <a:pt x="8547422" y="943948"/>
                  </a:lnTo>
                  <a:lnTo>
                    <a:pt x="8489974" y="945808"/>
                  </a:lnTo>
                  <a:lnTo>
                    <a:pt x="8431911" y="947250"/>
                  </a:lnTo>
                  <a:lnTo>
                    <a:pt x="8373676" y="948111"/>
                  </a:lnTo>
                  <a:lnTo>
                    <a:pt x="8315713" y="948228"/>
                  </a:lnTo>
                  <a:lnTo>
                    <a:pt x="8258462" y="947441"/>
                  </a:lnTo>
                  <a:lnTo>
                    <a:pt x="8202368" y="945585"/>
                  </a:lnTo>
                  <a:lnTo>
                    <a:pt x="8147872" y="942499"/>
                  </a:lnTo>
                  <a:lnTo>
                    <a:pt x="8095417" y="938021"/>
                  </a:lnTo>
                  <a:lnTo>
                    <a:pt x="8002692" y="929672"/>
                  </a:lnTo>
                  <a:lnTo>
                    <a:pt x="7927658" y="925063"/>
                  </a:lnTo>
                  <a:lnTo>
                    <a:pt x="7867175" y="923487"/>
                  </a:lnTo>
                  <a:lnTo>
                    <a:pt x="7818107" y="924234"/>
                  </a:lnTo>
                  <a:lnTo>
                    <a:pt x="7777315" y="926597"/>
                  </a:lnTo>
                  <a:lnTo>
                    <a:pt x="7741662" y="929865"/>
                  </a:lnTo>
                  <a:lnTo>
                    <a:pt x="7708009" y="933331"/>
                  </a:lnTo>
                  <a:lnTo>
                    <a:pt x="7673219" y="936286"/>
                  </a:lnTo>
                  <a:lnTo>
                    <a:pt x="7634154" y="938021"/>
                  </a:lnTo>
                  <a:lnTo>
                    <a:pt x="7607705" y="938171"/>
                  </a:lnTo>
                  <a:lnTo>
                    <a:pt x="7576220" y="937704"/>
                  </a:lnTo>
                  <a:lnTo>
                    <a:pt x="7540129" y="936748"/>
                  </a:lnTo>
                  <a:lnTo>
                    <a:pt x="7499862" y="935432"/>
                  </a:lnTo>
                  <a:lnTo>
                    <a:pt x="7455848" y="933883"/>
                  </a:lnTo>
                  <a:lnTo>
                    <a:pt x="7408517" y="932229"/>
                  </a:lnTo>
                  <a:lnTo>
                    <a:pt x="7358298" y="930597"/>
                  </a:lnTo>
                  <a:lnTo>
                    <a:pt x="7305621" y="929116"/>
                  </a:lnTo>
                  <a:lnTo>
                    <a:pt x="7250916" y="927913"/>
                  </a:lnTo>
                  <a:lnTo>
                    <a:pt x="7194612" y="927116"/>
                  </a:lnTo>
                  <a:lnTo>
                    <a:pt x="7137138" y="926853"/>
                  </a:lnTo>
                  <a:lnTo>
                    <a:pt x="7078924" y="927252"/>
                  </a:lnTo>
                  <a:lnTo>
                    <a:pt x="7020400" y="928441"/>
                  </a:lnTo>
                  <a:lnTo>
                    <a:pt x="6961996" y="930547"/>
                  </a:lnTo>
                  <a:lnTo>
                    <a:pt x="6904140" y="933697"/>
                  </a:lnTo>
                  <a:lnTo>
                    <a:pt x="6847262" y="938021"/>
                  </a:lnTo>
                  <a:lnTo>
                    <a:pt x="6797238" y="941883"/>
                  </a:lnTo>
                  <a:lnTo>
                    <a:pt x="6747168" y="944732"/>
                  </a:lnTo>
                  <a:lnTo>
                    <a:pt x="6697066" y="946673"/>
                  </a:lnTo>
                  <a:lnTo>
                    <a:pt x="6646948" y="947811"/>
                  </a:lnTo>
                  <a:lnTo>
                    <a:pt x="6596827" y="948251"/>
                  </a:lnTo>
                  <a:lnTo>
                    <a:pt x="6546719" y="948097"/>
                  </a:lnTo>
                  <a:lnTo>
                    <a:pt x="6496638" y="947453"/>
                  </a:lnTo>
                  <a:lnTo>
                    <a:pt x="6446600" y="946425"/>
                  </a:lnTo>
                  <a:lnTo>
                    <a:pt x="6396618" y="945118"/>
                  </a:lnTo>
                  <a:lnTo>
                    <a:pt x="6346709" y="943635"/>
                  </a:lnTo>
                  <a:lnTo>
                    <a:pt x="6296885" y="942081"/>
                  </a:lnTo>
                  <a:lnTo>
                    <a:pt x="6247163" y="940561"/>
                  </a:lnTo>
                  <a:lnTo>
                    <a:pt x="6197557" y="939181"/>
                  </a:lnTo>
                  <a:lnTo>
                    <a:pt x="6148082" y="938043"/>
                  </a:lnTo>
                  <a:lnTo>
                    <a:pt x="6098752" y="937254"/>
                  </a:lnTo>
                  <a:lnTo>
                    <a:pt x="6049583" y="936918"/>
                  </a:lnTo>
                  <a:lnTo>
                    <a:pt x="6000589" y="937138"/>
                  </a:lnTo>
                  <a:lnTo>
                    <a:pt x="5951784" y="938021"/>
                  </a:lnTo>
                  <a:lnTo>
                    <a:pt x="5874934" y="939914"/>
                  </a:lnTo>
                  <a:lnTo>
                    <a:pt x="5817241" y="941155"/>
                  </a:lnTo>
                  <a:lnTo>
                    <a:pt x="5774985" y="941830"/>
                  </a:lnTo>
                  <a:lnTo>
                    <a:pt x="5744449" y="942027"/>
                  </a:lnTo>
                  <a:lnTo>
                    <a:pt x="5721915" y="941832"/>
                  </a:lnTo>
                  <a:lnTo>
                    <a:pt x="5703662" y="941332"/>
                  </a:lnTo>
                  <a:lnTo>
                    <a:pt x="5685974" y="940614"/>
                  </a:lnTo>
                  <a:lnTo>
                    <a:pt x="5665130" y="939765"/>
                  </a:lnTo>
                  <a:lnTo>
                    <a:pt x="5637414" y="938872"/>
                  </a:lnTo>
                  <a:lnTo>
                    <a:pt x="5599106" y="938021"/>
                  </a:lnTo>
                  <a:lnTo>
                    <a:pt x="5571283" y="937697"/>
                  </a:lnTo>
                  <a:lnTo>
                    <a:pt x="5538000" y="937591"/>
                  </a:lnTo>
                  <a:lnTo>
                    <a:pt x="5499798" y="937669"/>
                  </a:lnTo>
                  <a:lnTo>
                    <a:pt x="5457217" y="937897"/>
                  </a:lnTo>
                  <a:lnTo>
                    <a:pt x="5410796" y="938242"/>
                  </a:lnTo>
                  <a:lnTo>
                    <a:pt x="5361075" y="938671"/>
                  </a:lnTo>
                  <a:lnTo>
                    <a:pt x="5308595" y="939149"/>
                  </a:lnTo>
                  <a:lnTo>
                    <a:pt x="5253895" y="939642"/>
                  </a:lnTo>
                  <a:lnTo>
                    <a:pt x="5197516" y="940117"/>
                  </a:lnTo>
                  <a:lnTo>
                    <a:pt x="5139997" y="940541"/>
                  </a:lnTo>
                  <a:lnTo>
                    <a:pt x="5081879" y="940879"/>
                  </a:lnTo>
                  <a:lnTo>
                    <a:pt x="5023702" y="941098"/>
                  </a:lnTo>
                  <a:lnTo>
                    <a:pt x="4966005" y="941164"/>
                  </a:lnTo>
                  <a:lnTo>
                    <a:pt x="4909329" y="941044"/>
                  </a:lnTo>
                  <a:lnTo>
                    <a:pt x="4854213" y="940703"/>
                  </a:lnTo>
                  <a:lnTo>
                    <a:pt x="4801198" y="940108"/>
                  </a:lnTo>
                  <a:lnTo>
                    <a:pt x="4750823" y="939225"/>
                  </a:lnTo>
                  <a:lnTo>
                    <a:pt x="4703629" y="938021"/>
                  </a:lnTo>
                  <a:lnTo>
                    <a:pt x="4657256" y="937161"/>
                  </a:lnTo>
                  <a:lnTo>
                    <a:pt x="4609113" y="937227"/>
                  </a:lnTo>
                  <a:lnTo>
                    <a:pt x="4559457" y="938065"/>
                  </a:lnTo>
                  <a:lnTo>
                    <a:pt x="4508548" y="939521"/>
                  </a:lnTo>
                  <a:lnTo>
                    <a:pt x="4456640" y="941440"/>
                  </a:lnTo>
                  <a:lnTo>
                    <a:pt x="4403994" y="943666"/>
                  </a:lnTo>
                  <a:lnTo>
                    <a:pt x="4350865" y="946045"/>
                  </a:lnTo>
                  <a:lnTo>
                    <a:pt x="4297511" y="948422"/>
                  </a:lnTo>
                  <a:lnTo>
                    <a:pt x="4244191" y="950642"/>
                  </a:lnTo>
                  <a:lnTo>
                    <a:pt x="4191160" y="952551"/>
                  </a:lnTo>
                  <a:lnTo>
                    <a:pt x="4138678" y="953993"/>
                  </a:lnTo>
                  <a:lnTo>
                    <a:pt x="4087002" y="954814"/>
                  </a:lnTo>
                  <a:lnTo>
                    <a:pt x="4036388" y="954858"/>
                  </a:lnTo>
                  <a:lnTo>
                    <a:pt x="3987095" y="953972"/>
                  </a:lnTo>
                  <a:lnTo>
                    <a:pt x="3939380" y="952000"/>
                  </a:lnTo>
                  <a:lnTo>
                    <a:pt x="3893501" y="948788"/>
                  </a:lnTo>
                  <a:lnTo>
                    <a:pt x="3849714" y="944180"/>
                  </a:lnTo>
                  <a:lnTo>
                    <a:pt x="3808279" y="938021"/>
                  </a:lnTo>
                  <a:lnTo>
                    <a:pt x="3717183" y="924745"/>
                  </a:lnTo>
                  <a:lnTo>
                    <a:pt x="3647406" y="919427"/>
                  </a:lnTo>
                  <a:lnTo>
                    <a:pt x="3594295" y="919947"/>
                  </a:lnTo>
                  <a:lnTo>
                    <a:pt x="3553198" y="924185"/>
                  </a:lnTo>
                  <a:lnTo>
                    <a:pt x="3519463" y="930024"/>
                  </a:lnTo>
                  <a:lnTo>
                    <a:pt x="3488439" y="935342"/>
                  </a:lnTo>
                  <a:lnTo>
                    <a:pt x="3455473" y="938021"/>
                  </a:lnTo>
                  <a:lnTo>
                    <a:pt x="3433220" y="937790"/>
                  </a:lnTo>
                  <a:lnTo>
                    <a:pt x="3404828" y="936629"/>
                  </a:lnTo>
                  <a:lnTo>
                    <a:pt x="3370613" y="934801"/>
                  </a:lnTo>
                  <a:lnTo>
                    <a:pt x="3330886" y="932571"/>
                  </a:lnTo>
                  <a:lnTo>
                    <a:pt x="3285963" y="930204"/>
                  </a:lnTo>
                  <a:lnTo>
                    <a:pt x="3236158" y="927963"/>
                  </a:lnTo>
                  <a:lnTo>
                    <a:pt x="3181783" y="926113"/>
                  </a:lnTo>
                  <a:lnTo>
                    <a:pt x="3123153" y="924918"/>
                  </a:lnTo>
                  <a:lnTo>
                    <a:pt x="3060582" y="924643"/>
                  </a:lnTo>
                  <a:lnTo>
                    <a:pt x="2994384" y="925551"/>
                  </a:lnTo>
                  <a:lnTo>
                    <a:pt x="2924873" y="927907"/>
                  </a:lnTo>
                  <a:lnTo>
                    <a:pt x="2852362" y="931976"/>
                  </a:lnTo>
                  <a:lnTo>
                    <a:pt x="2777166" y="938021"/>
                  </a:lnTo>
                  <a:lnTo>
                    <a:pt x="2692368" y="945444"/>
                  </a:lnTo>
                  <a:lnTo>
                    <a:pt x="2617827" y="950969"/>
                  </a:lnTo>
                  <a:lnTo>
                    <a:pt x="2552322" y="954736"/>
                  </a:lnTo>
                  <a:lnTo>
                    <a:pt x="2494637" y="956881"/>
                  </a:lnTo>
                  <a:lnTo>
                    <a:pt x="2443553" y="957541"/>
                  </a:lnTo>
                  <a:lnTo>
                    <a:pt x="2397851" y="956854"/>
                  </a:lnTo>
                  <a:lnTo>
                    <a:pt x="2356314" y="954957"/>
                  </a:lnTo>
                  <a:lnTo>
                    <a:pt x="2317723" y="951988"/>
                  </a:lnTo>
                  <a:lnTo>
                    <a:pt x="2244506" y="943383"/>
                  </a:lnTo>
                  <a:lnTo>
                    <a:pt x="2207444" y="938021"/>
                  </a:lnTo>
                  <a:lnTo>
                    <a:pt x="2165756" y="933859"/>
                  </a:lnTo>
                  <a:lnTo>
                    <a:pt x="2117431" y="932276"/>
                  </a:lnTo>
                  <a:lnTo>
                    <a:pt x="2064007" y="932690"/>
                  </a:lnTo>
                  <a:lnTo>
                    <a:pt x="2007023" y="934519"/>
                  </a:lnTo>
                  <a:lnTo>
                    <a:pt x="1948015" y="937180"/>
                  </a:lnTo>
                  <a:lnTo>
                    <a:pt x="1888522" y="940091"/>
                  </a:lnTo>
                  <a:lnTo>
                    <a:pt x="1830081" y="942670"/>
                  </a:lnTo>
                  <a:lnTo>
                    <a:pt x="1774230" y="944335"/>
                  </a:lnTo>
                  <a:lnTo>
                    <a:pt x="1722507" y="944504"/>
                  </a:lnTo>
                  <a:lnTo>
                    <a:pt x="1676450" y="942593"/>
                  </a:lnTo>
                  <a:lnTo>
                    <a:pt x="1637595" y="938021"/>
                  </a:lnTo>
                  <a:lnTo>
                    <a:pt x="1600782" y="932666"/>
                  </a:lnTo>
                  <a:lnTo>
                    <a:pt x="1560030" y="928716"/>
                  </a:lnTo>
                  <a:lnTo>
                    <a:pt x="1515655" y="926061"/>
                  </a:lnTo>
                  <a:lnTo>
                    <a:pt x="1467968" y="924589"/>
                  </a:lnTo>
                  <a:lnTo>
                    <a:pt x="1417283" y="924187"/>
                  </a:lnTo>
                  <a:lnTo>
                    <a:pt x="1363912" y="924745"/>
                  </a:lnTo>
                  <a:lnTo>
                    <a:pt x="1308170" y="926151"/>
                  </a:lnTo>
                  <a:lnTo>
                    <a:pt x="1250369" y="928294"/>
                  </a:lnTo>
                  <a:lnTo>
                    <a:pt x="1190823" y="931060"/>
                  </a:lnTo>
                  <a:lnTo>
                    <a:pt x="1129844" y="934340"/>
                  </a:lnTo>
                  <a:lnTo>
                    <a:pt x="1067746" y="938021"/>
                  </a:lnTo>
                  <a:lnTo>
                    <a:pt x="1013943" y="941060"/>
                  </a:lnTo>
                  <a:lnTo>
                    <a:pt x="958648" y="943657"/>
                  </a:lnTo>
                  <a:lnTo>
                    <a:pt x="902344" y="945794"/>
                  </a:lnTo>
                  <a:lnTo>
                    <a:pt x="845509" y="947455"/>
                  </a:lnTo>
                  <a:lnTo>
                    <a:pt x="788625" y="948621"/>
                  </a:lnTo>
                  <a:lnTo>
                    <a:pt x="732172" y="949275"/>
                  </a:lnTo>
                  <a:lnTo>
                    <a:pt x="676631" y="949399"/>
                  </a:lnTo>
                  <a:lnTo>
                    <a:pt x="622483" y="948975"/>
                  </a:lnTo>
                  <a:lnTo>
                    <a:pt x="570208" y="947986"/>
                  </a:lnTo>
                  <a:lnTo>
                    <a:pt x="520287" y="946413"/>
                  </a:lnTo>
                  <a:lnTo>
                    <a:pt x="473200" y="944240"/>
                  </a:lnTo>
                  <a:lnTo>
                    <a:pt x="429428" y="941449"/>
                  </a:lnTo>
                  <a:lnTo>
                    <a:pt x="389452" y="938021"/>
                  </a:lnTo>
                  <a:lnTo>
                    <a:pt x="340645" y="932700"/>
                  </a:lnTo>
                  <a:lnTo>
                    <a:pt x="293056" y="920966"/>
                  </a:lnTo>
                  <a:lnTo>
                    <a:pt x="247211" y="903451"/>
                  </a:lnTo>
                  <a:lnTo>
                    <a:pt x="203637" y="880784"/>
                  </a:lnTo>
                  <a:lnTo>
                    <a:pt x="162860" y="853597"/>
                  </a:lnTo>
                  <a:lnTo>
                    <a:pt x="125408" y="822520"/>
                  </a:lnTo>
                  <a:lnTo>
                    <a:pt x="91806" y="788183"/>
                  </a:lnTo>
                  <a:lnTo>
                    <a:pt x="62583" y="751217"/>
                  </a:lnTo>
                  <a:lnTo>
                    <a:pt x="38264" y="712252"/>
                  </a:lnTo>
                  <a:lnTo>
                    <a:pt x="19375" y="671919"/>
                  </a:lnTo>
                  <a:lnTo>
                    <a:pt x="6445" y="630850"/>
                  </a:lnTo>
                  <a:lnTo>
                    <a:pt x="0" y="589673"/>
                  </a:lnTo>
                  <a:lnTo>
                    <a:pt x="565" y="549020"/>
                  </a:lnTo>
                  <a:lnTo>
                    <a:pt x="6923" y="484038"/>
                  </a:lnTo>
                  <a:lnTo>
                    <a:pt x="10711" y="425757"/>
                  </a:lnTo>
                  <a:lnTo>
                    <a:pt x="12363" y="372745"/>
                  </a:lnTo>
                  <a:lnTo>
                    <a:pt x="12313" y="323574"/>
                  </a:lnTo>
                  <a:lnTo>
                    <a:pt x="10995" y="276812"/>
                  </a:lnTo>
                  <a:lnTo>
                    <a:pt x="8842" y="231028"/>
                  </a:lnTo>
                  <a:lnTo>
                    <a:pt x="6289" y="184794"/>
                  </a:lnTo>
                  <a:lnTo>
                    <a:pt x="3769" y="136679"/>
                  </a:lnTo>
                  <a:lnTo>
                    <a:pt x="1716" y="85251"/>
                  </a:lnTo>
                  <a:lnTo>
                    <a:pt x="565" y="29082"/>
                  </a:lnTo>
                  <a:lnTo>
                    <a:pt x="359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16675" y="462534"/>
              <a:ext cx="10662285" cy="260985"/>
            </a:xfrm>
            <a:custGeom>
              <a:avLst/>
              <a:gdLst/>
              <a:ahLst/>
              <a:cxnLst/>
              <a:rect l="l" t="t" r="r" b="b"/>
              <a:pathLst>
                <a:path w="10662285" h="260984">
                  <a:moveTo>
                    <a:pt x="10456530" y="0"/>
                  </a:moveTo>
                  <a:lnTo>
                    <a:pt x="10662016" y="205486"/>
                  </a:lnTo>
                </a:path>
                <a:path w="10662285" h="260984">
                  <a:moveTo>
                    <a:pt x="10662016" y="0"/>
                  </a:moveTo>
                  <a:lnTo>
                    <a:pt x="10456530" y="205486"/>
                  </a:lnTo>
                </a:path>
                <a:path w="10662285" h="260984">
                  <a:moveTo>
                    <a:pt x="366" y="76453"/>
                  </a:moveTo>
                  <a:lnTo>
                    <a:pt x="99" y="75437"/>
                  </a:lnTo>
                  <a:lnTo>
                    <a:pt x="2055" y="74675"/>
                  </a:lnTo>
                  <a:lnTo>
                    <a:pt x="4785" y="74675"/>
                  </a:lnTo>
                  <a:lnTo>
                    <a:pt x="53455" y="76211"/>
                  </a:lnTo>
                  <a:lnTo>
                    <a:pt x="101338" y="77272"/>
                  </a:lnTo>
                  <a:lnTo>
                    <a:pt x="149085" y="77908"/>
                  </a:lnTo>
                  <a:lnTo>
                    <a:pt x="197342" y="78168"/>
                  </a:lnTo>
                  <a:lnTo>
                    <a:pt x="246758" y="78104"/>
                  </a:lnTo>
                  <a:lnTo>
                    <a:pt x="297982" y="77766"/>
                  </a:lnTo>
                  <a:lnTo>
                    <a:pt x="351662" y="77204"/>
                  </a:lnTo>
                  <a:lnTo>
                    <a:pt x="408445" y="76468"/>
                  </a:lnTo>
                  <a:lnTo>
                    <a:pt x="468981" y="75608"/>
                  </a:lnTo>
                  <a:lnTo>
                    <a:pt x="533918" y="74675"/>
                  </a:lnTo>
                  <a:lnTo>
                    <a:pt x="535925" y="74548"/>
                  </a:lnTo>
                  <a:lnTo>
                    <a:pt x="538122" y="75691"/>
                  </a:lnTo>
                  <a:lnTo>
                    <a:pt x="538338" y="76453"/>
                  </a:lnTo>
                  <a:lnTo>
                    <a:pt x="536179" y="86740"/>
                  </a:lnTo>
                  <a:lnTo>
                    <a:pt x="538033" y="90932"/>
                  </a:lnTo>
                  <a:lnTo>
                    <a:pt x="538338" y="100330"/>
                  </a:lnTo>
                  <a:lnTo>
                    <a:pt x="538363" y="101345"/>
                  </a:lnTo>
                  <a:lnTo>
                    <a:pt x="536013" y="102107"/>
                  </a:lnTo>
                  <a:lnTo>
                    <a:pt x="533918" y="102107"/>
                  </a:lnTo>
                  <a:lnTo>
                    <a:pt x="478779" y="102286"/>
                  </a:lnTo>
                  <a:lnTo>
                    <a:pt x="423672" y="102132"/>
                  </a:lnTo>
                  <a:lnTo>
                    <a:pt x="368769" y="101755"/>
                  </a:lnTo>
                  <a:lnTo>
                    <a:pt x="314246" y="101266"/>
                  </a:lnTo>
                  <a:lnTo>
                    <a:pt x="260274" y="100774"/>
                  </a:lnTo>
                  <a:lnTo>
                    <a:pt x="207029" y="100388"/>
                  </a:lnTo>
                  <a:lnTo>
                    <a:pt x="154684" y="100219"/>
                  </a:lnTo>
                  <a:lnTo>
                    <a:pt x="103412" y="100376"/>
                  </a:lnTo>
                  <a:lnTo>
                    <a:pt x="53388" y="100969"/>
                  </a:lnTo>
                  <a:lnTo>
                    <a:pt x="4785" y="102107"/>
                  </a:lnTo>
                  <a:lnTo>
                    <a:pt x="2105" y="102234"/>
                  </a:lnTo>
                  <a:lnTo>
                    <a:pt x="10" y="101091"/>
                  </a:lnTo>
                  <a:lnTo>
                    <a:pt x="366" y="100330"/>
                  </a:lnTo>
                  <a:lnTo>
                    <a:pt x="0" y="94581"/>
                  </a:lnTo>
                  <a:lnTo>
                    <a:pt x="770" y="87868"/>
                  </a:lnTo>
                  <a:lnTo>
                    <a:pt x="1339" y="81416"/>
                  </a:lnTo>
                  <a:lnTo>
                    <a:pt x="366" y="76453"/>
                  </a:lnTo>
                  <a:close/>
                </a:path>
                <a:path w="10662285" h="260984">
                  <a:moveTo>
                    <a:pt x="366" y="155702"/>
                  </a:moveTo>
                  <a:lnTo>
                    <a:pt x="99" y="154686"/>
                  </a:lnTo>
                  <a:lnTo>
                    <a:pt x="2055" y="153924"/>
                  </a:lnTo>
                  <a:lnTo>
                    <a:pt x="4785" y="153924"/>
                  </a:lnTo>
                  <a:lnTo>
                    <a:pt x="53455" y="155460"/>
                  </a:lnTo>
                  <a:lnTo>
                    <a:pt x="101338" y="156521"/>
                  </a:lnTo>
                  <a:lnTo>
                    <a:pt x="149085" y="157156"/>
                  </a:lnTo>
                  <a:lnTo>
                    <a:pt x="197342" y="157417"/>
                  </a:lnTo>
                  <a:lnTo>
                    <a:pt x="246758" y="157352"/>
                  </a:lnTo>
                  <a:lnTo>
                    <a:pt x="297982" y="157014"/>
                  </a:lnTo>
                  <a:lnTo>
                    <a:pt x="351662" y="156452"/>
                  </a:lnTo>
                  <a:lnTo>
                    <a:pt x="408445" y="155716"/>
                  </a:lnTo>
                  <a:lnTo>
                    <a:pt x="468981" y="154856"/>
                  </a:lnTo>
                  <a:lnTo>
                    <a:pt x="533918" y="153924"/>
                  </a:lnTo>
                  <a:lnTo>
                    <a:pt x="535925" y="153796"/>
                  </a:lnTo>
                  <a:lnTo>
                    <a:pt x="538122" y="154940"/>
                  </a:lnTo>
                  <a:lnTo>
                    <a:pt x="538338" y="155702"/>
                  </a:lnTo>
                  <a:lnTo>
                    <a:pt x="536179" y="165988"/>
                  </a:lnTo>
                  <a:lnTo>
                    <a:pt x="538033" y="170180"/>
                  </a:lnTo>
                  <a:lnTo>
                    <a:pt x="538338" y="179577"/>
                  </a:lnTo>
                  <a:lnTo>
                    <a:pt x="538363" y="180594"/>
                  </a:lnTo>
                  <a:lnTo>
                    <a:pt x="536013" y="181356"/>
                  </a:lnTo>
                  <a:lnTo>
                    <a:pt x="533918" y="181356"/>
                  </a:lnTo>
                  <a:lnTo>
                    <a:pt x="478779" y="181534"/>
                  </a:lnTo>
                  <a:lnTo>
                    <a:pt x="423672" y="181380"/>
                  </a:lnTo>
                  <a:lnTo>
                    <a:pt x="368769" y="181003"/>
                  </a:lnTo>
                  <a:lnTo>
                    <a:pt x="314246" y="180514"/>
                  </a:lnTo>
                  <a:lnTo>
                    <a:pt x="260274" y="180022"/>
                  </a:lnTo>
                  <a:lnTo>
                    <a:pt x="207029" y="179636"/>
                  </a:lnTo>
                  <a:lnTo>
                    <a:pt x="154684" y="179467"/>
                  </a:lnTo>
                  <a:lnTo>
                    <a:pt x="103412" y="179624"/>
                  </a:lnTo>
                  <a:lnTo>
                    <a:pt x="53388" y="180217"/>
                  </a:lnTo>
                  <a:lnTo>
                    <a:pt x="4785" y="181356"/>
                  </a:lnTo>
                  <a:lnTo>
                    <a:pt x="2105" y="181482"/>
                  </a:lnTo>
                  <a:lnTo>
                    <a:pt x="10" y="180340"/>
                  </a:lnTo>
                  <a:lnTo>
                    <a:pt x="366" y="179577"/>
                  </a:lnTo>
                  <a:lnTo>
                    <a:pt x="0" y="173829"/>
                  </a:lnTo>
                  <a:lnTo>
                    <a:pt x="770" y="167116"/>
                  </a:lnTo>
                  <a:lnTo>
                    <a:pt x="1339" y="160665"/>
                  </a:lnTo>
                  <a:lnTo>
                    <a:pt x="366" y="155702"/>
                  </a:lnTo>
                  <a:close/>
                </a:path>
                <a:path w="10662285" h="260984">
                  <a:moveTo>
                    <a:pt x="366" y="234950"/>
                  </a:moveTo>
                  <a:lnTo>
                    <a:pt x="99" y="233933"/>
                  </a:lnTo>
                  <a:lnTo>
                    <a:pt x="2055" y="233171"/>
                  </a:lnTo>
                  <a:lnTo>
                    <a:pt x="4785" y="233171"/>
                  </a:lnTo>
                  <a:lnTo>
                    <a:pt x="53455" y="234708"/>
                  </a:lnTo>
                  <a:lnTo>
                    <a:pt x="101338" y="235768"/>
                  </a:lnTo>
                  <a:lnTo>
                    <a:pt x="149085" y="236404"/>
                  </a:lnTo>
                  <a:lnTo>
                    <a:pt x="197342" y="236664"/>
                  </a:lnTo>
                  <a:lnTo>
                    <a:pt x="246758" y="236600"/>
                  </a:lnTo>
                  <a:lnTo>
                    <a:pt x="297982" y="236262"/>
                  </a:lnTo>
                  <a:lnTo>
                    <a:pt x="351662" y="235700"/>
                  </a:lnTo>
                  <a:lnTo>
                    <a:pt x="408445" y="234964"/>
                  </a:lnTo>
                  <a:lnTo>
                    <a:pt x="468981" y="234104"/>
                  </a:lnTo>
                  <a:lnTo>
                    <a:pt x="533918" y="233171"/>
                  </a:lnTo>
                  <a:lnTo>
                    <a:pt x="535925" y="233044"/>
                  </a:lnTo>
                  <a:lnTo>
                    <a:pt x="538122" y="234187"/>
                  </a:lnTo>
                  <a:lnTo>
                    <a:pt x="538338" y="234950"/>
                  </a:lnTo>
                  <a:lnTo>
                    <a:pt x="536179" y="245236"/>
                  </a:lnTo>
                  <a:lnTo>
                    <a:pt x="538033" y="249427"/>
                  </a:lnTo>
                  <a:lnTo>
                    <a:pt x="538338" y="258825"/>
                  </a:lnTo>
                  <a:lnTo>
                    <a:pt x="538363" y="259841"/>
                  </a:lnTo>
                  <a:lnTo>
                    <a:pt x="536013" y="260603"/>
                  </a:lnTo>
                  <a:lnTo>
                    <a:pt x="533918" y="260603"/>
                  </a:lnTo>
                  <a:lnTo>
                    <a:pt x="478779" y="260782"/>
                  </a:lnTo>
                  <a:lnTo>
                    <a:pt x="423672" y="260628"/>
                  </a:lnTo>
                  <a:lnTo>
                    <a:pt x="368769" y="260252"/>
                  </a:lnTo>
                  <a:lnTo>
                    <a:pt x="314246" y="259762"/>
                  </a:lnTo>
                  <a:lnTo>
                    <a:pt x="260274" y="259270"/>
                  </a:lnTo>
                  <a:lnTo>
                    <a:pt x="207029" y="258884"/>
                  </a:lnTo>
                  <a:lnTo>
                    <a:pt x="154684" y="258715"/>
                  </a:lnTo>
                  <a:lnTo>
                    <a:pt x="103412" y="258872"/>
                  </a:lnTo>
                  <a:lnTo>
                    <a:pt x="53388" y="259465"/>
                  </a:lnTo>
                  <a:lnTo>
                    <a:pt x="4785" y="260603"/>
                  </a:lnTo>
                  <a:lnTo>
                    <a:pt x="2105" y="260731"/>
                  </a:lnTo>
                  <a:lnTo>
                    <a:pt x="10" y="259587"/>
                  </a:lnTo>
                  <a:lnTo>
                    <a:pt x="366" y="258825"/>
                  </a:lnTo>
                  <a:lnTo>
                    <a:pt x="0" y="253076"/>
                  </a:lnTo>
                  <a:lnTo>
                    <a:pt x="770" y="246363"/>
                  </a:lnTo>
                  <a:lnTo>
                    <a:pt x="1339" y="239912"/>
                  </a:lnTo>
                  <a:lnTo>
                    <a:pt x="366" y="23495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99" y="1894840"/>
            <a:ext cx="11680915" cy="48067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95800" y="2209800"/>
            <a:ext cx="7343337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6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</a:t>
            </a:r>
            <a:r>
              <a:rPr sz="36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</a:t>
            </a:r>
            <a:r>
              <a:rPr sz="36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вариантом</a:t>
            </a:r>
            <a:r>
              <a:rPr sz="36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</a:t>
            </a:r>
            <a:r>
              <a:rPr sz="36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sz="36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</a:t>
            </a:r>
            <a:r>
              <a:rPr sz="36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36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r>
              <a:rPr sz="36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9A9DD-6116-4440-BA39-1464D04D6C04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881" y="-9905"/>
            <a:ext cx="11652885" cy="974090"/>
            <a:chOff x="268881" y="-9905"/>
            <a:chExt cx="11652885" cy="974090"/>
          </a:xfrm>
        </p:grpSpPr>
        <p:sp>
          <p:nvSpPr>
            <p:cNvPr id="3" name="object 3"/>
            <p:cNvSpPr/>
            <p:nvPr/>
          </p:nvSpPr>
          <p:spPr>
            <a:xfrm>
              <a:off x="280929" y="0"/>
              <a:ext cx="11634470" cy="950594"/>
            </a:xfrm>
            <a:custGeom>
              <a:avLst/>
              <a:gdLst/>
              <a:ahLst/>
              <a:cxnLst/>
              <a:rect l="l" t="t" r="r" b="b"/>
              <a:pathLst>
                <a:path w="11634470" h="950594">
                  <a:moveTo>
                    <a:pt x="11628671" y="0"/>
                  </a:moveTo>
                  <a:lnTo>
                    <a:pt x="1721" y="0"/>
                  </a:lnTo>
                  <a:lnTo>
                    <a:pt x="2778" y="45965"/>
                  </a:lnTo>
                  <a:lnTo>
                    <a:pt x="2945" y="91888"/>
                  </a:lnTo>
                  <a:lnTo>
                    <a:pt x="2522" y="140142"/>
                  </a:lnTo>
                  <a:lnTo>
                    <a:pt x="250" y="297246"/>
                  </a:lnTo>
                  <a:lnTo>
                    <a:pt x="0" y="353176"/>
                  </a:lnTo>
                  <a:lnTo>
                    <a:pt x="422" y="410613"/>
                  </a:lnTo>
                  <a:lnTo>
                    <a:pt x="1772" y="469391"/>
                  </a:lnTo>
                  <a:lnTo>
                    <a:pt x="8438" y="519484"/>
                  </a:lnTo>
                  <a:lnTo>
                    <a:pt x="18884" y="568131"/>
                  </a:lnTo>
                  <a:lnTo>
                    <a:pt x="32946" y="615048"/>
                  </a:lnTo>
                  <a:lnTo>
                    <a:pt x="50460" y="659951"/>
                  </a:lnTo>
                  <a:lnTo>
                    <a:pt x="71262" y="702554"/>
                  </a:lnTo>
                  <a:lnTo>
                    <a:pt x="95188" y="742573"/>
                  </a:lnTo>
                  <a:lnTo>
                    <a:pt x="122074" y="779723"/>
                  </a:lnTo>
                  <a:lnTo>
                    <a:pt x="151756" y="813720"/>
                  </a:lnTo>
                  <a:lnTo>
                    <a:pt x="184070" y="844279"/>
                  </a:lnTo>
                  <a:lnTo>
                    <a:pt x="218852" y="871116"/>
                  </a:lnTo>
                  <a:lnTo>
                    <a:pt x="255939" y="893945"/>
                  </a:lnTo>
                  <a:lnTo>
                    <a:pt x="295166" y="912482"/>
                  </a:lnTo>
                  <a:lnTo>
                    <a:pt x="336369" y="926443"/>
                  </a:lnTo>
                  <a:lnTo>
                    <a:pt x="379385" y="935543"/>
                  </a:lnTo>
                  <a:lnTo>
                    <a:pt x="424049" y="939498"/>
                  </a:lnTo>
                  <a:lnTo>
                    <a:pt x="470198" y="938021"/>
                  </a:lnTo>
                  <a:lnTo>
                    <a:pt x="506457" y="931995"/>
                  </a:lnTo>
                  <a:lnTo>
                    <a:pt x="548224" y="927658"/>
                  </a:lnTo>
                  <a:lnTo>
                    <a:pt x="594735" y="924818"/>
                  </a:lnTo>
                  <a:lnTo>
                    <a:pt x="645229" y="923284"/>
                  </a:lnTo>
                  <a:lnTo>
                    <a:pt x="698941" y="922866"/>
                  </a:lnTo>
                  <a:lnTo>
                    <a:pt x="755111" y="923373"/>
                  </a:lnTo>
                  <a:lnTo>
                    <a:pt x="812975" y="924613"/>
                  </a:lnTo>
                  <a:lnTo>
                    <a:pt x="871770" y="926396"/>
                  </a:lnTo>
                  <a:lnTo>
                    <a:pt x="1101013" y="935132"/>
                  </a:lnTo>
                  <a:lnTo>
                    <a:pt x="1153026" y="936762"/>
                  </a:lnTo>
                  <a:lnTo>
                    <a:pt x="1201394" y="937789"/>
                  </a:lnTo>
                  <a:lnTo>
                    <a:pt x="1295280" y="938227"/>
                  </a:lnTo>
                  <a:lnTo>
                    <a:pt x="1348685" y="939223"/>
                  </a:lnTo>
                  <a:lnTo>
                    <a:pt x="1404690" y="940784"/>
                  </a:lnTo>
                  <a:lnTo>
                    <a:pt x="1579474" y="946609"/>
                  </a:lnTo>
                  <a:lnTo>
                    <a:pt x="1637049" y="948182"/>
                  </a:lnTo>
                  <a:lnTo>
                    <a:pt x="1692809" y="949196"/>
                  </a:lnTo>
                  <a:lnTo>
                    <a:pt x="1745873" y="949427"/>
                  </a:lnTo>
                  <a:lnTo>
                    <a:pt x="1795356" y="948650"/>
                  </a:lnTo>
                  <a:lnTo>
                    <a:pt x="1840378" y="946640"/>
                  </a:lnTo>
                  <a:lnTo>
                    <a:pt x="1880054" y="943172"/>
                  </a:lnTo>
                  <a:lnTo>
                    <a:pt x="1913503" y="938021"/>
                  </a:lnTo>
                  <a:lnTo>
                    <a:pt x="1950959" y="931684"/>
                  </a:lnTo>
                  <a:lnTo>
                    <a:pt x="1992108" y="926938"/>
                  </a:lnTo>
                  <a:lnTo>
                    <a:pt x="2036624" y="923677"/>
                  </a:lnTo>
                  <a:lnTo>
                    <a:pt x="2084180" y="921791"/>
                  </a:lnTo>
                  <a:lnTo>
                    <a:pt x="2134450" y="921173"/>
                  </a:lnTo>
                  <a:lnTo>
                    <a:pt x="2187110" y="921714"/>
                  </a:lnTo>
                  <a:lnTo>
                    <a:pt x="2241833" y="923306"/>
                  </a:lnTo>
                  <a:lnTo>
                    <a:pt x="2298293" y="925841"/>
                  </a:lnTo>
                  <a:lnTo>
                    <a:pt x="2356166" y="929211"/>
                  </a:lnTo>
                  <a:lnTo>
                    <a:pt x="2415124" y="933307"/>
                  </a:lnTo>
                  <a:lnTo>
                    <a:pt x="2474843" y="938021"/>
                  </a:lnTo>
                  <a:lnTo>
                    <a:pt x="2542760" y="943018"/>
                  </a:lnTo>
                  <a:lnTo>
                    <a:pt x="2601370" y="946026"/>
                  </a:lnTo>
                  <a:lnTo>
                    <a:pt x="2652793" y="947363"/>
                  </a:lnTo>
                  <a:lnTo>
                    <a:pt x="2699152" y="947345"/>
                  </a:lnTo>
                  <a:lnTo>
                    <a:pt x="2742569" y="946289"/>
                  </a:lnTo>
                  <a:lnTo>
                    <a:pt x="2785165" y="944512"/>
                  </a:lnTo>
                  <a:lnTo>
                    <a:pt x="2876383" y="940062"/>
                  </a:lnTo>
                  <a:lnTo>
                    <a:pt x="2929249" y="938021"/>
                  </a:lnTo>
                  <a:lnTo>
                    <a:pt x="2992736" y="936662"/>
                  </a:lnTo>
                  <a:lnTo>
                    <a:pt x="3042186" y="936833"/>
                  </a:lnTo>
                  <a:lnTo>
                    <a:pt x="3083247" y="937888"/>
                  </a:lnTo>
                  <a:lnTo>
                    <a:pt x="3121569" y="939181"/>
                  </a:lnTo>
                  <a:lnTo>
                    <a:pt x="3162801" y="940065"/>
                  </a:lnTo>
                  <a:lnTo>
                    <a:pt x="3212593" y="939894"/>
                  </a:lnTo>
                  <a:lnTo>
                    <a:pt x="3276594" y="938021"/>
                  </a:lnTo>
                  <a:lnTo>
                    <a:pt x="3327691" y="935626"/>
                  </a:lnTo>
                  <a:lnTo>
                    <a:pt x="3406877" y="930994"/>
                  </a:lnTo>
                  <a:lnTo>
                    <a:pt x="3442483" y="929304"/>
                  </a:lnTo>
                  <a:lnTo>
                    <a:pt x="3480443" y="928395"/>
                  </a:lnTo>
                  <a:lnTo>
                    <a:pt x="3524516" y="928539"/>
                  </a:lnTo>
                  <a:lnTo>
                    <a:pt x="3578461" y="930010"/>
                  </a:lnTo>
                  <a:lnTo>
                    <a:pt x="3646035" y="933079"/>
                  </a:lnTo>
                  <a:lnTo>
                    <a:pt x="3730999" y="938021"/>
                  </a:lnTo>
                  <a:lnTo>
                    <a:pt x="3788879" y="940901"/>
                  </a:lnTo>
                  <a:lnTo>
                    <a:pt x="3848213" y="942509"/>
                  </a:lnTo>
                  <a:lnTo>
                    <a:pt x="3908462" y="943044"/>
                  </a:lnTo>
                  <a:lnTo>
                    <a:pt x="3969085" y="942705"/>
                  </a:lnTo>
                  <a:lnTo>
                    <a:pt x="4029543" y="941690"/>
                  </a:lnTo>
                  <a:lnTo>
                    <a:pt x="4089296" y="940198"/>
                  </a:lnTo>
                  <a:lnTo>
                    <a:pt x="4310449" y="933421"/>
                  </a:lnTo>
                  <a:lnTo>
                    <a:pt x="4358572" y="932518"/>
                  </a:lnTo>
                  <a:lnTo>
                    <a:pt x="4402750" y="932328"/>
                  </a:lnTo>
                  <a:lnTo>
                    <a:pt x="4442442" y="933049"/>
                  </a:lnTo>
                  <a:lnTo>
                    <a:pt x="4477108" y="934881"/>
                  </a:lnTo>
                  <a:lnTo>
                    <a:pt x="4506208" y="938021"/>
                  </a:lnTo>
                  <a:lnTo>
                    <a:pt x="4551807" y="942600"/>
                  </a:lnTo>
                  <a:lnTo>
                    <a:pt x="4600847" y="944036"/>
                  </a:lnTo>
                  <a:lnTo>
                    <a:pt x="4652375" y="943186"/>
                  </a:lnTo>
                  <a:lnTo>
                    <a:pt x="4705441" y="940906"/>
                  </a:lnTo>
                  <a:lnTo>
                    <a:pt x="4759090" y="938053"/>
                  </a:lnTo>
                  <a:lnTo>
                    <a:pt x="4812372" y="935482"/>
                  </a:lnTo>
                  <a:lnTo>
                    <a:pt x="4864333" y="934048"/>
                  </a:lnTo>
                  <a:lnTo>
                    <a:pt x="4914023" y="934610"/>
                  </a:lnTo>
                  <a:lnTo>
                    <a:pt x="4960487" y="938021"/>
                  </a:lnTo>
                  <a:lnTo>
                    <a:pt x="5011665" y="942614"/>
                  </a:lnTo>
                  <a:lnTo>
                    <a:pt x="5054011" y="943920"/>
                  </a:lnTo>
                  <a:lnTo>
                    <a:pt x="5092515" y="942994"/>
                  </a:lnTo>
                  <a:lnTo>
                    <a:pt x="5177967" y="938655"/>
                  </a:lnTo>
                  <a:lnTo>
                    <a:pt x="5234900" y="937348"/>
                  </a:lnTo>
                  <a:lnTo>
                    <a:pt x="5307959" y="938021"/>
                  </a:lnTo>
                  <a:lnTo>
                    <a:pt x="5368514" y="939317"/>
                  </a:lnTo>
                  <a:lnTo>
                    <a:pt x="5422479" y="940121"/>
                  </a:lnTo>
                  <a:lnTo>
                    <a:pt x="5471601" y="940505"/>
                  </a:lnTo>
                  <a:lnTo>
                    <a:pt x="5517624" y="940540"/>
                  </a:lnTo>
                  <a:lnTo>
                    <a:pt x="5562295" y="940300"/>
                  </a:lnTo>
                  <a:lnTo>
                    <a:pt x="6015946" y="934635"/>
                  </a:lnTo>
                  <a:lnTo>
                    <a:pt x="6202130" y="932749"/>
                  </a:lnTo>
                  <a:lnTo>
                    <a:pt x="6321541" y="932433"/>
                  </a:lnTo>
                  <a:lnTo>
                    <a:pt x="6376432" y="932717"/>
                  </a:lnTo>
                  <a:lnTo>
                    <a:pt x="6426601" y="933364"/>
                  </a:lnTo>
                  <a:lnTo>
                    <a:pt x="6470916" y="934429"/>
                  </a:lnTo>
                  <a:lnTo>
                    <a:pt x="6508242" y="935964"/>
                  </a:lnTo>
                  <a:lnTo>
                    <a:pt x="6537446" y="938021"/>
                  </a:lnTo>
                  <a:lnTo>
                    <a:pt x="6625126" y="946730"/>
                  </a:lnTo>
                  <a:lnTo>
                    <a:pt x="6662502" y="949405"/>
                  </a:lnTo>
                  <a:lnTo>
                    <a:pt x="6702197" y="950338"/>
                  </a:lnTo>
                  <a:lnTo>
                    <a:pt x="6749184" y="949063"/>
                  </a:lnTo>
                  <a:lnTo>
                    <a:pt x="6808433" y="945113"/>
                  </a:lnTo>
                  <a:lnTo>
                    <a:pt x="6884918" y="938021"/>
                  </a:lnTo>
                  <a:lnTo>
                    <a:pt x="6927296" y="934350"/>
                  </a:lnTo>
                  <a:lnTo>
                    <a:pt x="6973129" y="931517"/>
                  </a:lnTo>
                  <a:lnTo>
                    <a:pt x="7021927" y="929450"/>
                  </a:lnTo>
                  <a:lnTo>
                    <a:pt x="7073198" y="928077"/>
                  </a:lnTo>
                  <a:lnTo>
                    <a:pt x="7126452" y="927325"/>
                  </a:lnTo>
                  <a:lnTo>
                    <a:pt x="7181199" y="927122"/>
                  </a:lnTo>
                  <a:lnTo>
                    <a:pt x="7236948" y="927395"/>
                  </a:lnTo>
                  <a:lnTo>
                    <a:pt x="7293207" y="928071"/>
                  </a:lnTo>
                  <a:lnTo>
                    <a:pt x="7349488" y="929079"/>
                  </a:lnTo>
                  <a:lnTo>
                    <a:pt x="7460147" y="931798"/>
                  </a:lnTo>
                  <a:lnTo>
                    <a:pt x="7660126" y="938021"/>
                  </a:lnTo>
                  <a:lnTo>
                    <a:pt x="7720807" y="938862"/>
                  </a:lnTo>
                  <a:lnTo>
                    <a:pt x="7771221" y="937656"/>
                  </a:lnTo>
                  <a:lnTo>
                    <a:pt x="7813945" y="935101"/>
                  </a:lnTo>
                  <a:lnTo>
                    <a:pt x="7886647" y="928735"/>
                  </a:lnTo>
                  <a:lnTo>
                    <a:pt x="7921782" y="926317"/>
                  </a:lnTo>
                  <a:lnTo>
                    <a:pt x="7959546" y="925340"/>
                  </a:lnTo>
                  <a:lnTo>
                    <a:pt x="8002518" y="926500"/>
                  </a:lnTo>
                  <a:lnTo>
                    <a:pt x="8053277" y="930495"/>
                  </a:lnTo>
                  <a:lnTo>
                    <a:pt x="8114404" y="938021"/>
                  </a:lnTo>
                  <a:lnTo>
                    <a:pt x="8161595" y="943438"/>
                  </a:lnTo>
                  <a:lnTo>
                    <a:pt x="8213006" y="947132"/>
                  </a:lnTo>
                  <a:lnTo>
                    <a:pt x="8267812" y="949323"/>
                  </a:lnTo>
                  <a:lnTo>
                    <a:pt x="8325186" y="950231"/>
                  </a:lnTo>
                  <a:lnTo>
                    <a:pt x="8384303" y="950072"/>
                  </a:lnTo>
                  <a:lnTo>
                    <a:pt x="8444337" y="949067"/>
                  </a:lnTo>
                  <a:lnTo>
                    <a:pt x="8504461" y="947435"/>
                  </a:lnTo>
                  <a:lnTo>
                    <a:pt x="8563850" y="945393"/>
                  </a:lnTo>
                  <a:lnTo>
                    <a:pt x="8729347" y="939000"/>
                  </a:lnTo>
                  <a:lnTo>
                    <a:pt x="8777536" y="937509"/>
                  </a:lnTo>
                  <a:lnTo>
                    <a:pt x="8820861" y="936704"/>
                  </a:lnTo>
                  <a:lnTo>
                    <a:pt x="8858495" y="936801"/>
                  </a:lnTo>
                  <a:lnTo>
                    <a:pt x="8933661" y="939748"/>
                  </a:lnTo>
                  <a:lnTo>
                    <a:pt x="8975069" y="939258"/>
                  </a:lnTo>
                  <a:lnTo>
                    <a:pt x="9015658" y="937316"/>
                  </a:lnTo>
                  <a:lnTo>
                    <a:pt x="9101656" y="932137"/>
                  </a:lnTo>
                  <a:lnTo>
                    <a:pt x="9150706" y="930430"/>
                  </a:lnTo>
                  <a:lnTo>
                    <a:pt x="9206215" y="930332"/>
                  </a:lnTo>
                  <a:lnTo>
                    <a:pt x="9270003" y="932607"/>
                  </a:lnTo>
                  <a:lnTo>
                    <a:pt x="9400176" y="942046"/>
                  </a:lnTo>
                  <a:lnTo>
                    <a:pt x="9458346" y="944298"/>
                  </a:lnTo>
                  <a:lnTo>
                    <a:pt x="9517664" y="945076"/>
                  </a:lnTo>
                  <a:lnTo>
                    <a:pt x="9577395" y="944683"/>
                  </a:lnTo>
                  <a:lnTo>
                    <a:pt x="9636803" y="943419"/>
                  </a:lnTo>
                  <a:lnTo>
                    <a:pt x="9695153" y="941583"/>
                  </a:lnTo>
                  <a:lnTo>
                    <a:pt x="9856494" y="935662"/>
                  </a:lnTo>
                  <a:lnTo>
                    <a:pt x="9903253" y="934552"/>
                  </a:lnTo>
                  <a:lnTo>
                    <a:pt x="9945275" y="934374"/>
                  </a:lnTo>
                  <a:lnTo>
                    <a:pt x="9981825" y="935431"/>
                  </a:lnTo>
                  <a:lnTo>
                    <a:pt x="10012167" y="938021"/>
                  </a:lnTo>
                  <a:lnTo>
                    <a:pt x="10060019" y="943193"/>
                  </a:lnTo>
                  <a:lnTo>
                    <a:pt x="10104790" y="946086"/>
                  </a:lnTo>
                  <a:lnTo>
                    <a:pt x="10148686" y="947033"/>
                  </a:lnTo>
                  <a:lnTo>
                    <a:pt x="10193913" y="946366"/>
                  </a:lnTo>
                  <a:lnTo>
                    <a:pt x="10242676" y="944420"/>
                  </a:lnTo>
                  <a:lnTo>
                    <a:pt x="10359637" y="938021"/>
                  </a:lnTo>
                  <a:lnTo>
                    <a:pt x="10423079" y="934969"/>
                  </a:lnTo>
                  <a:lnTo>
                    <a:pt x="10479964" y="933134"/>
                  </a:lnTo>
                  <a:lnTo>
                    <a:pt x="10531467" y="932397"/>
                  </a:lnTo>
                  <a:lnTo>
                    <a:pt x="10578760" y="932636"/>
                  </a:lnTo>
                  <a:lnTo>
                    <a:pt x="10623016" y="933734"/>
                  </a:lnTo>
                  <a:lnTo>
                    <a:pt x="10665409" y="935569"/>
                  </a:lnTo>
                  <a:lnTo>
                    <a:pt x="10707110" y="938021"/>
                  </a:lnTo>
                  <a:lnTo>
                    <a:pt x="10784731" y="942968"/>
                  </a:lnTo>
                  <a:lnTo>
                    <a:pt x="10831551" y="945444"/>
                  </a:lnTo>
                  <a:lnTo>
                    <a:pt x="10882376" y="947450"/>
                  </a:lnTo>
                  <a:lnTo>
                    <a:pt x="10936203" y="948631"/>
                  </a:lnTo>
                  <a:lnTo>
                    <a:pt x="10992033" y="948633"/>
                  </a:lnTo>
                  <a:lnTo>
                    <a:pt x="11048862" y="947102"/>
                  </a:lnTo>
                  <a:lnTo>
                    <a:pt x="11105691" y="943683"/>
                  </a:lnTo>
                  <a:lnTo>
                    <a:pt x="11161517" y="938021"/>
                  </a:lnTo>
                  <a:lnTo>
                    <a:pt x="11205504" y="945486"/>
                  </a:lnTo>
                  <a:lnTo>
                    <a:pt x="11248849" y="946932"/>
                  </a:lnTo>
                  <a:lnTo>
                    <a:pt x="11291276" y="942749"/>
                  </a:lnTo>
                  <a:lnTo>
                    <a:pt x="11332508" y="933325"/>
                  </a:lnTo>
                  <a:lnTo>
                    <a:pt x="11372270" y="919051"/>
                  </a:lnTo>
                  <a:lnTo>
                    <a:pt x="11410285" y="900317"/>
                  </a:lnTo>
                  <a:lnTo>
                    <a:pt x="11446280" y="877511"/>
                  </a:lnTo>
                  <a:lnTo>
                    <a:pt x="11479976" y="851024"/>
                  </a:lnTo>
                  <a:lnTo>
                    <a:pt x="11511099" y="821245"/>
                  </a:lnTo>
                  <a:lnTo>
                    <a:pt x="11539373" y="788564"/>
                  </a:lnTo>
                  <a:lnTo>
                    <a:pt x="11564522" y="753370"/>
                  </a:lnTo>
                  <a:lnTo>
                    <a:pt x="11586269" y="716054"/>
                  </a:lnTo>
                  <a:lnTo>
                    <a:pt x="11604340" y="677004"/>
                  </a:lnTo>
                  <a:lnTo>
                    <a:pt x="11618459" y="636610"/>
                  </a:lnTo>
                  <a:lnTo>
                    <a:pt x="11628349" y="595263"/>
                  </a:lnTo>
                  <a:lnTo>
                    <a:pt x="11633735" y="553350"/>
                  </a:lnTo>
                  <a:lnTo>
                    <a:pt x="11634341" y="511264"/>
                  </a:lnTo>
                  <a:lnTo>
                    <a:pt x="11629891" y="469391"/>
                  </a:lnTo>
                  <a:lnTo>
                    <a:pt x="11630433" y="431312"/>
                  </a:lnTo>
                  <a:lnTo>
                    <a:pt x="11629684" y="387943"/>
                  </a:lnTo>
                  <a:lnTo>
                    <a:pt x="11628083" y="340435"/>
                  </a:lnTo>
                  <a:lnTo>
                    <a:pt x="11624082" y="237601"/>
                  </a:lnTo>
                  <a:lnTo>
                    <a:pt x="11622558" y="184574"/>
                  </a:lnTo>
                  <a:lnTo>
                    <a:pt x="11621939" y="132008"/>
                  </a:lnTo>
                  <a:lnTo>
                    <a:pt x="11622662" y="81052"/>
                  </a:lnTo>
                  <a:lnTo>
                    <a:pt x="11625166" y="32856"/>
                  </a:lnTo>
                  <a:lnTo>
                    <a:pt x="11628671" y="0"/>
                  </a:lnTo>
                  <a:close/>
                </a:path>
              </a:pathLst>
            </a:custGeom>
            <a:solidFill>
              <a:srgbClr val="FDDC62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78787" y="0"/>
              <a:ext cx="11633200" cy="954405"/>
            </a:xfrm>
            <a:custGeom>
              <a:avLst/>
              <a:gdLst/>
              <a:ahLst/>
              <a:cxnLst/>
              <a:rect l="l" t="t" r="r" b="b"/>
              <a:pathLst>
                <a:path w="11633200" h="954405">
                  <a:moveTo>
                    <a:pt x="11631954" y="0"/>
                  </a:moveTo>
                  <a:lnTo>
                    <a:pt x="11631787" y="24111"/>
                  </a:lnTo>
                  <a:lnTo>
                    <a:pt x="11631632" y="63846"/>
                  </a:lnTo>
                  <a:lnTo>
                    <a:pt x="11631554" y="107892"/>
                  </a:lnTo>
                  <a:lnTo>
                    <a:pt x="11631543" y="156370"/>
                  </a:lnTo>
                  <a:lnTo>
                    <a:pt x="11631585" y="209397"/>
                  </a:lnTo>
                  <a:lnTo>
                    <a:pt x="11631667" y="267094"/>
                  </a:lnTo>
                  <a:lnTo>
                    <a:pt x="11631778" y="329579"/>
                  </a:lnTo>
                  <a:lnTo>
                    <a:pt x="11631904" y="396972"/>
                  </a:lnTo>
                  <a:lnTo>
                    <a:pt x="11632033" y="469391"/>
                  </a:lnTo>
                  <a:lnTo>
                    <a:pt x="11632693" y="515166"/>
                  </a:lnTo>
                  <a:lnTo>
                    <a:pt x="11628092" y="559927"/>
                  </a:lnTo>
                  <a:lnTo>
                    <a:pt x="11618502" y="603422"/>
                  </a:lnTo>
                  <a:lnTo>
                    <a:pt x="11604195" y="645396"/>
                  </a:lnTo>
                  <a:lnTo>
                    <a:pt x="11585443" y="685594"/>
                  </a:lnTo>
                  <a:lnTo>
                    <a:pt x="11562518" y="723765"/>
                  </a:lnTo>
                  <a:lnTo>
                    <a:pt x="11535693" y="759652"/>
                  </a:lnTo>
                  <a:lnTo>
                    <a:pt x="11505240" y="793003"/>
                  </a:lnTo>
                  <a:lnTo>
                    <a:pt x="11471431" y="823564"/>
                  </a:lnTo>
                  <a:lnTo>
                    <a:pt x="11434538" y="851080"/>
                  </a:lnTo>
                  <a:lnTo>
                    <a:pt x="11394833" y="875297"/>
                  </a:lnTo>
                  <a:lnTo>
                    <a:pt x="11352588" y="895963"/>
                  </a:lnTo>
                  <a:lnTo>
                    <a:pt x="11308077" y="912822"/>
                  </a:lnTo>
                  <a:lnTo>
                    <a:pt x="11261570" y="925620"/>
                  </a:lnTo>
                  <a:lnTo>
                    <a:pt x="11213340" y="934105"/>
                  </a:lnTo>
                  <a:lnTo>
                    <a:pt x="11163659" y="938021"/>
                  </a:lnTo>
                  <a:lnTo>
                    <a:pt x="11131997" y="932857"/>
                  </a:lnTo>
                  <a:lnTo>
                    <a:pt x="11098646" y="929266"/>
                  </a:lnTo>
                  <a:lnTo>
                    <a:pt x="11063540" y="927068"/>
                  </a:lnTo>
                  <a:lnTo>
                    <a:pt x="11026613" y="926080"/>
                  </a:lnTo>
                  <a:lnTo>
                    <a:pt x="10987800" y="926123"/>
                  </a:lnTo>
                  <a:lnTo>
                    <a:pt x="10947034" y="927015"/>
                  </a:lnTo>
                  <a:lnTo>
                    <a:pt x="10904249" y="928575"/>
                  </a:lnTo>
                  <a:lnTo>
                    <a:pt x="10859380" y="930621"/>
                  </a:lnTo>
                  <a:lnTo>
                    <a:pt x="10812360" y="932974"/>
                  </a:lnTo>
                  <a:lnTo>
                    <a:pt x="10763124" y="935450"/>
                  </a:lnTo>
                  <a:lnTo>
                    <a:pt x="10711605" y="937871"/>
                  </a:lnTo>
                  <a:lnTo>
                    <a:pt x="10657737" y="940054"/>
                  </a:lnTo>
                  <a:lnTo>
                    <a:pt x="10601455" y="941818"/>
                  </a:lnTo>
                  <a:lnTo>
                    <a:pt x="10542692" y="942983"/>
                  </a:lnTo>
                  <a:lnTo>
                    <a:pt x="10481383" y="943366"/>
                  </a:lnTo>
                  <a:lnTo>
                    <a:pt x="10417461" y="942788"/>
                  </a:lnTo>
                  <a:lnTo>
                    <a:pt x="10350861" y="941067"/>
                  </a:lnTo>
                  <a:lnTo>
                    <a:pt x="10281516" y="938021"/>
                  </a:lnTo>
                  <a:lnTo>
                    <a:pt x="10213105" y="934964"/>
                  </a:lnTo>
                  <a:lnTo>
                    <a:pt x="10149050" y="933209"/>
                  </a:lnTo>
                  <a:lnTo>
                    <a:pt x="10088961" y="932580"/>
                  </a:lnTo>
                  <a:lnTo>
                    <a:pt x="10032450" y="932900"/>
                  </a:lnTo>
                  <a:lnTo>
                    <a:pt x="9979130" y="933992"/>
                  </a:lnTo>
                  <a:lnTo>
                    <a:pt x="9928611" y="935679"/>
                  </a:lnTo>
                  <a:lnTo>
                    <a:pt x="9880505" y="937785"/>
                  </a:lnTo>
                  <a:lnTo>
                    <a:pt x="9834423" y="940133"/>
                  </a:lnTo>
                  <a:lnTo>
                    <a:pt x="9789978" y="942546"/>
                  </a:lnTo>
                  <a:lnTo>
                    <a:pt x="9746780" y="944847"/>
                  </a:lnTo>
                  <a:lnTo>
                    <a:pt x="9704442" y="946860"/>
                  </a:lnTo>
                  <a:lnTo>
                    <a:pt x="9662574" y="948407"/>
                  </a:lnTo>
                  <a:lnTo>
                    <a:pt x="9620789" y="949313"/>
                  </a:lnTo>
                  <a:lnTo>
                    <a:pt x="9578697" y="949399"/>
                  </a:lnTo>
                  <a:lnTo>
                    <a:pt x="9535911" y="948490"/>
                  </a:lnTo>
                  <a:lnTo>
                    <a:pt x="9492042" y="946409"/>
                  </a:lnTo>
                  <a:lnTo>
                    <a:pt x="9446702" y="942978"/>
                  </a:lnTo>
                  <a:lnTo>
                    <a:pt x="9399501" y="938021"/>
                  </a:lnTo>
                  <a:lnTo>
                    <a:pt x="9311920" y="928367"/>
                  </a:lnTo>
                  <a:lnTo>
                    <a:pt x="9240306" y="922210"/>
                  </a:lnTo>
                  <a:lnTo>
                    <a:pt x="9181790" y="919084"/>
                  </a:lnTo>
                  <a:lnTo>
                    <a:pt x="9133507" y="918527"/>
                  </a:lnTo>
                  <a:lnTo>
                    <a:pt x="9092589" y="920074"/>
                  </a:lnTo>
                  <a:lnTo>
                    <a:pt x="9056169" y="923262"/>
                  </a:lnTo>
                  <a:lnTo>
                    <a:pt x="9021379" y="927624"/>
                  </a:lnTo>
                  <a:lnTo>
                    <a:pt x="8985352" y="932699"/>
                  </a:lnTo>
                  <a:lnTo>
                    <a:pt x="8945222" y="938021"/>
                  </a:lnTo>
                  <a:lnTo>
                    <a:pt x="8918381" y="940406"/>
                  </a:lnTo>
                  <a:lnTo>
                    <a:pt x="8884148" y="942021"/>
                  </a:lnTo>
                  <a:lnTo>
                    <a:pt x="8843375" y="942959"/>
                  </a:lnTo>
                  <a:lnTo>
                    <a:pt x="8796913" y="943316"/>
                  </a:lnTo>
                  <a:lnTo>
                    <a:pt x="8745616" y="943187"/>
                  </a:lnTo>
                  <a:lnTo>
                    <a:pt x="8690335" y="942664"/>
                  </a:lnTo>
                  <a:lnTo>
                    <a:pt x="8631923" y="941843"/>
                  </a:lnTo>
                  <a:lnTo>
                    <a:pt x="8571232" y="940819"/>
                  </a:lnTo>
                  <a:lnTo>
                    <a:pt x="8509114" y="939686"/>
                  </a:lnTo>
                  <a:lnTo>
                    <a:pt x="8446422" y="938537"/>
                  </a:lnTo>
                  <a:lnTo>
                    <a:pt x="8384007" y="937469"/>
                  </a:lnTo>
                  <a:lnTo>
                    <a:pt x="8322722" y="936575"/>
                  </a:lnTo>
                  <a:lnTo>
                    <a:pt x="8263420" y="935949"/>
                  </a:lnTo>
                  <a:lnTo>
                    <a:pt x="8206952" y="935686"/>
                  </a:lnTo>
                  <a:lnTo>
                    <a:pt x="8154172" y="935881"/>
                  </a:lnTo>
                  <a:lnTo>
                    <a:pt x="8105930" y="936628"/>
                  </a:lnTo>
                  <a:lnTo>
                    <a:pt x="8063080" y="938021"/>
                  </a:lnTo>
                  <a:lnTo>
                    <a:pt x="7992858" y="940618"/>
                  </a:lnTo>
                  <a:lnTo>
                    <a:pt x="7931586" y="941973"/>
                  </a:lnTo>
                  <a:lnTo>
                    <a:pt x="7877542" y="942340"/>
                  </a:lnTo>
                  <a:lnTo>
                    <a:pt x="7829008" y="941973"/>
                  </a:lnTo>
                  <a:lnTo>
                    <a:pt x="7784264" y="941126"/>
                  </a:lnTo>
                  <a:lnTo>
                    <a:pt x="7741591" y="940054"/>
                  </a:lnTo>
                  <a:lnTo>
                    <a:pt x="7699269" y="939009"/>
                  </a:lnTo>
                  <a:lnTo>
                    <a:pt x="7655579" y="938247"/>
                  </a:lnTo>
                  <a:lnTo>
                    <a:pt x="7608801" y="938021"/>
                  </a:lnTo>
                  <a:lnTo>
                    <a:pt x="7576324" y="938195"/>
                  </a:lnTo>
                  <a:lnTo>
                    <a:pt x="7538082" y="938535"/>
                  </a:lnTo>
                  <a:lnTo>
                    <a:pt x="7494773" y="938997"/>
                  </a:lnTo>
                  <a:lnTo>
                    <a:pt x="7447094" y="939536"/>
                  </a:lnTo>
                  <a:lnTo>
                    <a:pt x="7395742" y="940110"/>
                  </a:lnTo>
                  <a:lnTo>
                    <a:pt x="7341414" y="940673"/>
                  </a:lnTo>
                  <a:lnTo>
                    <a:pt x="7284808" y="941182"/>
                  </a:lnTo>
                  <a:lnTo>
                    <a:pt x="7226620" y="941593"/>
                  </a:lnTo>
                  <a:lnTo>
                    <a:pt x="7167548" y="941862"/>
                  </a:lnTo>
                  <a:lnTo>
                    <a:pt x="7108289" y="941944"/>
                  </a:lnTo>
                  <a:lnTo>
                    <a:pt x="7049541" y="941797"/>
                  </a:lnTo>
                  <a:lnTo>
                    <a:pt x="6992000" y="941374"/>
                  </a:lnTo>
                  <a:lnTo>
                    <a:pt x="6936363" y="940634"/>
                  </a:lnTo>
                  <a:lnTo>
                    <a:pt x="6883329" y="939531"/>
                  </a:lnTo>
                  <a:lnTo>
                    <a:pt x="6833593" y="938021"/>
                  </a:lnTo>
                  <a:lnTo>
                    <a:pt x="6790445" y="936907"/>
                  </a:lnTo>
                  <a:lnTo>
                    <a:pt x="6745498" y="936533"/>
                  </a:lnTo>
                  <a:lnTo>
                    <a:pt x="6698893" y="936777"/>
                  </a:lnTo>
                  <a:lnTo>
                    <a:pt x="6650772" y="937521"/>
                  </a:lnTo>
                  <a:lnTo>
                    <a:pt x="6601276" y="938645"/>
                  </a:lnTo>
                  <a:lnTo>
                    <a:pt x="6550546" y="940028"/>
                  </a:lnTo>
                  <a:lnTo>
                    <a:pt x="6498725" y="941550"/>
                  </a:lnTo>
                  <a:lnTo>
                    <a:pt x="6445954" y="943091"/>
                  </a:lnTo>
                  <a:lnTo>
                    <a:pt x="6392373" y="944532"/>
                  </a:lnTo>
                  <a:lnTo>
                    <a:pt x="6338125" y="945751"/>
                  </a:lnTo>
                  <a:lnTo>
                    <a:pt x="6283350" y="946630"/>
                  </a:lnTo>
                  <a:lnTo>
                    <a:pt x="6228191" y="947048"/>
                  </a:lnTo>
                  <a:lnTo>
                    <a:pt x="6172789" y="946885"/>
                  </a:lnTo>
                  <a:lnTo>
                    <a:pt x="6117285" y="946021"/>
                  </a:lnTo>
                  <a:lnTo>
                    <a:pt x="6061821" y="944335"/>
                  </a:lnTo>
                  <a:lnTo>
                    <a:pt x="6006538" y="941709"/>
                  </a:lnTo>
                  <a:lnTo>
                    <a:pt x="5951578" y="938021"/>
                  </a:lnTo>
                  <a:lnTo>
                    <a:pt x="5876476" y="932273"/>
                  </a:lnTo>
                  <a:lnTo>
                    <a:pt x="5818528" y="928098"/>
                  </a:lnTo>
                  <a:lnTo>
                    <a:pt x="5774915" y="925353"/>
                  </a:lnTo>
                  <a:lnTo>
                    <a:pt x="5742822" y="923899"/>
                  </a:lnTo>
                  <a:lnTo>
                    <a:pt x="5719431" y="923594"/>
                  </a:lnTo>
                  <a:lnTo>
                    <a:pt x="5701926" y="924299"/>
                  </a:lnTo>
                  <a:lnTo>
                    <a:pt x="5687491" y="925871"/>
                  </a:lnTo>
                  <a:lnTo>
                    <a:pt x="5673307" y="928170"/>
                  </a:lnTo>
                  <a:lnTo>
                    <a:pt x="5656560" y="931055"/>
                  </a:lnTo>
                  <a:lnTo>
                    <a:pt x="5634432" y="934386"/>
                  </a:lnTo>
                  <a:lnTo>
                    <a:pt x="5604106" y="938021"/>
                  </a:lnTo>
                  <a:lnTo>
                    <a:pt x="5578129" y="939897"/>
                  </a:lnTo>
                  <a:lnTo>
                    <a:pt x="5546271" y="940785"/>
                  </a:lnTo>
                  <a:lnTo>
                    <a:pt x="5509061" y="940836"/>
                  </a:lnTo>
                  <a:lnTo>
                    <a:pt x="5467026" y="940199"/>
                  </a:lnTo>
                  <a:lnTo>
                    <a:pt x="5420696" y="939027"/>
                  </a:lnTo>
                  <a:lnTo>
                    <a:pt x="5370599" y="937469"/>
                  </a:lnTo>
                  <a:lnTo>
                    <a:pt x="5317264" y="935676"/>
                  </a:lnTo>
                  <a:lnTo>
                    <a:pt x="5261219" y="933800"/>
                  </a:lnTo>
                  <a:lnTo>
                    <a:pt x="5202993" y="931991"/>
                  </a:lnTo>
                  <a:lnTo>
                    <a:pt x="5143114" y="930400"/>
                  </a:lnTo>
                  <a:lnTo>
                    <a:pt x="5082111" y="929177"/>
                  </a:lnTo>
                  <a:lnTo>
                    <a:pt x="5020513" y="928474"/>
                  </a:lnTo>
                  <a:lnTo>
                    <a:pt x="4958848" y="928440"/>
                  </a:lnTo>
                  <a:lnTo>
                    <a:pt x="4897645" y="929227"/>
                  </a:lnTo>
                  <a:lnTo>
                    <a:pt x="4837432" y="930986"/>
                  </a:lnTo>
                  <a:lnTo>
                    <a:pt x="4778738" y="933867"/>
                  </a:lnTo>
                  <a:lnTo>
                    <a:pt x="4722092" y="938021"/>
                  </a:lnTo>
                  <a:lnTo>
                    <a:pt x="4667372" y="942449"/>
                  </a:lnTo>
                  <a:lnTo>
                    <a:pt x="4613977" y="946080"/>
                  </a:lnTo>
                  <a:lnTo>
                    <a:pt x="4561712" y="948965"/>
                  </a:lnTo>
                  <a:lnTo>
                    <a:pt x="4510385" y="951152"/>
                  </a:lnTo>
                  <a:lnTo>
                    <a:pt x="4459799" y="952688"/>
                  </a:lnTo>
                  <a:lnTo>
                    <a:pt x="4409763" y="953622"/>
                  </a:lnTo>
                  <a:lnTo>
                    <a:pt x="4360081" y="954003"/>
                  </a:lnTo>
                  <a:lnTo>
                    <a:pt x="4310559" y="953879"/>
                  </a:lnTo>
                  <a:lnTo>
                    <a:pt x="4261004" y="953298"/>
                  </a:lnTo>
                  <a:lnTo>
                    <a:pt x="4211222" y="952309"/>
                  </a:lnTo>
                  <a:lnTo>
                    <a:pt x="4161018" y="950961"/>
                  </a:lnTo>
                  <a:lnTo>
                    <a:pt x="4110198" y="949300"/>
                  </a:lnTo>
                  <a:lnTo>
                    <a:pt x="4058569" y="947377"/>
                  </a:lnTo>
                  <a:lnTo>
                    <a:pt x="4005936" y="945239"/>
                  </a:lnTo>
                  <a:lnTo>
                    <a:pt x="3952106" y="942935"/>
                  </a:lnTo>
                  <a:lnTo>
                    <a:pt x="3896884" y="940513"/>
                  </a:lnTo>
                  <a:lnTo>
                    <a:pt x="3840076" y="938021"/>
                  </a:lnTo>
                  <a:lnTo>
                    <a:pt x="3760964" y="934755"/>
                  </a:lnTo>
                  <a:lnTo>
                    <a:pt x="3699956" y="932611"/>
                  </a:lnTo>
                  <a:lnTo>
                    <a:pt x="3654187" y="931433"/>
                  </a:lnTo>
                  <a:lnTo>
                    <a:pt x="3620788" y="931064"/>
                  </a:lnTo>
                  <a:lnTo>
                    <a:pt x="3596894" y="931349"/>
                  </a:lnTo>
                  <a:lnTo>
                    <a:pt x="3579638" y="932130"/>
                  </a:lnTo>
                  <a:lnTo>
                    <a:pt x="3566154" y="933253"/>
                  </a:lnTo>
                  <a:lnTo>
                    <a:pt x="3553575" y="934559"/>
                  </a:lnTo>
                  <a:lnTo>
                    <a:pt x="3539035" y="935894"/>
                  </a:lnTo>
                  <a:lnTo>
                    <a:pt x="3519666" y="937100"/>
                  </a:lnTo>
                  <a:lnTo>
                    <a:pt x="3492603" y="938021"/>
                  </a:lnTo>
                  <a:lnTo>
                    <a:pt x="3462064" y="938030"/>
                  </a:lnTo>
                  <a:lnTo>
                    <a:pt x="3424938" y="937011"/>
                  </a:lnTo>
                  <a:lnTo>
                    <a:pt x="3382074" y="935243"/>
                  </a:lnTo>
                  <a:lnTo>
                    <a:pt x="3334320" y="933009"/>
                  </a:lnTo>
                  <a:lnTo>
                    <a:pt x="3282524" y="930586"/>
                  </a:lnTo>
                  <a:lnTo>
                    <a:pt x="3227534" y="928254"/>
                  </a:lnTo>
                  <a:lnTo>
                    <a:pt x="3170200" y="926295"/>
                  </a:lnTo>
                  <a:lnTo>
                    <a:pt x="3111369" y="924987"/>
                  </a:lnTo>
                  <a:lnTo>
                    <a:pt x="3051889" y="924611"/>
                  </a:lnTo>
                  <a:lnTo>
                    <a:pt x="2992610" y="925447"/>
                  </a:lnTo>
                  <a:lnTo>
                    <a:pt x="2934380" y="927774"/>
                  </a:lnTo>
                  <a:lnTo>
                    <a:pt x="2878046" y="931872"/>
                  </a:lnTo>
                  <a:lnTo>
                    <a:pt x="2824457" y="938021"/>
                  </a:lnTo>
                  <a:lnTo>
                    <a:pt x="2765646" y="945155"/>
                  </a:lnTo>
                  <a:lnTo>
                    <a:pt x="2711371" y="949646"/>
                  </a:lnTo>
                  <a:lnTo>
                    <a:pt x="2660638" y="951899"/>
                  </a:lnTo>
                  <a:lnTo>
                    <a:pt x="2612455" y="952320"/>
                  </a:lnTo>
                  <a:lnTo>
                    <a:pt x="2565828" y="951315"/>
                  </a:lnTo>
                  <a:lnTo>
                    <a:pt x="2519763" y="949288"/>
                  </a:lnTo>
                  <a:lnTo>
                    <a:pt x="2473268" y="946646"/>
                  </a:lnTo>
                  <a:lnTo>
                    <a:pt x="2425349" y="943792"/>
                  </a:lnTo>
                  <a:lnTo>
                    <a:pt x="2375013" y="941134"/>
                  </a:lnTo>
                  <a:lnTo>
                    <a:pt x="2321267" y="939075"/>
                  </a:lnTo>
                  <a:lnTo>
                    <a:pt x="2263117" y="938021"/>
                  </a:lnTo>
                  <a:lnTo>
                    <a:pt x="2206126" y="937515"/>
                  </a:lnTo>
                  <a:lnTo>
                    <a:pt x="2155394" y="936877"/>
                  </a:lnTo>
                  <a:lnTo>
                    <a:pt x="2109232" y="936187"/>
                  </a:lnTo>
                  <a:lnTo>
                    <a:pt x="2065950" y="935521"/>
                  </a:lnTo>
                  <a:lnTo>
                    <a:pt x="2023861" y="934955"/>
                  </a:lnTo>
                  <a:lnTo>
                    <a:pt x="1981274" y="934569"/>
                  </a:lnTo>
                  <a:lnTo>
                    <a:pt x="1936502" y="934438"/>
                  </a:lnTo>
                  <a:lnTo>
                    <a:pt x="1887855" y="934641"/>
                  </a:lnTo>
                  <a:lnTo>
                    <a:pt x="1833644" y="935254"/>
                  </a:lnTo>
                  <a:lnTo>
                    <a:pt x="1772181" y="936355"/>
                  </a:lnTo>
                  <a:lnTo>
                    <a:pt x="1701777" y="938021"/>
                  </a:lnTo>
                  <a:lnTo>
                    <a:pt x="1632085" y="939490"/>
                  </a:lnTo>
                  <a:lnTo>
                    <a:pt x="1572420" y="940077"/>
                  </a:lnTo>
                  <a:lnTo>
                    <a:pt x="1520682" y="939979"/>
                  </a:lnTo>
                  <a:lnTo>
                    <a:pt x="1474777" y="939392"/>
                  </a:lnTo>
                  <a:lnTo>
                    <a:pt x="1432605" y="938511"/>
                  </a:lnTo>
                  <a:lnTo>
                    <a:pt x="1392071" y="937532"/>
                  </a:lnTo>
                  <a:lnTo>
                    <a:pt x="1351078" y="936651"/>
                  </a:lnTo>
                  <a:lnTo>
                    <a:pt x="1307527" y="936063"/>
                  </a:lnTo>
                  <a:lnTo>
                    <a:pt x="1259323" y="935965"/>
                  </a:lnTo>
                  <a:lnTo>
                    <a:pt x="1204367" y="936553"/>
                  </a:lnTo>
                  <a:lnTo>
                    <a:pt x="1140564" y="938021"/>
                  </a:lnTo>
                  <a:lnTo>
                    <a:pt x="1083806" y="939085"/>
                  </a:lnTo>
                  <a:lnTo>
                    <a:pt x="1029848" y="939093"/>
                  </a:lnTo>
                  <a:lnTo>
                    <a:pt x="978170" y="938287"/>
                  </a:lnTo>
                  <a:lnTo>
                    <a:pt x="928251" y="936904"/>
                  </a:lnTo>
                  <a:lnTo>
                    <a:pt x="879571" y="935184"/>
                  </a:lnTo>
                  <a:lnTo>
                    <a:pt x="831611" y="933367"/>
                  </a:lnTo>
                  <a:lnTo>
                    <a:pt x="783850" y="931692"/>
                  </a:lnTo>
                  <a:lnTo>
                    <a:pt x="735768" y="930398"/>
                  </a:lnTo>
                  <a:lnTo>
                    <a:pt x="686845" y="929724"/>
                  </a:lnTo>
                  <a:lnTo>
                    <a:pt x="636561" y="929911"/>
                  </a:lnTo>
                  <a:lnTo>
                    <a:pt x="584396" y="931196"/>
                  </a:lnTo>
                  <a:lnTo>
                    <a:pt x="529829" y="933820"/>
                  </a:lnTo>
                  <a:lnTo>
                    <a:pt x="472341" y="938021"/>
                  </a:lnTo>
                  <a:lnTo>
                    <a:pt x="423064" y="924327"/>
                  </a:lnTo>
                  <a:lnTo>
                    <a:pt x="374780" y="908091"/>
                  </a:lnTo>
                  <a:lnTo>
                    <a:pt x="327856" y="889321"/>
                  </a:lnTo>
                  <a:lnTo>
                    <a:pt x="282657" y="868025"/>
                  </a:lnTo>
                  <a:lnTo>
                    <a:pt x="239549" y="844211"/>
                  </a:lnTo>
                  <a:lnTo>
                    <a:pt x="198897" y="817888"/>
                  </a:lnTo>
                  <a:lnTo>
                    <a:pt x="161067" y="789063"/>
                  </a:lnTo>
                  <a:lnTo>
                    <a:pt x="126425" y="757745"/>
                  </a:lnTo>
                  <a:lnTo>
                    <a:pt x="95337" y="723942"/>
                  </a:lnTo>
                  <a:lnTo>
                    <a:pt x="68168" y="687662"/>
                  </a:lnTo>
                  <a:lnTo>
                    <a:pt x="45285" y="648913"/>
                  </a:lnTo>
                  <a:lnTo>
                    <a:pt x="27051" y="607704"/>
                  </a:lnTo>
                  <a:lnTo>
                    <a:pt x="13835" y="564041"/>
                  </a:lnTo>
                  <a:lnTo>
                    <a:pt x="6000" y="517935"/>
                  </a:lnTo>
                  <a:lnTo>
                    <a:pt x="3914" y="469391"/>
                  </a:lnTo>
                  <a:lnTo>
                    <a:pt x="1794" y="427814"/>
                  </a:lnTo>
                  <a:lnTo>
                    <a:pt x="536" y="383615"/>
                  </a:lnTo>
                  <a:lnTo>
                    <a:pt x="0" y="336813"/>
                  </a:lnTo>
                  <a:lnTo>
                    <a:pt x="40" y="287431"/>
                  </a:lnTo>
                  <a:lnTo>
                    <a:pt x="516" y="235489"/>
                  </a:lnTo>
                  <a:lnTo>
                    <a:pt x="1284" y="181008"/>
                  </a:lnTo>
                  <a:lnTo>
                    <a:pt x="2201" y="124008"/>
                  </a:lnTo>
                  <a:lnTo>
                    <a:pt x="3125" y="64512"/>
                  </a:lnTo>
                  <a:lnTo>
                    <a:pt x="3914" y="2540"/>
                  </a:lnTo>
                  <a:lnTo>
                    <a:pt x="3914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16675" y="462534"/>
              <a:ext cx="10662285" cy="260985"/>
            </a:xfrm>
            <a:custGeom>
              <a:avLst/>
              <a:gdLst/>
              <a:ahLst/>
              <a:cxnLst/>
              <a:rect l="l" t="t" r="r" b="b"/>
              <a:pathLst>
                <a:path w="10662285" h="260984">
                  <a:moveTo>
                    <a:pt x="10456530" y="0"/>
                  </a:moveTo>
                  <a:lnTo>
                    <a:pt x="10662016" y="205486"/>
                  </a:lnTo>
                </a:path>
                <a:path w="10662285" h="260984">
                  <a:moveTo>
                    <a:pt x="10662016" y="0"/>
                  </a:moveTo>
                  <a:lnTo>
                    <a:pt x="10456530" y="205486"/>
                  </a:lnTo>
                </a:path>
                <a:path w="10662285" h="260984">
                  <a:moveTo>
                    <a:pt x="366" y="76453"/>
                  </a:moveTo>
                  <a:lnTo>
                    <a:pt x="99" y="75437"/>
                  </a:lnTo>
                  <a:lnTo>
                    <a:pt x="2055" y="74675"/>
                  </a:lnTo>
                  <a:lnTo>
                    <a:pt x="4785" y="74675"/>
                  </a:lnTo>
                  <a:lnTo>
                    <a:pt x="53455" y="76211"/>
                  </a:lnTo>
                  <a:lnTo>
                    <a:pt x="101338" y="77272"/>
                  </a:lnTo>
                  <a:lnTo>
                    <a:pt x="149085" y="77908"/>
                  </a:lnTo>
                  <a:lnTo>
                    <a:pt x="197342" y="78168"/>
                  </a:lnTo>
                  <a:lnTo>
                    <a:pt x="246758" y="78104"/>
                  </a:lnTo>
                  <a:lnTo>
                    <a:pt x="297982" y="77766"/>
                  </a:lnTo>
                  <a:lnTo>
                    <a:pt x="351662" y="77204"/>
                  </a:lnTo>
                  <a:lnTo>
                    <a:pt x="408445" y="76468"/>
                  </a:lnTo>
                  <a:lnTo>
                    <a:pt x="468981" y="75608"/>
                  </a:lnTo>
                  <a:lnTo>
                    <a:pt x="533918" y="74675"/>
                  </a:lnTo>
                  <a:lnTo>
                    <a:pt x="535925" y="74548"/>
                  </a:lnTo>
                  <a:lnTo>
                    <a:pt x="538122" y="75691"/>
                  </a:lnTo>
                  <a:lnTo>
                    <a:pt x="538338" y="76453"/>
                  </a:lnTo>
                  <a:lnTo>
                    <a:pt x="536179" y="86740"/>
                  </a:lnTo>
                  <a:lnTo>
                    <a:pt x="538033" y="90932"/>
                  </a:lnTo>
                  <a:lnTo>
                    <a:pt x="538338" y="100330"/>
                  </a:lnTo>
                  <a:lnTo>
                    <a:pt x="538363" y="101345"/>
                  </a:lnTo>
                  <a:lnTo>
                    <a:pt x="536013" y="102107"/>
                  </a:lnTo>
                  <a:lnTo>
                    <a:pt x="533918" y="102107"/>
                  </a:lnTo>
                  <a:lnTo>
                    <a:pt x="478779" y="102286"/>
                  </a:lnTo>
                  <a:lnTo>
                    <a:pt x="423672" y="102132"/>
                  </a:lnTo>
                  <a:lnTo>
                    <a:pt x="368769" y="101755"/>
                  </a:lnTo>
                  <a:lnTo>
                    <a:pt x="314246" y="101266"/>
                  </a:lnTo>
                  <a:lnTo>
                    <a:pt x="260274" y="100774"/>
                  </a:lnTo>
                  <a:lnTo>
                    <a:pt x="207029" y="100388"/>
                  </a:lnTo>
                  <a:lnTo>
                    <a:pt x="154684" y="100219"/>
                  </a:lnTo>
                  <a:lnTo>
                    <a:pt x="103412" y="100376"/>
                  </a:lnTo>
                  <a:lnTo>
                    <a:pt x="53388" y="100969"/>
                  </a:lnTo>
                  <a:lnTo>
                    <a:pt x="4785" y="102107"/>
                  </a:lnTo>
                  <a:lnTo>
                    <a:pt x="2105" y="102234"/>
                  </a:lnTo>
                  <a:lnTo>
                    <a:pt x="10" y="101091"/>
                  </a:lnTo>
                  <a:lnTo>
                    <a:pt x="366" y="100330"/>
                  </a:lnTo>
                  <a:lnTo>
                    <a:pt x="0" y="94581"/>
                  </a:lnTo>
                  <a:lnTo>
                    <a:pt x="770" y="87868"/>
                  </a:lnTo>
                  <a:lnTo>
                    <a:pt x="1339" y="81416"/>
                  </a:lnTo>
                  <a:lnTo>
                    <a:pt x="366" y="76453"/>
                  </a:lnTo>
                  <a:close/>
                </a:path>
                <a:path w="10662285" h="260984">
                  <a:moveTo>
                    <a:pt x="366" y="155702"/>
                  </a:moveTo>
                  <a:lnTo>
                    <a:pt x="99" y="154686"/>
                  </a:lnTo>
                  <a:lnTo>
                    <a:pt x="2055" y="153924"/>
                  </a:lnTo>
                  <a:lnTo>
                    <a:pt x="4785" y="153924"/>
                  </a:lnTo>
                  <a:lnTo>
                    <a:pt x="53455" y="155460"/>
                  </a:lnTo>
                  <a:lnTo>
                    <a:pt x="101338" y="156521"/>
                  </a:lnTo>
                  <a:lnTo>
                    <a:pt x="149085" y="157156"/>
                  </a:lnTo>
                  <a:lnTo>
                    <a:pt x="197342" y="157417"/>
                  </a:lnTo>
                  <a:lnTo>
                    <a:pt x="246758" y="157352"/>
                  </a:lnTo>
                  <a:lnTo>
                    <a:pt x="297982" y="157014"/>
                  </a:lnTo>
                  <a:lnTo>
                    <a:pt x="351662" y="156452"/>
                  </a:lnTo>
                  <a:lnTo>
                    <a:pt x="408445" y="155716"/>
                  </a:lnTo>
                  <a:lnTo>
                    <a:pt x="468981" y="154856"/>
                  </a:lnTo>
                  <a:lnTo>
                    <a:pt x="533918" y="153924"/>
                  </a:lnTo>
                  <a:lnTo>
                    <a:pt x="535925" y="153796"/>
                  </a:lnTo>
                  <a:lnTo>
                    <a:pt x="538122" y="154940"/>
                  </a:lnTo>
                  <a:lnTo>
                    <a:pt x="538338" y="155702"/>
                  </a:lnTo>
                  <a:lnTo>
                    <a:pt x="536179" y="165988"/>
                  </a:lnTo>
                  <a:lnTo>
                    <a:pt x="538033" y="170180"/>
                  </a:lnTo>
                  <a:lnTo>
                    <a:pt x="538338" y="179577"/>
                  </a:lnTo>
                  <a:lnTo>
                    <a:pt x="538363" y="180594"/>
                  </a:lnTo>
                  <a:lnTo>
                    <a:pt x="536013" y="181356"/>
                  </a:lnTo>
                  <a:lnTo>
                    <a:pt x="533918" y="181356"/>
                  </a:lnTo>
                  <a:lnTo>
                    <a:pt x="478779" y="181534"/>
                  </a:lnTo>
                  <a:lnTo>
                    <a:pt x="423672" y="181380"/>
                  </a:lnTo>
                  <a:lnTo>
                    <a:pt x="368769" y="181003"/>
                  </a:lnTo>
                  <a:lnTo>
                    <a:pt x="314246" y="180514"/>
                  </a:lnTo>
                  <a:lnTo>
                    <a:pt x="260274" y="180022"/>
                  </a:lnTo>
                  <a:lnTo>
                    <a:pt x="207029" y="179636"/>
                  </a:lnTo>
                  <a:lnTo>
                    <a:pt x="154684" y="179467"/>
                  </a:lnTo>
                  <a:lnTo>
                    <a:pt x="103412" y="179624"/>
                  </a:lnTo>
                  <a:lnTo>
                    <a:pt x="53388" y="180217"/>
                  </a:lnTo>
                  <a:lnTo>
                    <a:pt x="4785" y="181356"/>
                  </a:lnTo>
                  <a:lnTo>
                    <a:pt x="2105" y="181482"/>
                  </a:lnTo>
                  <a:lnTo>
                    <a:pt x="10" y="180340"/>
                  </a:lnTo>
                  <a:lnTo>
                    <a:pt x="366" y="179577"/>
                  </a:lnTo>
                  <a:lnTo>
                    <a:pt x="0" y="173829"/>
                  </a:lnTo>
                  <a:lnTo>
                    <a:pt x="770" y="167116"/>
                  </a:lnTo>
                  <a:lnTo>
                    <a:pt x="1339" y="160665"/>
                  </a:lnTo>
                  <a:lnTo>
                    <a:pt x="366" y="155702"/>
                  </a:lnTo>
                  <a:close/>
                </a:path>
                <a:path w="10662285" h="260984">
                  <a:moveTo>
                    <a:pt x="366" y="234950"/>
                  </a:moveTo>
                  <a:lnTo>
                    <a:pt x="99" y="233933"/>
                  </a:lnTo>
                  <a:lnTo>
                    <a:pt x="2055" y="233171"/>
                  </a:lnTo>
                  <a:lnTo>
                    <a:pt x="4785" y="233171"/>
                  </a:lnTo>
                  <a:lnTo>
                    <a:pt x="53455" y="234708"/>
                  </a:lnTo>
                  <a:lnTo>
                    <a:pt x="101338" y="235768"/>
                  </a:lnTo>
                  <a:lnTo>
                    <a:pt x="149085" y="236404"/>
                  </a:lnTo>
                  <a:lnTo>
                    <a:pt x="197342" y="236664"/>
                  </a:lnTo>
                  <a:lnTo>
                    <a:pt x="246758" y="236600"/>
                  </a:lnTo>
                  <a:lnTo>
                    <a:pt x="297982" y="236262"/>
                  </a:lnTo>
                  <a:lnTo>
                    <a:pt x="351662" y="235700"/>
                  </a:lnTo>
                  <a:lnTo>
                    <a:pt x="408445" y="234964"/>
                  </a:lnTo>
                  <a:lnTo>
                    <a:pt x="468981" y="234104"/>
                  </a:lnTo>
                  <a:lnTo>
                    <a:pt x="533918" y="233171"/>
                  </a:lnTo>
                  <a:lnTo>
                    <a:pt x="535925" y="233044"/>
                  </a:lnTo>
                  <a:lnTo>
                    <a:pt x="538122" y="234187"/>
                  </a:lnTo>
                  <a:lnTo>
                    <a:pt x="538338" y="234950"/>
                  </a:lnTo>
                  <a:lnTo>
                    <a:pt x="536179" y="245236"/>
                  </a:lnTo>
                  <a:lnTo>
                    <a:pt x="538033" y="249427"/>
                  </a:lnTo>
                  <a:lnTo>
                    <a:pt x="538338" y="258825"/>
                  </a:lnTo>
                  <a:lnTo>
                    <a:pt x="538363" y="259841"/>
                  </a:lnTo>
                  <a:lnTo>
                    <a:pt x="536013" y="260603"/>
                  </a:lnTo>
                  <a:lnTo>
                    <a:pt x="533918" y="260603"/>
                  </a:lnTo>
                  <a:lnTo>
                    <a:pt x="478779" y="260782"/>
                  </a:lnTo>
                  <a:lnTo>
                    <a:pt x="423672" y="260628"/>
                  </a:lnTo>
                  <a:lnTo>
                    <a:pt x="368769" y="260252"/>
                  </a:lnTo>
                  <a:lnTo>
                    <a:pt x="314246" y="259762"/>
                  </a:lnTo>
                  <a:lnTo>
                    <a:pt x="260274" y="259270"/>
                  </a:lnTo>
                  <a:lnTo>
                    <a:pt x="207029" y="258884"/>
                  </a:lnTo>
                  <a:lnTo>
                    <a:pt x="154684" y="258715"/>
                  </a:lnTo>
                  <a:lnTo>
                    <a:pt x="103412" y="258872"/>
                  </a:lnTo>
                  <a:lnTo>
                    <a:pt x="53388" y="259465"/>
                  </a:lnTo>
                  <a:lnTo>
                    <a:pt x="4785" y="260603"/>
                  </a:lnTo>
                  <a:lnTo>
                    <a:pt x="2105" y="260731"/>
                  </a:lnTo>
                  <a:lnTo>
                    <a:pt x="10" y="259587"/>
                  </a:lnTo>
                  <a:lnTo>
                    <a:pt x="366" y="258825"/>
                  </a:lnTo>
                  <a:lnTo>
                    <a:pt x="0" y="253076"/>
                  </a:lnTo>
                  <a:lnTo>
                    <a:pt x="770" y="246363"/>
                  </a:lnTo>
                  <a:lnTo>
                    <a:pt x="1339" y="239912"/>
                  </a:lnTo>
                  <a:lnTo>
                    <a:pt x="366" y="23495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29" y="1223560"/>
            <a:ext cx="11678104" cy="548063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9935" y="1312621"/>
            <a:ext cx="3657600" cy="146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8545"/>
              </a:lnSpc>
              <a:spcBef>
                <a:spcPts val="100"/>
              </a:spcBef>
            </a:pPr>
            <a:r>
              <a:rPr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#3</a:t>
            </a:r>
          </a:p>
          <a:p>
            <a:pPr marL="12700">
              <a:lnSpc>
                <a:spcPts val="2785"/>
              </a:lnSpc>
            </a:pP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(схема</a:t>
            </a:r>
            <a:r>
              <a:rPr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</a:t>
            </a:r>
            <a:r>
              <a:rPr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r>
              <a:rPr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4854" y="1415347"/>
            <a:ext cx="6147133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Павлу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</a:t>
            </a:r>
            <a:r>
              <a:rPr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звонят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 вопросам,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Звонящий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представился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сотрудником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сообщил,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продлить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сим-карта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продадут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новому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владельцу.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4290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уточнил,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договора.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ответили,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продлить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«прямо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сейчас»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звонка,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потребуются,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«ранее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сим-</a:t>
            </a:r>
            <a:r>
              <a:rPr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продиктовать</a:t>
            </a:r>
            <a:r>
              <a:rPr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смс-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код,</a:t>
            </a:r>
            <a:r>
              <a:rPr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телефон,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r>
              <a:rPr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прервал</a:t>
            </a:r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знал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подобных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CA202-4F12-465C-8252-23D94098104E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503" y="161159"/>
            <a:ext cx="11676416" cy="65403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6794" y="1589354"/>
            <a:ext cx="40452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СОБЫТИЙ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" y="3067430"/>
            <a:ext cx="50292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смс-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якобы</a:t>
            </a:r>
            <a:r>
              <a:rPr sz="20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продления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являться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сбросом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Злоумышленники</a:t>
            </a:r>
            <a:r>
              <a:rPr sz="20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исчерпывающую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дальнейших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махинаций,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(микрофинансовых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6497" y="3071822"/>
            <a:ext cx="480566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«Сотрудники»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оператора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попросят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комбинацию</a:t>
            </a:r>
            <a:r>
              <a:rPr sz="20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телефоне,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приведет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28625" algn="ctr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переадресации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вызовов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мошенников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карт-бланш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паролей,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в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приложениях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974" y="2811221"/>
            <a:ext cx="3022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20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2892" y="2767710"/>
            <a:ext cx="3136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sz="20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F8327-80D3-4AE0-B1C2-086C6FFBF398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DC62"/>
          </a:solidFill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76432" y="360479"/>
            <a:ext cx="411480" cy="412750"/>
            <a:chOff x="11076432" y="360479"/>
            <a:chExt cx="411480" cy="412750"/>
          </a:xfrm>
        </p:grpSpPr>
        <p:sp>
          <p:nvSpPr>
            <p:cNvPr id="4" name="object 4"/>
            <p:cNvSpPr/>
            <p:nvPr/>
          </p:nvSpPr>
          <p:spPr>
            <a:xfrm>
              <a:off x="11084052" y="368808"/>
              <a:ext cx="396240" cy="398145"/>
            </a:xfrm>
            <a:custGeom>
              <a:avLst/>
              <a:gdLst/>
              <a:ahLst/>
              <a:cxnLst/>
              <a:rect l="l" t="t" r="r" b="b"/>
              <a:pathLst>
                <a:path w="396240" h="398145">
                  <a:moveTo>
                    <a:pt x="198118" y="0"/>
                  </a:moveTo>
                  <a:lnTo>
                    <a:pt x="148389" y="6255"/>
                  </a:lnTo>
                  <a:lnTo>
                    <a:pt x="103835" y="20826"/>
                  </a:lnTo>
                  <a:lnTo>
                    <a:pt x="65638" y="43133"/>
                  </a:lnTo>
                  <a:lnTo>
                    <a:pt x="34975" y="72596"/>
                  </a:lnTo>
                  <a:lnTo>
                    <a:pt x="13028" y="108634"/>
                  </a:lnTo>
                  <a:lnTo>
                    <a:pt x="977" y="150669"/>
                  </a:lnTo>
                  <a:lnTo>
                    <a:pt x="0" y="198120"/>
                  </a:lnTo>
                  <a:lnTo>
                    <a:pt x="7035" y="244371"/>
                  </a:lnTo>
                  <a:lnTo>
                    <a:pt x="21949" y="286016"/>
                  </a:lnTo>
                  <a:lnTo>
                    <a:pt x="44266" y="322230"/>
                  </a:lnTo>
                  <a:lnTo>
                    <a:pt x="73516" y="352185"/>
                  </a:lnTo>
                  <a:lnTo>
                    <a:pt x="109223" y="375056"/>
                  </a:lnTo>
                  <a:lnTo>
                    <a:pt x="150915" y="390016"/>
                  </a:lnTo>
                  <a:lnTo>
                    <a:pt x="198118" y="396239"/>
                  </a:lnTo>
                  <a:lnTo>
                    <a:pt x="241777" y="397774"/>
                  </a:lnTo>
                  <a:lnTo>
                    <a:pt x="281495" y="386764"/>
                  </a:lnTo>
                  <a:lnTo>
                    <a:pt x="316565" y="364768"/>
                  </a:lnTo>
                  <a:lnTo>
                    <a:pt x="346281" y="333346"/>
                  </a:lnTo>
                  <a:lnTo>
                    <a:pt x="369936" y="294058"/>
                  </a:lnTo>
                  <a:lnTo>
                    <a:pt x="386825" y="248462"/>
                  </a:lnTo>
                  <a:lnTo>
                    <a:pt x="396240" y="198120"/>
                  </a:lnTo>
                  <a:lnTo>
                    <a:pt x="387478" y="152921"/>
                  </a:lnTo>
                  <a:lnTo>
                    <a:pt x="372036" y="111478"/>
                  </a:lnTo>
                  <a:lnTo>
                    <a:pt x="350013" y="74915"/>
                  </a:lnTo>
                  <a:lnTo>
                    <a:pt x="321510" y="44360"/>
                  </a:lnTo>
                  <a:lnTo>
                    <a:pt x="286627" y="20938"/>
                  </a:lnTo>
                  <a:lnTo>
                    <a:pt x="245463" y="5776"/>
                  </a:lnTo>
                  <a:lnTo>
                    <a:pt x="19811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084052" y="368099"/>
              <a:ext cx="396240" cy="397510"/>
            </a:xfrm>
            <a:custGeom>
              <a:avLst/>
              <a:gdLst/>
              <a:ahLst/>
              <a:cxnLst/>
              <a:rect l="l" t="t" r="r" b="b"/>
              <a:pathLst>
                <a:path w="396240" h="397509">
                  <a:moveTo>
                    <a:pt x="0" y="198829"/>
                  </a:moveTo>
                  <a:lnTo>
                    <a:pt x="10601" y="152977"/>
                  </a:lnTo>
                  <a:lnTo>
                    <a:pt x="28547" y="109155"/>
                  </a:lnTo>
                  <a:lnTo>
                    <a:pt x="52971" y="69653"/>
                  </a:lnTo>
                  <a:lnTo>
                    <a:pt x="83007" y="36764"/>
                  </a:lnTo>
                  <a:lnTo>
                    <a:pt x="117788" y="12782"/>
                  </a:lnTo>
                  <a:lnTo>
                    <a:pt x="156447" y="0"/>
                  </a:lnTo>
                  <a:lnTo>
                    <a:pt x="198118" y="708"/>
                  </a:lnTo>
                  <a:lnTo>
                    <a:pt x="242895" y="7614"/>
                  </a:lnTo>
                  <a:lnTo>
                    <a:pt x="286201" y="29241"/>
                  </a:lnTo>
                  <a:lnTo>
                    <a:pt x="325612" y="62382"/>
                  </a:lnTo>
                  <a:lnTo>
                    <a:pt x="358704" y="103832"/>
                  </a:lnTo>
                  <a:lnTo>
                    <a:pt x="383055" y="150383"/>
                  </a:lnTo>
                  <a:lnTo>
                    <a:pt x="396240" y="198829"/>
                  </a:lnTo>
                  <a:lnTo>
                    <a:pt x="389997" y="241580"/>
                  </a:lnTo>
                  <a:lnTo>
                    <a:pt x="373435" y="284003"/>
                  </a:lnTo>
                  <a:lnTo>
                    <a:pt x="348333" y="323405"/>
                  </a:lnTo>
                  <a:lnTo>
                    <a:pt x="316471" y="357093"/>
                  </a:lnTo>
                  <a:lnTo>
                    <a:pt x="279629" y="382375"/>
                  </a:lnTo>
                  <a:lnTo>
                    <a:pt x="239584" y="396557"/>
                  </a:lnTo>
                  <a:lnTo>
                    <a:pt x="198118" y="396948"/>
                  </a:lnTo>
                  <a:lnTo>
                    <a:pt x="154714" y="392631"/>
                  </a:lnTo>
                  <a:lnTo>
                    <a:pt x="115043" y="378387"/>
                  </a:lnTo>
                  <a:lnTo>
                    <a:pt x="79887" y="355373"/>
                  </a:lnTo>
                  <a:lnTo>
                    <a:pt x="50025" y="324751"/>
                  </a:lnTo>
                  <a:lnTo>
                    <a:pt x="26236" y="287680"/>
                  </a:lnTo>
                  <a:lnTo>
                    <a:pt x="9301" y="245319"/>
                  </a:lnTo>
                  <a:lnTo>
                    <a:pt x="0" y="19882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73206" y="462534"/>
              <a:ext cx="205740" cy="205740"/>
            </a:xfrm>
            <a:custGeom>
              <a:avLst/>
              <a:gdLst/>
              <a:ahLst/>
              <a:cxnLst/>
              <a:rect l="l" t="t" r="r" b="b"/>
              <a:pathLst>
                <a:path w="205740" h="205740">
                  <a:moveTo>
                    <a:pt x="0" y="0"/>
                  </a:moveTo>
                  <a:lnTo>
                    <a:pt x="205485" y="205486"/>
                  </a:lnTo>
                </a:path>
                <a:path w="205740" h="205740">
                  <a:moveTo>
                    <a:pt x="205485" y="0"/>
                  </a:moveTo>
                  <a:lnTo>
                    <a:pt x="0" y="205486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716675" y="537082"/>
            <a:ext cx="538480" cy="186690"/>
          </a:xfrm>
          <a:custGeom>
            <a:avLst/>
            <a:gdLst/>
            <a:ahLst/>
            <a:cxnLst/>
            <a:rect l="l" t="t" r="r" b="b"/>
            <a:pathLst>
              <a:path w="538480" h="186690">
                <a:moveTo>
                  <a:pt x="366" y="1905"/>
                </a:moveTo>
                <a:lnTo>
                  <a:pt x="99" y="889"/>
                </a:lnTo>
                <a:lnTo>
                  <a:pt x="2055" y="127"/>
                </a:lnTo>
                <a:lnTo>
                  <a:pt x="4785" y="127"/>
                </a:lnTo>
                <a:lnTo>
                  <a:pt x="53455" y="1663"/>
                </a:lnTo>
                <a:lnTo>
                  <a:pt x="101338" y="2724"/>
                </a:lnTo>
                <a:lnTo>
                  <a:pt x="149085" y="3359"/>
                </a:lnTo>
                <a:lnTo>
                  <a:pt x="197342" y="3620"/>
                </a:lnTo>
                <a:lnTo>
                  <a:pt x="246758" y="3556"/>
                </a:lnTo>
                <a:lnTo>
                  <a:pt x="297982" y="3218"/>
                </a:lnTo>
                <a:lnTo>
                  <a:pt x="351662" y="2655"/>
                </a:lnTo>
                <a:lnTo>
                  <a:pt x="408445" y="1919"/>
                </a:lnTo>
                <a:lnTo>
                  <a:pt x="468981" y="1060"/>
                </a:lnTo>
                <a:lnTo>
                  <a:pt x="533918" y="127"/>
                </a:lnTo>
                <a:lnTo>
                  <a:pt x="535925" y="0"/>
                </a:lnTo>
                <a:lnTo>
                  <a:pt x="538122" y="1143"/>
                </a:lnTo>
                <a:lnTo>
                  <a:pt x="538338" y="1905"/>
                </a:lnTo>
                <a:lnTo>
                  <a:pt x="536179" y="12192"/>
                </a:lnTo>
                <a:lnTo>
                  <a:pt x="538033" y="16383"/>
                </a:lnTo>
                <a:lnTo>
                  <a:pt x="538338" y="25781"/>
                </a:lnTo>
                <a:lnTo>
                  <a:pt x="538363" y="26797"/>
                </a:lnTo>
                <a:lnTo>
                  <a:pt x="536013" y="27559"/>
                </a:lnTo>
                <a:lnTo>
                  <a:pt x="533918" y="27559"/>
                </a:lnTo>
                <a:lnTo>
                  <a:pt x="478779" y="27737"/>
                </a:lnTo>
                <a:lnTo>
                  <a:pt x="423672" y="27583"/>
                </a:lnTo>
                <a:lnTo>
                  <a:pt x="368769" y="27207"/>
                </a:lnTo>
                <a:lnTo>
                  <a:pt x="314246" y="26718"/>
                </a:lnTo>
                <a:lnTo>
                  <a:pt x="260274" y="26226"/>
                </a:lnTo>
                <a:lnTo>
                  <a:pt x="207029" y="25840"/>
                </a:lnTo>
                <a:lnTo>
                  <a:pt x="154684" y="25671"/>
                </a:lnTo>
                <a:lnTo>
                  <a:pt x="103412" y="25828"/>
                </a:lnTo>
                <a:lnTo>
                  <a:pt x="53388" y="26421"/>
                </a:lnTo>
                <a:lnTo>
                  <a:pt x="4785" y="27559"/>
                </a:lnTo>
                <a:lnTo>
                  <a:pt x="2105" y="27686"/>
                </a:lnTo>
                <a:lnTo>
                  <a:pt x="10" y="26543"/>
                </a:lnTo>
                <a:lnTo>
                  <a:pt x="366" y="25781"/>
                </a:lnTo>
                <a:lnTo>
                  <a:pt x="0" y="20032"/>
                </a:lnTo>
                <a:lnTo>
                  <a:pt x="770" y="13319"/>
                </a:lnTo>
                <a:lnTo>
                  <a:pt x="1339" y="6868"/>
                </a:lnTo>
                <a:lnTo>
                  <a:pt x="366" y="1905"/>
                </a:lnTo>
                <a:close/>
              </a:path>
              <a:path w="538480" h="186690">
                <a:moveTo>
                  <a:pt x="366" y="81153"/>
                </a:moveTo>
                <a:lnTo>
                  <a:pt x="99" y="80138"/>
                </a:lnTo>
                <a:lnTo>
                  <a:pt x="2055" y="79376"/>
                </a:lnTo>
                <a:lnTo>
                  <a:pt x="4785" y="79376"/>
                </a:lnTo>
                <a:lnTo>
                  <a:pt x="53455" y="80912"/>
                </a:lnTo>
                <a:lnTo>
                  <a:pt x="101338" y="81972"/>
                </a:lnTo>
                <a:lnTo>
                  <a:pt x="149085" y="82608"/>
                </a:lnTo>
                <a:lnTo>
                  <a:pt x="197342" y="82868"/>
                </a:lnTo>
                <a:lnTo>
                  <a:pt x="246758" y="82804"/>
                </a:lnTo>
                <a:lnTo>
                  <a:pt x="297982" y="82466"/>
                </a:lnTo>
                <a:lnTo>
                  <a:pt x="351662" y="81903"/>
                </a:lnTo>
                <a:lnTo>
                  <a:pt x="408445" y="81167"/>
                </a:lnTo>
                <a:lnTo>
                  <a:pt x="468981" y="80308"/>
                </a:lnTo>
                <a:lnTo>
                  <a:pt x="533918" y="79376"/>
                </a:lnTo>
                <a:lnTo>
                  <a:pt x="535925" y="79248"/>
                </a:lnTo>
                <a:lnTo>
                  <a:pt x="538122" y="80392"/>
                </a:lnTo>
                <a:lnTo>
                  <a:pt x="538338" y="81153"/>
                </a:lnTo>
                <a:lnTo>
                  <a:pt x="536179" y="91440"/>
                </a:lnTo>
                <a:lnTo>
                  <a:pt x="538033" y="95631"/>
                </a:lnTo>
                <a:lnTo>
                  <a:pt x="538338" y="105029"/>
                </a:lnTo>
                <a:lnTo>
                  <a:pt x="538363" y="106046"/>
                </a:lnTo>
                <a:lnTo>
                  <a:pt x="536013" y="106807"/>
                </a:lnTo>
                <a:lnTo>
                  <a:pt x="533918" y="106807"/>
                </a:lnTo>
                <a:lnTo>
                  <a:pt x="478779" y="106986"/>
                </a:lnTo>
                <a:lnTo>
                  <a:pt x="423672" y="106832"/>
                </a:lnTo>
                <a:lnTo>
                  <a:pt x="368769" y="106455"/>
                </a:lnTo>
                <a:lnTo>
                  <a:pt x="314246" y="105966"/>
                </a:lnTo>
                <a:lnTo>
                  <a:pt x="260274" y="105474"/>
                </a:lnTo>
                <a:lnTo>
                  <a:pt x="207029" y="105088"/>
                </a:lnTo>
                <a:lnTo>
                  <a:pt x="154684" y="104919"/>
                </a:lnTo>
                <a:lnTo>
                  <a:pt x="103412" y="105076"/>
                </a:lnTo>
                <a:lnTo>
                  <a:pt x="53388" y="105669"/>
                </a:lnTo>
                <a:lnTo>
                  <a:pt x="4785" y="106807"/>
                </a:lnTo>
                <a:lnTo>
                  <a:pt x="2105" y="106934"/>
                </a:lnTo>
                <a:lnTo>
                  <a:pt x="10" y="105792"/>
                </a:lnTo>
                <a:lnTo>
                  <a:pt x="366" y="105029"/>
                </a:lnTo>
                <a:lnTo>
                  <a:pt x="0" y="99281"/>
                </a:lnTo>
                <a:lnTo>
                  <a:pt x="770" y="92567"/>
                </a:lnTo>
                <a:lnTo>
                  <a:pt x="1339" y="86116"/>
                </a:lnTo>
                <a:lnTo>
                  <a:pt x="366" y="81153"/>
                </a:lnTo>
                <a:close/>
              </a:path>
              <a:path w="538480" h="186690">
                <a:moveTo>
                  <a:pt x="366" y="160401"/>
                </a:moveTo>
                <a:lnTo>
                  <a:pt x="99" y="159385"/>
                </a:lnTo>
                <a:lnTo>
                  <a:pt x="2055" y="158623"/>
                </a:lnTo>
                <a:lnTo>
                  <a:pt x="4785" y="158623"/>
                </a:lnTo>
                <a:lnTo>
                  <a:pt x="53455" y="160159"/>
                </a:lnTo>
                <a:lnTo>
                  <a:pt x="101338" y="161220"/>
                </a:lnTo>
                <a:lnTo>
                  <a:pt x="149085" y="161856"/>
                </a:lnTo>
                <a:lnTo>
                  <a:pt x="197342" y="162116"/>
                </a:lnTo>
                <a:lnTo>
                  <a:pt x="246758" y="162052"/>
                </a:lnTo>
                <a:lnTo>
                  <a:pt x="297982" y="161714"/>
                </a:lnTo>
                <a:lnTo>
                  <a:pt x="351662" y="161151"/>
                </a:lnTo>
                <a:lnTo>
                  <a:pt x="408445" y="160415"/>
                </a:lnTo>
                <a:lnTo>
                  <a:pt x="468981" y="159556"/>
                </a:lnTo>
                <a:lnTo>
                  <a:pt x="533918" y="158623"/>
                </a:lnTo>
                <a:lnTo>
                  <a:pt x="535925" y="158496"/>
                </a:lnTo>
                <a:lnTo>
                  <a:pt x="538122" y="159639"/>
                </a:lnTo>
                <a:lnTo>
                  <a:pt x="538338" y="160401"/>
                </a:lnTo>
                <a:lnTo>
                  <a:pt x="536179" y="170687"/>
                </a:lnTo>
                <a:lnTo>
                  <a:pt x="538033" y="174879"/>
                </a:lnTo>
                <a:lnTo>
                  <a:pt x="538338" y="184277"/>
                </a:lnTo>
                <a:lnTo>
                  <a:pt x="538363" y="185293"/>
                </a:lnTo>
                <a:lnTo>
                  <a:pt x="536013" y="186055"/>
                </a:lnTo>
                <a:lnTo>
                  <a:pt x="533918" y="186055"/>
                </a:lnTo>
                <a:lnTo>
                  <a:pt x="478779" y="186234"/>
                </a:lnTo>
                <a:lnTo>
                  <a:pt x="423672" y="186080"/>
                </a:lnTo>
                <a:lnTo>
                  <a:pt x="368769" y="185703"/>
                </a:lnTo>
                <a:lnTo>
                  <a:pt x="314246" y="185214"/>
                </a:lnTo>
                <a:lnTo>
                  <a:pt x="260274" y="184722"/>
                </a:lnTo>
                <a:lnTo>
                  <a:pt x="207029" y="184336"/>
                </a:lnTo>
                <a:lnTo>
                  <a:pt x="154684" y="184167"/>
                </a:lnTo>
                <a:lnTo>
                  <a:pt x="103412" y="184324"/>
                </a:lnTo>
                <a:lnTo>
                  <a:pt x="53388" y="184917"/>
                </a:lnTo>
                <a:lnTo>
                  <a:pt x="4785" y="186055"/>
                </a:lnTo>
                <a:lnTo>
                  <a:pt x="2105" y="186182"/>
                </a:lnTo>
                <a:lnTo>
                  <a:pt x="10" y="185039"/>
                </a:lnTo>
                <a:lnTo>
                  <a:pt x="366" y="184277"/>
                </a:lnTo>
                <a:lnTo>
                  <a:pt x="0" y="178528"/>
                </a:lnTo>
                <a:lnTo>
                  <a:pt x="770" y="171815"/>
                </a:lnTo>
                <a:lnTo>
                  <a:pt x="1339" y="165364"/>
                </a:lnTo>
                <a:lnTo>
                  <a:pt x="366" y="16040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926" y="899916"/>
            <a:ext cx="11087100" cy="38100"/>
          </a:xfrm>
          <a:custGeom>
            <a:avLst/>
            <a:gdLst/>
            <a:ahLst/>
            <a:cxnLst/>
            <a:rect l="l" t="t" r="r" b="b"/>
            <a:pathLst>
              <a:path w="11087100" h="38100">
                <a:moveTo>
                  <a:pt x="11087099" y="23246"/>
                </a:moveTo>
                <a:lnTo>
                  <a:pt x="11031244" y="18061"/>
                </a:lnTo>
                <a:lnTo>
                  <a:pt x="10977329" y="13599"/>
                </a:lnTo>
                <a:lnTo>
                  <a:pt x="10925100" y="9852"/>
                </a:lnTo>
                <a:lnTo>
                  <a:pt x="10874302" y="6815"/>
                </a:lnTo>
                <a:lnTo>
                  <a:pt x="10824678" y="4481"/>
                </a:lnTo>
                <a:lnTo>
                  <a:pt x="10775974" y="2842"/>
                </a:lnTo>
                <a:lnTo>
                  <a:pt x="10727934" y="1892"/>
                </a:lnTo>
                <a:lnTo>
                  <a:pt x="10680303" y="1624"/>
                </a:lnTo>
                <a:lnTo>
                  <a:pt x="10632825" y="2032"/>
                </a:lnTo>
                <a:lnTo>
                  <a:pt x="10585245" y="3110"/>
                </a:lnTo>
                <a:lnTo>
                  <a:pt x="10537308" y="4849"/>
                </a:lnTo>
                <a:lnTo>
                  <a:pt x="10488757" y="7244"/>
                </a:lnTo>
                <a:lnTo>
                  <a:pt x="10439338" y="10288"/>
                </a:lnTo>
                <a:lnTo>
                  <a:pt x="10388796" y="13974"/>
                </a:lnTo>
                <a:lnTo>
                  <a:pt x="10336874" y="18296"/>
                </a:lnTo>
                <a:lnTo>
                  <a:pt x="10283317" y="23246"/>
                </a:lnTo>
                <a:lnTo>
                  <a:pt x="10203543" y="29555"/>
                </a:lnTo>
                <a:lnTo>
                  <a:pt x="10137058" y="32207"/>
                </a:lnTo>
                <a:lnTo>
                  <a:pt x="10081600" y="32047"/>
                </a:lnTo>
                <a:lnTo>
                  <a:pt x="10034905" y="29921"/>
                </a:lnTo>
                <a:lnTo>
                  <a:pt x="9994709" y="26675"/>
                </a:lnTo>
                <a:lnTo>
                  <a:pt x="9958751" y="23155"/>
                </a:lnTo>
                <a:lnTo>
                  <a:pt x="9924765" y="20206"/>
                </a:lnTo>
                <a:lnTo>
                  <a:pt x="9890491" y="18674"/>
                </a:lnTo>
                <a:lnTo>
                  <a:pt x="9853664" y="19405"/>
                </a:lnTo>
                <a:lnTo>
                  <a:pt x="9812021" y="23246"/>
                </a:lnTo>
                <a:lnTo>
                  <a:pt x="9777045" y="26970"/>
                </a:lnTo>
                <a:lnTo>
                  <a:pt x="9736609" y="30044"/>
                </a:lnTo>
                <a:lnTo>
                  <a:pt x="9691519" y="32488"/>
                </a:lnTo>
                <a:lnTo>
                  <a:pt x="9642582" y="34321"/>
                </a:lnTo>
                <a:lnTo>
                  <a:pt x="9590604" y="35561"/>
                </a:lnTo>
                <a:lnTo>
                  <a:pt x="9536394" y="36229"/>
                </a:lnTo>
                <a:lnTo>
                  <a:pt x="9480756" y="36343"/>
                </a:lnTo>
                <a:lnTo>
                  <a:pt x="9424499" y="35922"/>
                </a:lnTo>
                <a:lnTo>
                  <a:pt x="9368428" y="34986"/>
                </a:lnTo>
                <a:lnTo>
                  <a:pt x="9313350" y="33554"/>
                </a:lnTo>
                <a:lnTo>
                  <a:pt x="9260073" y="31645"/>
                </a:lnTo>
                <a:lnTo>
                  <a:pt x="9209402" y="29278"/>
                </a:lnTo>
                <a:lnTo>
                  <a:pt x="9162145" y="26472"/>
                </a:lnTo>
                <a:lnTo>
                  <a:pt x="9119109" y="23246"/>
                </a:lnTo>
                <a:lnTo>
                  <a:pt x="9047745" y="18767"/>
                </a:lnTo>
                <a:lnTo>
                  <a:pt x="8992417" y="18192"/>
                </a:lnTo>
                <a:lnTo>
                  <a:pt x="8947482" y="20074"/>
                </a:lnTo>
                <a:lnTo>
                  <a:pt x="8907296" y="22966"/>
                </a:lnTo>
                <a:lnTo>
                  <a:pt x="8866216" y="25423"/>
                </a:lnTo>
                <a:lnTo>
                  <a:pt x="8818601" y="25998"/>
                </a:lnTo>
                <a:lnTo>
                  <a:pt x="8758808" y="23246"/>
                </a:lnTo>
                <a:lnTo>
                  <a:pt x="8696129" y="20347"/>
                </a:lnTo>
                <a:lnTo>
                  <a:pt x="8641781" y="20580"/>
                </a:lnTo>
                <a:lnTo>
                  <a:pt x="8593007" y="22646"/>
                </a:lnTo>
                <a:lnTo>
                  <a:pt x="8547049" y="25245"/>
                </a:lnTo>
                <a:lnTo>
                  <a:pt x="8501152" y="27078"/>
                </a:lnTo>
                <a:lnTo>
                  <a:pt x="8452557" y="26845"/>
                </a:lnTo>
                <a:lnTo>
                  <a:pt x="8398509" y="23246"/>
                </a:lnTo>
                <a:lnTo>
                  <a:pt x="8366847" y="20546"/>
                </a:lnTo>
                <a:lnTo>
                  <a:pt x="8330014" y="18221"/>
                </a:lnTo>
                <a:lnTo>
                  <a:pt x="8288618" y="16281"/>
                </a:lnTo>
                <a:lnTo>
                  <a:pt x="8243263" y="14737"/>
                </a:lnTo>
                <a:lnTo>
                  <a:pt x="8194558" y="13599"/>
                </a:lnTo>
                <a:lnTo>
                  <a:pt x="8143107" y="12876"/>
                </a:lnTo>
                <a:lnTo>
                  <a:pt x="8089518" y="12578"/>
                </a:lnTo>
                <a:lnTo>
                  <a:pt x="8034398" y="12716"/>
                </a:lnTo>
                <a:lnTo>
                  <a:pt x="7978352" y="13299"/>
                </a:lnTo>
                <a:lnTo>
                  <a:pt x="7921987" y="14338"/>
                </a:lnTo>
                <a:lnTo>
                  <a:pt x="7865910" y="15842"/>
                </a:lnTo>
                <a:lnTo>
                  <a:pt x="7810727" y="17821"/>
                </a:lnTo>
                <a:lnTo>
                  <a:pt x="7757045" y="20286"/>
                </a:lnTo>
                <a:lnTo>
                  <a:pt x="7705469" y="23246"/>
                </a:lnTo>
                <a:lnTo>
                  <a:pt x="7634289" y="27569"/>
                </a:lnTo>
                <a:lnTo>
                  <a:pt x="7575122" y="30673"/>
                </a:lnTo>
                <a:lnTo>
                  <a:pt x="7524839" y="32616"/>
                </a:lnTo>
                <a:lnTo>
                  <a:pt x="7480306" y="33458"/>
                </a:lnTo>
                <a:lnTo>
                  <a:pt x="7438392" y="33260"/>
                </a:lnTo>
                <a:lnTo>
                  <a:pt x="7395967" y="32080"/>
                </a:lnTo>
                <a:lnTo>
                  <a:pt x="7349897" y="29978"/>
                </a:lnTo>
                <a:lnTo>
                  <a:pt x="7297053" y="27013"/>
                </a:lnTo>
                <a:lnTo>
                  <a:pt x="7234301" y="23246"/>
                </a:lnTo>
                <a:lnTo>
                  <a:pt x="7194238" y="21623"/>
                </a:lnTo>
                <a:lnTo>
                  <a:pt x="7151528" y="21272"/>
                </a:lnTo>
                <a:lnTo>
                  <a:pt x="7106448" y="21965"/>
                </a:lnTo>
                <a:lnTo>
                  <a:pt x="7059275" y="23478"/>
                </a:lnTo>
                <a:lnTo>
                  <a:pt x="7010285" y="25584"/>
                </a:lnTo>
                <a:lnTo>
                  <a:pt x="6959753" y="28057"/>
                </a:lnTo>
                <a:lnTo>
                  <a:pt x="6907958" y="30670"/>
                </a:lnTo>
                <a:lnTo>
                  <a:pt x="6855174" y="33199"/>
                </a:lnTo>
                <a:lnTo>
                  <a:pt x="6801680" y="35417"/>
                </a:lnTo>
                <a:lnTo>
                  <a:pt x="6747750" y="37098"/>
                </a:lnTo>
                <a:lnTo>
                  <a:pt x="6693662" y="38015"/>
                </a:lnTo>
                <a:lnTo>
                  <a:pt x="6639691" y="37944"/>
                </a:lnTo>
                <a:lnTo>
                  <a:pt x="6586115" y="36657"/>
                </a:lnTo>
                <a:lnTo>
                  <a:pt x="6533210" y="33929"/>
                </a:lnTo>
                <a:lnTo>
                  <a:pt x="6481252" y="29534"/>
                </a:lnTo>
                <a:lnTo>
                  <a:pt x="6430518" y="23246"/>
                </a:lnTo>
                <a:lnTo>
                  <a:pt x="6349357" y="12229"/>
                </a:lnTo>
                <a:lnTo>
                  <a:pt x="6281900" y="4969"/>
                </a:lnTo>
                <a:lnTo>
                  <a:pt x="6225361" y="1035"/>
                </a:lnTo>
                <a:lnTo>
                  <a:pt x="6176954" y="0"/>
                </a:lnTo>
                <a:lnTo>
                  <a:pt x="6133890" y="1431"/>
                </a:lnTo>
                <a:lnTo>
                  <a:pt x="6093385" y="4902"/>
                </a:lnTo>
                <a:lnTo>
                  <a:pt x="6052650" y="9981"/>
                </a:lnTo>
                <a:lnTo>
                  <a:pt x="6008900" y="16239"/>
                </a:lnTo>
                <a:lnTo>
                  <a:pt x="5959347" y="23246"/>
                </a:lnTo>
                <a:lnTo>
                  <a:pt x="5888029" y="30090"/>
                </a:lnTo>
                <a:lnTo>
                  <a:pt x="5844949" y="32612"/>
                </a:lnTo>
                <a:lnTo>
                  <a:pt x="5797803" y="34569"/>
                </a:lnTo>
                <a:lnTo>
                  <a:pt x="5747253" y="35984"/>
                </a:lnTo>
                <a:lnTo>
                  <a:pt x="5693957" y="36886"/>
                </a:lnTo>
                <a:lnTo>
                  <a:pt x="5638578" y="37298"/>
                </a:lnTo>
                <a:lnTo>
                  <a:pt x="5581776" y="37247"/>
                </a:lnTo>
                <a:lnTo>
                  <a:pt x="5524213" y="36759"/>
                </a:lnTo>
                <a:lnTo>
                  <a:pt x="5466548" y="35859"/>
                </a:lnTo>
                <a:lnTo>
                  <a:pt x="5409442" y="34573"/>
                </a:lnTo>
                <a:lnTo>
                  <a:pt x="5353557" y="32926"/>
                </a:lnTo>
                <a:lnTo>
                  <a:pt x="5299554" y="30944"/>
                </a:lnTo>
                <a:lnTo>
                  <a:pt x="5248092" y="28653"/>
                </a:lnTo>
                <a:lnTo>
                  <a:pt x="5199833" y="26078"/>
                </a:lnTo>
                <a:lnTo>
                  <a:pt x="5155437" y="23246"/>
                </a:lnTo>
                <a:lnTo>
                  <a:pt x="5071025" y="17874"/>
                </a:lnTo>
                <a:lnTo>
                  <a:pt x="5007019" y="15059"/>
                </a:lnTo>
                <a:lnTo>
                  <a:pt x="4957765" y="14342"/>
                </a:lnTo>
                <a:lnTo>
                  <a:pt x="4917606" y="15262"/>
                </a:lnTo>
                <a:lnTo>
                  <a:pt x="4880886" y="17359"/>
                </a:lnTo>
                <a:lnTo>
                  <a:pt x="4841949" y="20174"/>
                </a:lnTo>
                <a:lnTo>
                  <a:pt x="4795138" y="23246"/>
                </a:lnTo>
                <a:lnTo>
                  <a:pt x="4740593" y="25397"/>
                </a:lnTo>
                <a:lnTo>
                  <a:pt x="4670029" y="26621"/>
                </a:lnTo>
                <a:lnTo>
                  <a:pt x="4629193" y="26935"/>
                </a:lnTo>
                <a:lnTo>
                  <a:pt x="4584896" y="27075"/>
                </a:lnTo>
                <a:lnTo>
                  <a:pt x="4537317" y="27061"/>
                </a:lnTo>
                <a:lnTo>
                  <a:pt x="4486640" y="26913"/>
                </a:lnTo>
                <a:lnTo>
                  <a:pt x="4433043" y="26651"/>
                </a:lnTo>
                <a:lnTo>
                  <a:pt x="4376709" y="26293"/>
                </a:lnTo>
                <a:lnTo>
                  <a:pt x="4317819" y="25860"/>
                </a:lnTo>
                <a:lnTo>
                  <a:pt x="4256553" y="25371"/>
                </a:lnTo>
                <a:lnTo>
                  <a:pt x="4193093" y="24846"/>
                </a:lnTo>
                <a:lnTo>
                  <a:pt x="4127619" y="24303"/>
                </a:lnTo>
                <a:lnTo>
                  <a:pt x="4060313" y="23764"/>
                </a:lnTo>
                <a:lnTo>
                  <a:pt x="3991355" y="23246"/>
                </a:lnTo>
                <a:lnTo>
                  <a:pt x="3918753" y="22796"/>
                </a:lnTo>
                <a:lnTo>
                  <a:pt x="3859146" y="22613"/>
                </a:lnTo>
                <a:lnTo>
                  <a:pt x="3810784" y="22646"/>
                </a:lnTo>
                <a:lnTo>
                  <a:pt x="3771915" y="22846"/>
                </a:lnTo>
                <a:lnTo>
                  <a:pt x="3715656" y="23553"/>
                </a:lnTo>
                <a:lnTo>
                  <a:pt x="3676360" y="24339"/>
                </a:lnTo>
                <a:lnTo>
                  <a:pt x="3658696" y="24639"/>
                </a:lnTo>
                <a:lnTo>
                  <a:pt x="3640021" y="24812"/>
                </a:lnTo>
                <a:lnTo>
                  <a:pt x="3618583" y="24808"/>
                </a:lnTo>
                <a:lnTo>
                  <a:pt x="3592632" y="24579"/>
                </a:lnTo>
                <a:lnTo>
                  <a:pt x="3560416" y="24074"/>
                </a:lnTo>
                <a:lnTo>
                  <a:pt x="3520185" y="23246"/>
                </a:lnTo>
                <a:lnTo>
                  <a:pt x="3451895" y="22569"/>
                </a:lnTo>
                <a:lnTo>
                  <a:pt x="3400486" y="23567"/>
                </a:lnTo>
                <a:lnTo>
                  <a:pt x="3360837" y="25501"/>
                </a:lnTo>
                <a:lnTo>
                  <a:pt x="3327828" y="27628"/>
                </a:lnTo>
                <a:lnTo>
                  <a:pt x="3296337" y="29207"/>
                </a:lnTo>
                <a:lnTo>
                  <a:pt x="3261242" y="29497"/>
                </a:lnTo>
                <a:lnTo>
                  <a:pt x="3217424" y="27757"/>
                </a:lnTo>
                <a:lnTo>
                  <a:pt x="3159759" y="23246"/>
                </a:lnTo>
                <a:lnTo>
                  <a:pt x="3103986" y="19650"/>
                </a:lnTo>
                <a:lnTo>
                  <a:pt x="3053243" y="19156"/>
                </a:lnTo>
                <a:lnTo>
                  <a:pt x="3005742" y="20819"/>
                </a:lnTo>
                <a:lnTo>
                  <a:pt x="2959692" y="23695"/>
                </a:lnTo>
                <a:lnTo>
                  <a:pt x="2913305" y="26842"/>
                </a:lnTo>
                <a:lnTo>
                  <a:pt x="2864791" y="29314"/>
                </a:lnTo>
                <a:lnTo>
                  <a:pt x="2812360" y="30168"/>
                </a:lnTo>
                <a:lnTo>
                  <a:pt x="2754222" y="28460"/>
                </a:lnTo>
                <a:lnTo>
                  <a:pt x="2688589" y="23246"/>
                </a:lnTo>
                <a:lnTo>
                  <a:pt x="2647011" y="19472"/>
                </a:lnTo>
                <a:lnTo>
                  <a:pt x="2601410" y="16365"/>
                </a:lnTo>
                <a:lnTo>
                  <a:pt x="2552401" y="13890"/>
                </a:lnTo>
                <a:lnTo>
                  <a:pt x="2500598" y="12012"/>
                </a:lnTo>
                <a:lnTo>
                  <a:pt x="2446616" y="10696"/>
                </a:lnTo>
                <a:lnTo>
                  <a:pt x="2391070" y="9907"/>
                </a:lnTo>
                <a:lnTo>
                  <a:pt x="2334575" y="9609"/>
                </a:lnTo>
                <a:lnTo>
                  <a:pt x="2277744" y="9768"/>
                </a:lnTo>
                <a:lnTo>
                  <a:pt x="2221194" y="10348"/>
                </a:lnTo>
                <a:lnTo>
                  <a:pt x="2165538" y="11314"/>
                </a:lnTo>
                <a:lnTo>
                  <a:pt x="2111391" y="12630"/>
                </a:lnTo>
                <a:lnTo>
                  <a:pt x="2059368" y="14263"/>
                </a:lnTo>
                <a:lnTo>
                  <a:pt x="2010083" y="16176"/>
                </a:lnTo>
                <a:lnTo>
                  <a:pt x="1964152" y="18334"/>
                </a:lnTo>
                <a:lnTo>
                  <a:pt x="1922188" y="20702"/>
                </a:lnTo>
                <a:lnTo>
                  <a:pt x="1884806" y="23246"/>
                </a:lnTo>
                <a:lnTo>
                  <a:pt x="1825621" y="26348"/>
                </a:lnTo>
                <a:lnTo>
                  <a:pt x="1771222" y="26926"/>
                </a:lnTo>
                <a:lnTo>
                  <a:pt x="1720290" y="25729"/>
                </a:lnTo>
                <a:lnTo>
                  <a:pt x="1671506" y="23507"/>
                </a:lnTo>
                <a:lnTo>
                  <a:pt x="1623551" y="21009"/>
                </a:lnTo>
                <a:lnTo>
                  <a:pt x="1575105" y="18984"/>
                </a:lnTo>
                <a:lnTo>
                  <a:pt x="1524851" y="18182"/>
                </a:lnTo>
                <a:lnTo>
                  <a:pt x="1471467" y="19353"/>
                </a:lnTo>
                <a:lnTo>
                  <a:pt x="1413637" y="23246"/>
                </a:lnTo>
                <a:lnTo>
                  <a:pt x="1342613" y="27798"/>
                </a:lnTo>
                <a:lnTo>
                  <a:pt x="1283099" y="28389"/>
                </a:lnTo>
                <a:lnTo>
                  <a:pt x="1232096" y="26485"/>
                </a:lnTo>
                <a:lnTo>
                  <a:pt x="1186605" y="23553"/>
                </a:lnTo>
                <a:lnTo>
                  <a:pt x="1143626" y="21058"/>
                </a:lnTo>
                <a:lnTo>
                  <a:pt x="1100161" y="20467"/>
                </a:lnTo>
                <a:lnTo>
                  <a:pt x="1053211" y="23246"/>
                </a:lnTo>
                <a:lnTo>
                  <a:pt x="1033101" y="24737"/>
                </a:lnTo>
                <a:lnTo>
                  <a:pt x="1006258" y="25924"/>
                </a:lnTo>
                <a:lnTo>
                  <a:pt x="934724" y="27484"/>
                </a:lnTo>
                <a:lnTo>
                  <a:pt x="891212" y="27907"/>
                </a:lnTo>
                <a:lnTo>
                  <a:pt x="843322" y="28123"/>
                </a:lnTo>
                <a:lnTo>
                  <a:pt x="791642" y="28157"/>
                </a:lnTo>
                <a:lnTo>
                  <a:pt x="736762" y="28034"/>
                </a:lnTo>
                <a:lnTo>
                  <a:pt x="679270" y="27778"/>
                </a:lnTo>
                <a:lnTo>
                  <a:pt x="619754" y="27414"/>
                </a:lnTo>
                <a:lnTo>
                  <a:pt x="558805" y="26966"/>
                </a:lnTo>
                <a:lnTo>
                  <a:pt x="497011" y="26459"/>
                </a:lnTo>
                <a:lnTo>
                  <a:pt x="434961" y="25916"/>
                </a:lnTo>
                <a:lnTo>
                  <a:pt x="373243" y="25363"/>
                </a:lnTo>
                <a:lnTo>
                  <a:pt x="312447" y="24824"/>
                </a:lnTo>
                <a:lnTo>
                  <a:pt x="253161" y="24323"/>
                </a:lnTo>
                <a:lnTo>
                  <a:pt x="195975" y="23884"/>
                </a:lnTo>
                <a:lnTo>
                  <a:pt x="141476" y="23533"/>
                </a:lnTo>
                <a:lnTo>
                  <a:pt x="90255" y="23293"/>
                </a:lnTo>
                <a:lnTo>
                  <a:pt x="42900" y="23189"/>
                </a:lnTo>
                <a:lnTo>
                  <a:pt x="0" y="23246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67" y="1266571"/>
            <a:ext cx="11378443" cy="54229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6625" y="1728621"/>
            <a:ext cx="6477000" cy="19660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25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Запомните, операторы сотовой связи никогда не будут просить продиктовать смс-код и ваши паспортные данные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9065" y="3472942"/>
            <a:ext cx="26790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Продиктуйте смс-код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2DF33-5686-4836-93F1-D54608C2BB7E}"/>
              </a:ext>
            </a:extLst>
          </p:cNvPr>
          <p:cNvSpPr txBox="1"/>
          <p:nvPr/>
        </p:nvSpPr>
        <p:spPr>
          <a:xfrm>
            <a:off x="1473084" y="273016"/>
            <a:ext cx="939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безопасность: как не стать жертвой мошенников»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2349</Words>
  <Application>Microsoft Office PowerPoint</Application>
  <PresentationFormat>Широкоэкранный</PresentationFormat>
  <Paragraphs>225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 MT</vt:lpstr>
      <vt:lpstr>Bahnschrift SemiBold Condensed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ТЕЛЕФОННОЕ МОШЕННИЧЕСТВО</vt:lpstr>
      <vt:lpstr>КЕЙС #1</vt:lpstr>
      <vt:lpstr>КЕЙС #2 (схема Fake Boss )</vt:lpstr>
      <vt:lpstr>Презентация PowerPoint</vt:lpstr>
      <vt:lpstr>КЕЙС #3 (схема Мобильный оператор )</vt:lpstr>
      <vt:lpstr>РАЗВИТИЕ СОБЫТИЙ</vt:lpstr>
      <vt:lpstr>Запомните, операторы сотовой связи никогда не будут просить продиктовать смс-код и ваши паспортные данные</vt:lpstr>
      <vt:lpstr>КЕЙС #4 (схема Доставка)</vt:lpstr>
      <vt:lpstr>КЕЙС #5 (схема покупка/продажа на Авито)</vt:lpstr>
      <vt:lpstr>Основное простое правило финансовой безопасности</vt:lpstr>
      <vt:lpstr>Презентация PowerPoint</vt:lpstr>
      <vt:lpstr>Презентация PowerPoint</vt:lpstr>
      <vt:lpstr>ПОДДЕЛКА ГОЛОСА (VOICE SPOOFING)</vt:lpstr>
      <vt:lpstr>СБОР ИНФОРМАЦИИ О КОМПАНИИ И/ИЛИ ЧЕЛОВЕКЕ ПЕРЕД ВЗЛОМОМ</vt:lpstr>
      <vt:lpstr>ОБНАРУЖЕНИЕ ВРЕДОНОСНОГО ПО.</vt:lpstr>
      <vt:lpstr>Презентация PowerPoint</vt:lpstr>
      <vt:lpstr>КЕЙС Примеры вербовки дропперов</vt:lpstr>
      <vt:lpstr>Презентация PowerPoint</vt:lpstr>
      <vt:lpstr>Пример</vt:lpstr>
      <vt:lpstr>КЕЙС (схема Ошибочный перевод)</vt:lpstr>
      <vt:lpstr>Презентация PowerPoint</vt:lpstr>
      <vt:lpstr>ВОВЛЕЧЕНИЕ В ДИВЕРСИОННУЮ ДЕЯТЕЛЬНОСТЬ</vt:lpstr>
      <vt:lpstr>БЛАГОТВОРИТЕЛЬНЫЕ СБОРЫ ДЛЯ СВО/ПРИЮТ ДЛЯ ЖИВОТНЫХ/ НА ОПЕРАЦИЮ</vt:lpstr>
      <vt:lpstr>Дропов принято распределять на категории в соответствии с их действиями</vt:lpstr>
      <vt:lpstr>ПРАВИЛА БЕЗОПАСНОСТИ!!!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Татьяна Алексеевна</cp:lastModifiedBy>
  <cp:revision>12</cp:revision>
  <dcterms:created xsi:type="dcterms:W3CDTF">2025-05-15T14:25:20Z</dcterms:created>
  <dcterms:modified xsi:type="dcterms:W3CDTF">2025-05-17T15:35:22Z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2025-05-15T00:00:00Z</vt:filetime>
  </property>
  <property fmtid="{D5CDD505-2E9C-101B-9397-08002B2CF9AE}" pid="5" name="Producer">
    <vt:lpwstr>Microsoft® PowerPoint® 2016</vt:lpwstr>
  </property>
</Properties>
</file>