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9" r:id="rId5"/>
    <p:sldId id="257" r:id="rId6"/>
    <p:sldId id="266" r:id="rId7"/>
    <p:sldId id="268" r:id="rId8"/>
    <p:sldId id="259" r:id="rId9"/>
    <p:sldId id="261" r:id="rId10"/>
    <p:sldId id="280" r:id="rId11"/>
    <p:sldId id="260" r:id="rId12"/>
    <p:sldId id="262" r:id="rId13"/>
    <p:sldId id="263" r:id="rId14"/>
    <p:sldId id="264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lkonark.ru/internet-zavisimost/u-podrostkov" TargetMode="External"/><Relationship Id="rId2" Type="http://schemas.openxmlformats.org/officeDocument/2006/relationships/hyperlink" Target="http://kak-bog.ru/internet-zavisimos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ildage.ru/psihologiya-i-razvitie/detskaya-psihologiya/kompyuternaya-zavisimost-u-podrostkov-kak-lechit.html" TargetMode="External"/><Relationship Id="rId4" Type="http://schemas.openxmlformats.org/officeDocument/2006/relationships/hyperlink" Target="http://diplomba.ru/work/11327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9" y="327547"/>
            <a:ext cx="4790364" cy="292062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Интернет-зависимость в современном мире.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Рисунок 5" descr="C:\Documents and Settings\Администратор\Рабочий стол\интернет зависимость\20130917_smartphoneuse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2" y="3234519"/>
            <a:ext cx="4435522" cy="255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Администратор\Рабочий стол\интернет зависимость\55e99c84359500d2f61987893ee5af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6025" y="290394"/>
            <a:ext cx="4107976" cy="387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интернет зависимость\Тест-на-признаки-депрессии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2605" y="177420"/>
            <a:ext cx="4671395" cy="30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интернет зависимость\computer-addiction-concept-internet-31283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16" y="1197274"/>
            <a:ext cx="4162568" cy="501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интернет зависимость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15" y="272955"/>
            <a:ext cx="8666329" cy="586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4258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Игромания</a:t>
            </a:r>
            <a:endParaRPr kumimoji="0" lang="ru-RU" sz="5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2"/>
            <a:ext cx="64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Зависимость от компьютерных игр – это одна из форм психологической зависимости, которая проявляется у человека в навязчивом увлечении компьютерными играми.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Администратор\Рабочий стол\интернет зависимость\964e547edccb43f8f5070cdd118a96e9_cropped_960x460_fitted_1200x630_watermark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83" y="1508049"/>
            <a:ext cx="3848668" cy="217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Администратор\Рабочий стол\интернет зависимость\Computer against 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5311" y="1977046"/>
            <a:ext cx="4389293" cy="315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интернет зависимость\1450fe47fc6d3f93ff072c134eaeda35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83" y="3682763"/>
            <a:ext cx="3985144" cy="274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198356"/>
            <a:ext cx="8516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Компьютерная зависимость  от игр у подростков, как правило, носит тяжелый характер. Они становятся злыми и агрессивными, если родители хоть на минуту просят оторваться от компьютера.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Documents and Settings\Администратор\Рабочий стол\интернет зависимость\intr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0" y="1768016"/>
            <a:ext cx="8775511" cy="356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39" y="362634"/>
            <a:ext cx="44150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Последствия зависимости от компьютерных игр: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Снижение самооценки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Нарушение семейной и социальной адаптации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ухудшение психического и физического состояния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интернет зависимость\604b6ea8fc231c228ce0b13f2564a170-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08" y="2756848"/>
            <a:ext cx="4522938" cy="342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интернет зависимость\nz1.ru_zavisimost-sovremennogo-obschestva-v-kartinkah-43-kartinki_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818" y="914401"/>
            <a:ext cx="4439217" cy="425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интернет зависимость\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487" y="191709"/>
            <a:ext cx="4466513" cy="334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интернет зависимость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95355"/>
            <a:ext cx="4626591" cy="323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дминистратор\Рабочий стол\интернет зависимость\1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67" y="164414"/>
            <a:ext cx="4289946" cy="30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дминистратор\Рабочий стол\интернет зависимость\1456973981_simptomi-epileps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3885" y="3589361"/>
            <a:ext cx="4525737" cy="259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900" y="382137"/>
            <a:ext cx="41625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Зависимость от социальных сетей </a:t>
            </a:r>
            <a:r>
              <a:rPr lang="ru-RU" sz="2000" dirty="0" smtClean="0">
                <a:solidFill>
                  <a:schemeClr val="bg1"/>
                </a:solidFill>
              </a:rPr>
              <a:t>заставляет людей постоянно находиться в </a:t>
            </a:r>
            <a:r>
              <a:rPr lang="ru-RU" sz="2000" dirty="0" err="1" smtClean="0">
                <a:solidFill>
                  <a:schemeClr val="bg1"/>
                </a:solidFill>
              </a:rPr>
              <a:t>онлайн-общении</a:t>
            </a:r>
            <a:r>
              <a:rPr lang="ru-RU" sz="2000" dirty="0" smtClean="0">
                <a:solidFill>
                  <a:schemeClr val="bg1"/>
                </a:solidFill>
              </a:rPr>
              <a:t>, забывая про реальных людей и реальное время.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Администратор\Рабочий стол\интернет зависимость\social-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5768" y="1009935"/>
            <a:ext cx="3946461" cy="270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интернет зависимость\007114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60" y="3175095"/>
            <a:ext cx="4868484" cy="307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3" y="337359"/>
            <a:ext cx="6482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Признаки  зависимости от социальных  сетей:</a:t>
            </a:r>
            <a:endParaRPr lang="ru-RU" sz="2400" b="1" u="sng" dirty="0"/>
          </a:p>
        </p:txBody>
      </p:sp>
      <p:pic>
        <p:nvPicPr>
          <p:cNvPr id="3074" name="Picture 2" descr="C:\Documents and Settings\Администратор\Рабочий стол\интернет зависимость\Для-чего-были-придуманы-социальные-сети-1024x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0" y="871040"/>
            <a:ext cx="4094329" cy="386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Администратор\Рабочий стол\интернет зависимость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101" y="2975212"/>
            <a:ext cx="4885899" cy="328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интернет зависимость\1432423145_482634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5" y="300251"/>
            <a:ext cx="8678482" cy="578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3" y="337359"/>
            <a:ext cx="821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Последствия  зависимости от социальных  сетей:</a:t>
            </a:r>
            <a:endParaRPr lang="ru-RU" sz="24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069" y="791276"/>
            <a:ext cx="40260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 нарушение психического здоровья личности, а физические изменения являются следствием. К ним относят проблемы со зрением, головные боли, дисфункция пищеварения, боль в позвоночнике, нарушения сна и прочее.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Администратор\Рабочий стол\интернет зависимость\image 960х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669" y="928048"/>
            <a:ext cx="4541671" cy="320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Администратор\Рабочий стол\интернет зависимость\210220.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774" y="2947916"/>
            <a:ext cx="3817687" cy="330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50" y="474308"/>
            <a:ext cx="8474407" cy="13255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Интернет-зависимость – психическое расстройство, навязчивое желание подключиться к Интернету и болезненная неспособность вовремя отключиться от Интернета.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/>
          </a:p>
        </p:txBody>
      </p:sp>
      <p:pic>
        <p:nvPicPr>
          <p:cNvPr id="1026" name="Picture 2" descr="C:\Documents and Settings\Администратор\Рабочий стол\интернет зависимость\prichiny-internet-zavisimos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3457" y="2006222"/>
            <a:ext cx="7274255" cy="417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3" y="337359"/>
            <a:ext cx="6687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Информационная интернет-зависимость (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онлайн</a:t>
            </a:r>
            <a:r>
              <a:rPr lang="ru-RU" sz="2400" b="1" u="sng" dirty="0" smtClean="0">
                <a:solidFill>
                  <a:schemeClr val="bg1"/>
                </a:solidFill>
              </a:rPr>
              <a:t> серфинг)-</a:t>
            </a:r>
            <a:r>
              <a:rPr lang="ru-RU" sz="2400" b="1" dirty="0" smtClean="0">
                <a:solidFill>
                  <a:schemeClr val="bg1"/>
                </a:solidFill>
              </a:rPr>
              <a:t> это</a:t>
            </a:r>
            <a:r>
              <a:rPr lang="ru-RU" sz="2400" dirty="0" smtClean="0">
                <a:solidFill>
                  <a:schemeClr val="bg1"/>
                </a:solidFill>
              </a:rPr>
              <a:t> неупорядоченный поиск информации, лишенный всякой цели и смысла. Человек блуждает по сайтам, базам данных, одну за другой читает статьи, заметки, комментарии к ним, бесконечно переходит по ссылкам…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Администратор\Рабочий стол\интернет зависимость\Web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233" y="2744763"/>
            <a:ext cx="6316497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интернет зависимость\surfing-brands-names-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973" y="197377"/>
            <a:ext cx="3421423" cy="299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Администратор\Рабочий стол\интернет зависимость\56HTatDT9LNH92BXVSm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296538"/>
            <a:ext cx="4919734" cy="472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gray">
          <a:xfrm>
            <a:off x="272956" y="191070"/>
            <a:ext cx="36985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Последствия интернет - зависимостей  для подростков: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Documents and Settings\Администратор\Рабочий стол\интернет зависимость\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637" y="817611"/>
            <a:ext cx="4346196" cy="280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Администратор\Рабочий стол\интернет зависимость\ком.зависимость-у-детей-e1416979386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43" y="2702257"/>
            <a:ext cx="4272343" cy="343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интернет зависимость\1768780_est-za-komput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1" y="188084"/>
            <a:ext cx="4312692" cy="293610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интернет зависимость\ko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182" y="3316406"/>
            <a:ext cx="4230805" cy="2910383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интернет зависимость\Aggression-Video-Gam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16" y="3151686"/>
            <a:ext cx="4380932" cy="3173413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интернет зависимость\Social-Media-Peop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9170" y="195122"/>
            <a:ext cx="4457771" cy="303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660" y="206443"/>
            <a:ext cx="7997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Конечно, польза и вред интернета стоят на разных чашах весов. Преимуществ у него намного больше. Ну а многих пагубных последствий интернета можно избежать, если использовать его с умом.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интернет зависимость\75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61" y="1278340"/>
            <a:ext cx="3922025" cy="237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интернет зависимость\729293_poisk-po-fotografii-v-interne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07" y="1314986"/>
            <a:ext cx="4219956" cy="236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дминистратор\Рабочий стол\интернет зависимость\1457323681_chem-zanyatsya-v-intern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819" y="3637034"/>
            <a:ext cx="3998794" cy="255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дминистратор\Рабочий стол\интернет зависимость\sazanovich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50" y="3692499"/>
            <a:ext cx="4149220" cy="254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gray">
          <a:xfrm>
            <a:off x="382139" y="327546"/>
            <a:ext cx="798393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2800" dirty="0" err="1" smtClean="0">
                <a:solidFill>
                  <a:schemeClr val="bg1"/>
                </a:solidFill>
              </a:rPr>
              <a:t>интернет-ресурсов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de-AT" sz="2800" dirty="0" smtClean="0">
                <a:solidFill>
                  <a:schemeClr val="bg1"/>
                </a:solidFill>
                <a:hlinkClick r:id="rId2"/>
              </a:rPr>
              <a:t>http://kak-bog.ru/internet-zavisimost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http://alkonark.ru/internet-zavisimost/u-podrostkov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http://diplomba.ru/work/113277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hlinkClick r:id="rId5"/>
              </a:rPr>
              <a:t>http://childage.ru/psihologiya-i-razvitie/detskaya-psihologiya/kompyuternaya-zavisimost-u-podrostkov-kak-lechit.html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3" y="259309"/>
            <a:ext cx="8447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Британские ученые считают, что излишне активный интернет-серфинг ведёт к депрессии.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Те люди, которые проводят много времени в </a:t>
            </a:r>
            <a:r>
              <a:rPr lang="ru-RU" sz="2400" dirty="0" err="1" smtClean="0">
                <a:solidFill>
                  <a:schemeClr val="bg1"/>
                </a:solidFill>
              </a:rPr>
              <a:t>онлайне</a:t>
            </a:r>
            <a:r>
              <a:rPr lang="ru-RU" sz="2400" dirty="0" smtClean="0">
                <a:solidFill>
                  <a:schemeClr val="bg1"/>
                </a:solidFill>
              </a:rPr>
              <a:t>, подвержены плохому настроению и чаще других чувствуют себя несчастными.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Администратор\Рабочий стол\интернет зависимость\internet_zavici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900" y="2301520"/>
            <a:ext cx="5997077" cy="407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68" y="515251"/>
            <a:ext cx="7860257" cy="2899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Виртуальный мир становится интереснее окружающей действительности или выступает способом избегания пугающих или неудовлетворительных обстоятельств.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Администратор\Рабочий стол\интернет зависимость\FHVcZl4Ib49DF4nl889Ew9xu99t7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640" y="1074191"/>
            <a:ext cx="4077052" cy="252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интернет зависимость\109432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5648" y="1023392"/>
            <a:ext cx="4215735" cy="263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Администратор\Рабочий стол\интернет зависимость\1_52553bc08ec3452553bc08ec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070" y="3620141"/>
            <a:ext cx="4124407" cy="282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Администратор\Рабочий стол\интернет зависимость\image723787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4705" y="3675890"/>
            <a:ext cx="4196401" cy="281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285" y="254540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Виды интернет-зависимость.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591402" y="1254618"/>
            <a:ext cx="5105400" cy="830263"/>
            <a:chOff x="1248" y="1866"/>
            <a:chExt cx="3216" cy="523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24" y="1866"/>
              <a:ext cx="23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Зависимость от компьютерных игр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618698" y="2132814"/>
            <a:ext cx="5105400" cy="830263"/>
            <a:chOff x="1248" y="2484"/>
            <a:chExt cx="3216" cy="52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015" y="2484"/>
              <a:ext cx="200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Зависимость от социальных сетей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645994" y="3166229"/>
            <a:ext cx="5822950" cy="830263"/>
            <a:chOff x="1248" y="3111"/>
            <a:chExt cx="3668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027" y="3111"/>
              <a:ext cx="288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Информационная интернет-зависимость (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онлайн</a:t>
              </a:r>
              <a:r>
                <a:rPr lang="ru-RU" sz="2400" dirty="0" smtClean="0">
                  <a:solidFill>
                    <a:schemeClr val="bg1"/>
                  </a:solidFill>
                </a:rPr>
                <a:t> серфинг)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8" name="Рисунок 27" descr="C:\Documents and Settings\Администратор\Рабочий стол\интернет зависимость\20150520_14657511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77" y="4107976"/>
            <a:ext cx="3238302" cy="211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Администратор\Рабочий стол\интернет зависимость\hesitant-toward-face-to-face-communi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82" y="4014006"/>
            <a:ext cx="3817042" cy="215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5" y="242837"/>
            <a:ext cx="3943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u="sng" dirty="0" smtClean="0">
                <a:solidFill>
                  <a:schemeClr val="bg1"/>
                </a:solidFill>
              </a:rPr>
              <a:t>Симптомы Интернет зависимости:</a:t>
            </a:r>
          </a:p>
          <a:p>
            <a:pPr fontAlgn="base"/>
            <a:r>
              <a:rPr lang="ru-RU" sz="2800" dirty="0" smtClean="0">
                <a:solidFill>
                  <a:schemeClr val="bg1"/>
                </a:solidFill>
              </a:rPr>
              <a:t>агрессия, подавленное настроения, беспокойство,</a:t>
            </a:r>
          </a:p>
          <a:p>
            <a:pPr fontAlgn="base"/>
            <a:r>
              <a:rPr lang="ru-RU" sz="2800" dirty="0" smtClean="0">
                <a:solidFill>
                  <a:schemeClr val="bg1"/>
                </a:solidFill>
              </a:rPr>
              <a:t>внезапные проблемы с успеваемостью;</a:t>
            </a:r>
          </a:p>
        </p:txBody>
      </p:sp>
      <p:pic>
        <p:nvPicPr>
          <p:cNvPr id="3074" name="Picture 2" descr="C:\Documents and Settings\Администратор\Рабочий стол\интернет зависимость\Aggression-Video-Ga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703" y="232012"/>
            <a:ext cx="4852524" cy="279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Администратор\Рабочий стол\интернет зависимость\604b6ea8fc231c228ce0b13f2564a170-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34" y="3370997"/>
            <a:ext cx="4542288" cy="309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5081" y="216049"/>
            <a:ext cx="41489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Ограниченное общение со сверстниками;</a:t>
            </a:r>
          </a:p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изменение привычек и интересов;</a:t>
            </a:r>
          </a:p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частые и продолжительные игры на ПК;</a:t>
            </a:r>
          </a:p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постоянное использование Интернет – с раннего утра и до позднего вечера;</a:t>
            </a:r>
          </a:p>
          <a:p>
            <a:pPr fontAlgn="base"/>
            <a:endParaRPr lang="ru-RU" dirty="0" smtClean="0">
              <a:solidFill>
                <a:schemeClr val="bg1"/>
              </a:solidFill>
            </a:endParaRPr>
          </a:p>
          <a:p>
            <a:pPr fontAlgn="base"/>
            <a:endParaRPr lang="ru-RU" dirty="0" smtClean="0">
              <a:solidFill>
                <a:schemeClr val="bg1"/>
              </a:solidFill>
            </a:endParaRPr>
          </a:p>
          <a:p>
            <a:pPr fontAlgn="base"/>
            <a:endParaRPr lang="ru-RU" dirty="0" smtClean="0">
              <a:solidFill>
                <a:schemeClr val="bg1"/>
              </a:solidFill>
            </a:endParaRPr>
          </a:p>
          <a:p>
            <a:pPr fontAlgn="base"/>
            <a:endParaRPr lang="ru-RU" dirty="0" smtClean="0">
              <a:solidFill>
                <a:schemeClr val="bg1"/>
              </a:solidFill>
            </a:endParaRPr>
          </a:p>
          <a:p>
            <a:pPr fontAlgn="base"/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Администратор\Рабочий стол\интернет зависимость\25D025A125D025BE25D025B225D1258025D025B525D025BC25D025B525D025BD25D025BD25D025BE25D025B5-25D025BE25D025B125D1258925D025B525D025BD25D025B825D025B5-25D025BC25D025BE25D025BB25D025B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54" y="204717"/>
            <a:ext cx="4794609" cy="346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Администратор\Рабочий стол\интернет зависимость\210220.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100" y="3597828"/>
            <a:ext cx="4638913" cy="270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интернет зависимость\1457103452_infografika-komputernaya-zavisi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85" y="176568"/>
            <a:ext cx="8325134" cy="604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8649" y="459256"/>
            <a:ext cx="7955793" cy="154696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Сколько времени вы уделяете интернету?(игры, социальные</a:t>
            </a:r>
            <a:r>
              <a:rPr kumimoji="0" lang="ru-RU" sz="4800" b="1" i="0" u="none" strike="noStrike" kern="120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сети, </a:t>
            </a:r>
            <a:r>
              <a:rPr kumimoji="0" lang="ru-RU" sz="4800" b="1" i="0" u="none" strike="noStrike" kern="120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веб-серфинг</a:t>
            </a:r>
            <a:r>
              <a:rPr kumimoji="0" lang="ru-RU" sz="4800" b="1" i="0" u="none" strike="noStrike" kern="120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) 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3754" y="2290330"/>
            <a:ext cx="7886700" cy="319607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От  1</a:t>
            </a:r>
            <a:r>
              <a:rPr kumimoji="0" lang="ru-RU" sz="4800" b="1" i="0" u="none" strike="noStrike" kern="120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до 2 часов  в день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4800" b="1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От 2 до  4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часов в день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От 4 до  6 часов в день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От 6 до  8 часов в день</a:t>
            </a:r>
            <a:endParaRPr kumimoji="0" lang="ru-RU" sz="48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396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Интернет-зависимость в современном мире.</vt:lpstr>
      <vt:lpstr>Интернет-зависимость – психическое расстройство, навязчивое желание подключиться к Интернету и болезненная неспособность вовремя отключиться от Интернета. </vt:lpstr>
      <vt:lpstr>Презентация PowerPoint</vt:lpstr>
      <vt:lpstr> Виртуальный мир становится интереснее окружающей действительности или выступает способом избегания пугающих или неудовлетворительных обстоятельств. </vt:lpstr>
      <vt:lpstr>Виды интернет-зависимость.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144</cp:revision>
  <dcterms:created xsi:type="dcterms:W3CDTF">2014-11-21T11:00:06Z</dcterms:created>
  <dcterms:modified xsi:type="dcterms:W3CDTF">2025-10-08T17:00:47Z</dcterms:modified>
</cp:coreProperties>
</file>