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8" r:id="rId6"/>
    <p:sldId id="267" r:id="rId7"/>
    <p:sldId id="269" r:id="rId8"/>
    <p:sldId id="270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608" y="-9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aa2755a630311f09dee4a26450a9e0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6" name="Рисунок 5" descr="d486e58e06d11ac14cb510646fbd1fa9.png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 rot="10800000">
            <a:off x="1357290" y="928676"/>
            <a:ext cx="6215106" cy="32861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0232" y="1694587"/>
            <a:ext cx="54800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БЫТЬ ЗДОРОВЫМ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ЗДОРОВО!</a:t>
            </a:r>
            <a:endParaRPr lang="ru-RU" sz="44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486e58e06d11ac14cb510646fbd1fa9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 rot="10800000">
            <a:off x="357158" y="214296"/>
            <a:ext cx="7929618" cy="100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Моем руки правильно!</a:t>
            </a:r>
            <a:endParaRPr lang="ru-RU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Мойте руки перед едой и после прогулки! Чистые руки - нет микробам!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 Сколько раз в день нужно мыть руки?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masterpiecer-images.s3.yandex.net/4e7eeca6630411f09bfb0e5d09438c79: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80"/>
            <a:ext cx="3873913" cy="3013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486e58e06d11ac14cb510646fbd1fa9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 rot="10800000">
            <a:off x="357158" y="214296"/>
            <a:ext cx="7929618" cy="100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Фрукты и овощи - наши друзья!</a:t>
            </a:r>
            <a:endParaRPr lang="ru-RU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7158" y="1142990"/>
            <a:ext cx="4038600" cy="33944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Ешьте фрукты и овощи каждый день!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 Какие фрукты вы любите?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masterpiecer-images.s3.yandex.net/c05048c0630411f085e972aee84e4e6d: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304"/>
            <a:ext cx="3874114" cy="301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486e58e06d11ac14cb510646fbd1fa9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 rot="10800000">
            <a:off x="357158" y="214296"/>
            <a:ext cx="7929618" cy="100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Веселая зарядка!</a:t>
            </a:r>
            <a:endParaRPr lang="ru-RU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Зарядка помогает проснуться и быть бодрым!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 Если мы сделаем 5 прыжков и 3 приседания, сколько всего упражнений мы сделаем?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masterpiecer-images.s3.yandex.net/751e5c9a630511f086bac6be5de3e481: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304"/>
            <a:ext cx="3874114" cy="301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486e58e06d11ac14cb510646fbd1fa9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 rot="10800000">
            <a:off x="357158" y="214296"/>
            <a:ext cx="7929618" cy="100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Сладких снов!</a:t>
            </a:r>
            <a:endParaRPr lang="ru-RU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7158" y="1142990"/>
            <a:ext cx="4038600" cy="3394472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Ложитесь спать вовремя, чтобы хорошо отдохнуть!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 Сколько часов нужно спать детям?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masterpiecer-images.s3.yandex.net/ec227444630511f0a5889297183bfbe2: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304"/>
            <a:ext cx="3874114" cy="301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486e58e06d11ac14cb510646fbd1fa9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 rot="10800000">
            <a:off x="357158" y="214296"/>
            <a:ext cx="7929618" cy="100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Пейте воду!</a:t>
            </a:r>
            <a:endParaRPr lang="ru-RU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Пейте воду каждый день, чтобы быть здоровыми!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 Зачем нам нужна вода?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masterpiecer-images.s3.yandex.net/27a47bd7630611f09097aed22654229d: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304"/>
            <a:ext cx="3874114" cy="301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486e58e06d11ac14cb510646fbd1fa9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 rot="10800000">
            <a:off x="357158" y="214296"/>
            <a:ext cx="7929618" cy="100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прогулку!</a:t>
            </a:r>
            <a:endParaRPr lang="ru-RU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7158" y="1142990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Играйте на свежем воздухе каждый день!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 Во что вы любите играть на улице?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masterpiecer-images.s3.yandex.net/5e16ec2c630611f0b8cab225f0806def: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304"/>
            <a:ext cx="3874114" cy="301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486e58e06d11ac14cb510646fbd1fa9.pn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 rot="10800000">
            <a:off x="142844" y="214296"/>
            <a:ext cx="8715436" cy="2428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8"/>
            <a:ext cx="8715436" cy="8572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36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– ЭТО САМОЕ ГЛАВНОЕ!</a:t>
            </a:r>
            <a:br>
              <a:rPr lang="ru-RU" sz="36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СОБЛЮДАЙТЕ ПРАВИЛА </a:t>
            </a:r>
            <a:br>
              <a:rPr lang="ru-RU" sz="36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ЗДОРОВОГО ОБРАЗА ЖИЗНИ!</a:t>
            </a:r>
            <a:endParaRPr lang="ru-RU" sz="36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hpnQlNnT_Buklet-ZOZH_html_e8306ecf0e6136c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357304"/>
            <a:ext cx="7572396" cy="37861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146</Words>
  <PresentationFormat>Экран (16:9)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Моем руки правильно!</vt:lpstr>
      <vt:lpstr>Фрукты и овощи - наши друзья!</vt:lpstr>
      <vt:lpstr>Веселая зарядка!</vt:lpstr>
      <vt:lpstr>Сладких снов!</vt:lpstr>
      <vt:lpstr>Пейте воду!</vt:lpstr>
      <vt:lpstr>На прогулку!</vt:lpstr>
      <vt:lpstr>ЗДОРОВЬЕ – ЭТО САМОЕ ГЛАВНОЕ! СОБЛЮДАЙТЕ ПРАВИЛА  ЗДОРОВОГО ОБРАЗА ЖИЗНИ!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</cp:revision>
  <dcterms:created xsi:type="dcterms:W3CDTF">2025-07-17T11:31:45Z</dcterms:created>
  <dcterms:modified xsi:type="dcterms:W3CDTF">2025-07-17T12:26:14Z</dcterms:modified>
</cp:coreProperties>
</file>