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1" r:id="rId7"/>
    <p:sldId id="273" r:id="rId8"/>
    <p:sldId id="274" r:id="rId9"/>
    <p:sldId id="269" r:id="rId10"/>
    <p:sldId id="268" r:id="rId11"/>
    <p:sldId id="263" r:id="rId12"/>
    <p:sldId id="264" r:id="rId13"/>
    <p:sldId id="265" r:id="rId14"/>
    <p:sldId id="260" r:id="rId15"/>
    <p:sldId id="262" r:id="rId16"/>
    <p:sldId id="278" r:id="rId17"/>
    <p:sldId id="279" r:id="rId18"/>
    <p:sldId id="272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76BE"/>
    <a:srgbClr val="FEFEFE"/>
    <a:srgbClr val="4F1E00"/>
    <a:srgbClr val="FCF0CA"/>
    <a:srgbClr val="F9F4D6"/>
    <a:srgbClr val="FAC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C902-5A86-4299-867C-67B2A078CF91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C2CB9-3261-4741-90ED-4AF4CE074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459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C902-5A86-4299-867C-67B2A078CF91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C2CB9-3261-4741-90ED-4AF4CE074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27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C902-5A86-4299-867C-67B2A078CF91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C2CB9-3261-4741-90ED-4AF4CE074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126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C902-5A86-4299-867C-67B2A078CF91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C2CB9-3261-4741-90ED-4AF4CE074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979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C902-5A86-4299-867C-67B2A078CF91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C2CB9-3261-4741-90ED-4AF4CE074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084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C902-5A86-4299-867C-67B2A078CF91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C2CB9-3261-4741-90ED-4AF4CE074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203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C902-5A86-4299-867C-67B2A078CF91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C2CB9-3261-4741-90ED-4AF4CE074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354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C902-5A86-4299-867C-67B2A078CF91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C2CB9-3261-4741-90ED-4AF4CE074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5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C902-5A86-4299-867C-67B2A078CF91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C2CB9-3261-4741-90ED-4AF4CE074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754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C902-5A86-4299-867C-67B2A078CF91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C2CB9-3261-4741-90ED-4AF4CE074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744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C902-5A86-4299-867C-67B2A078CF91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C2CB9-3261-4741-90ED-4AF4CE074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005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0C902-5A86-4299-867C-67B2A078CF91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C2CB9-3261-4741-90ED-4AF4CE074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02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ng.pngtree.com/back_origin_pic/05/07/74/62c5cebd071d828c3fcc8f86d09bc0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29808" y="1984452"/>
            <a:ext cx="9118202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i="1" dirty="0" smtClean="0">
                <a:solidFill>
                  <a:schemeClr val="bg1"/>
                </a:solidFill>
                <a:effectLst>
                  <a:glow rad="368300">
                    <a:srgbClr val="0F76BE"/>
                  </a:glow>
                </a:effectLst>
              </a:rPr>
              <a:t>Быстрее, </a:t>
            </a:r>
          </a:p>
          <a:p>
            <a:r>
              <a:rPr lang="ru-RU" sz="6600" b="1" i="1" dirty="0">
                <a:solidFill>
                  <a:schemeClr val="bg1"/>
                </a:solidFill>
                <a:effectLst>
                  <a:glow rad="368300">
                    <a:srgbClr val="0F76BE"/>
                  </a:glow>
                </a:effectLst>
              </a:rPr>
              <a:t> </a:t>
            </a:r>
            <a:r>
              <a:rPr lang="ru-RU" sz="6600" b="1" i="1" dirty="0" smtClean="0">
                <a:solidFill>
                  <a:schemeClr val="bg1"/>
                </a:solidFill>
                <a:effectLst>
                  <a:glow rad="368300">
                    <a:srgbClr val="0F76BE"/>
                  </a:glow>
                </a:effectLst>
              </a:rPr>
              <a:t>                выше, </a:t>
            </a:r>
          </a:p>
          <a:p>
            <a:r>
              <a:rPr lang="ru-RU" sz="6600" b="1" i="1" dirty="0">
                <a:solidFill>
                  <a:schemeClr val="bg1"/>
                </a:solidFill>
                <a:effectLst>
                  <a:glow rad="368300">
                    <a:srgbClr val="0F76BE"/>
                  </a:glow>
                </a:effectLst>
              </a:rPr>
              <a:t> </a:t>
            </a:r>
            <a:r>
              <a:rPr lang="ru-RU" sz="6600" b="1" i="1" dirty="0" smtClean="0">
                <a:solidFill>
                  <a:schemeClr val="bg1"/>
                </a:solidFill>
                <a:effectLst>
                  <a:glow rad="368300">
                    <a:srgbClr val="0F76BE"/>
                  </a:glow>
                </a:effectLst>
              </a:rPr>
              <a:t>                            здоровее</a:t>
            </a:r>
            <a:endParaRPr lang="ru-RU" sz="6600" b="1" i="1" dirty="0">
              <a:solidFill>
                <a:schemeClr val="bg1"/>
              </a:solidFill>
              <a:effectLst>
                <a:glow rad="368300">
                  <a:srgbClr val="0F76BE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433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ng.pngtree.com/back_origin_pic/05/07/74/62c5cebd071d828c3fcc8f86d09bc0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30828" y="2633547"/>
            <a:ext cx="313034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i="1" dirty="0" smtClean="0">
                <a:solidFill>
                  <a:schemeClr val="bg1"/>
                </a:solidFill>
                <a:effectLst>
                  <a:glow rad="368300">
                    <a:srgbClr val="0F76BE"/>
                  </a:glow>
                </a:effectLst>
              </a:rPr>
              <a:t>ОТВЕТЫ</a:t>
            </a:r>
            <a:endParaRPr lang="ru-RU" sz="6600" b="1" i="1" dirty="0">
              <a:solidFill>
                <a:schemeClr val="bg1"/>
              </a:solidFill>
              <a:effectLst>
                <a:glow rad="368300">
                  <a:srgbClr val="0F76BE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700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png.pngtree.com/back_origin_pic/05/07/74/62c5cebd071d828c3fcc8f86d09bc0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32112" y="2507674"/>
            <a:ext cx="4226033" cy="3351216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Обязательное выступление в этом виде спорта – это упражнения «рыба-меч», «цапля», «фламинго», «аврора», «альбатрос»</a:t>
            </a:r>
          </a:p>
        </p:txBody>
      </p:sp>
      <p:sp>
        <p:nvSpPr>
          <p:cNvPr id="6" name="Овал 5"/>
          <p:cNvSpPr/>
          <p:nvPr/>
        </p:nvSpPr>
        <p:spPr>
          <a:xfrm>
            <a:off x="222068" y="241662"/>
            <a:ext cx="849086" cy="84908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  <a:endParaRPr lang="ru-RU" sz="4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7170" name="Picture 2" descr="https://w-dog.ru/wallpapers/3/12/40066069494738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1" r="15196"/>
          <a:stretch/>
        </p:blipFill>
        <p:spPr bwMode="auto">
          <a:xfrm>
            <a:off x="4890257" y="451892"/>
            <a:ext cx="6842190" cy="569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924974" y="6050163"/>
            <a:ext cx="68804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Синхронное плавание</a:t>
            </a:r>
            <a:endParaRPr lang="ru-RU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593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https://png.pngtree.com/back_origin_pic/05/07/74/62c5cebd071d828c3fcc8f86d09bc0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222068" y="241662"/>
            <a:ext cx="849086" cy="84908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2</a:t>
            </a:r>
            <a:endParaRPr lang="ru-RU" sz="4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332112" y="2507674"/>
            <a:ext cx="4226033" cy="1927848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Марафонская дистанция – это сколько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94314" y="5905483"/>
            <a:ext cx="37417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42 км 195 м</a:t>
            </a:r>
            <a:endParaRPr lang="ru-RU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146" name="Picture 2" descr="http://www.sos-gazeta.com.ua/wp-content/uploads/2017/09/1474370109_63531042_pheidippid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257" y="241662"/>
            <a:ext cx="6513103" cy="542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62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png.pngtree.com/back_origin_pic/05/07/74/62c5cebd071d828c3fcc8f86d09bc0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222068" y="241662"/>
            <a:ext cx="849086" cy="84908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3</a:t>
            </a:r>
            <a:endParaRPr lang="ru-RU" sz="4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05507" y="1479804"/>
            <a:ext cx="3110428" cy="3920422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На открытии Олимпийских игр команды идут в порядке алфавита страны-организатора. Но впереди всегда шествует команда одной и той же страны. Какой?</a:t>
            </a:r>
          </a:p>
          <a:p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32291" y="5858890"/>
            <a:ext cx="22855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Греция</a:t>
            </a:r>
            <a:endParaRPr lang="ru-RU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124" name="Picture 4" descr="http://www2.pictures.gi.zimbio.com/Olympics+Opening+Ceremony+Q9LSofLaIyu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441" y="395117"/>
            <a:ext cx="8191658" cy="546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49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png.pngtree.com/back_origin_pic/05/07/74/62c5cebd071d828c3fcc8f86d09bc0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222068" y="241662"/>
            <a:ext cx="849086" cy="84908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4</a:t>
            </a:r>
            <a:endParaRPr lang="ru-RU" sz="4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32112" y="2507674"/>
            <a:ext cx="4226033" cy="2146213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 какой игре пользуются самым легким мячом?</a:t>
            </a:r>
          </a:p>
          <a:p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57620" y="5722616"/>
            <a:ext cx="60424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Настольный теннис</a:t>
            </a:r>
            <a:endParaRPr lang="ru-RU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098" name="Picture 2" descr="https://www.mgpu.ru/wp-content/uploads/2019/03/6s7yncqzv5q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4" r="15532"/>
          <a:stretch/>
        </p:blipFill>
        <p:spPr bwMode="auto">
          <a:xfrm>
            <a:off x="4890256" y="565868"/>
            <a:ext cx="6860465" cy="508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75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png.pngtree.com/back_origin_pic/05/07/74/62c5cebd071d828c3fcc8f86d09bc0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222068" y="241662"/>
            <a:ext cx="849086" cy="84908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  <a:endParaRPr lang="ru-RU" sz="4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32112" y="1978926"/>
            <a:ext cx="3066181" cy="1978926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Спортсмен, который ходит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сидя</a:t>
            </a:r>
          </a:p>
          <a:p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56872" y="5695322"/>
            <a:ext cx="35074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Шахматист</a:t>
            </a:r>
            <a:endParaRPr lang="ru-RU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681" y="1327249"/>
            <a:ext cx="6376491" cy="370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76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png.pngtree.com/back_origin_pic/05/07/74/62c5cebd071d828c3fcc8f86d09bc0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222068" y="241662"/>
            <a:ext cx="849086" cy="84908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6</a:t>
            </a:r>
            <a:endParaRPr lang="ru-RU" sz="4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32112" y="1978925"/>
            <a:ext cx="3066181" cy="2524835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 каком виде спорта спортсмены наносят друг другу уколы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2061" y="5695322"/>
            <a:ext cx="3777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Фехтование</a:t>
            </a:r>
            <a:endParaRPr lang="ru-RU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482" name="Picture 2" descr="https://avatars.mds.yandex.net/get-pdb/989459/80736227-0949-466f-9ba8-bd15447589c8/s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112" y="414165"/>
            <a:ext cx="7921736" cy="528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79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png.pngtree.com/back_origin_pic/05/07/74/62c5cebd071d828c3fcc8f86d09bc0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222068" y="241662"/>
            <a:ext cx="849086" cy="84908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7</a:t>
            </a:r>
            <a:endParaRPr lang="ru-RU" sz="4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19458" name="Picture 2" descr="https://image.freepik.com/free-vector/_23-21474892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75" y="143592"/>
            <a:ext cx="6561588" cy="656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96000" y="6318913"/>
            <a:ext cx="2379260" cy="2593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68733" y="1955440"/>
            <a:ext cx="129868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0"/>
              </a:rPr>
              <a:t>ф</a:t>
            </a:r>
            <a:r>
              <a:rPr lang="ru-RU" sz="2800" b="1" cap="none" spc="0" dirty="0" smtClean="0">
                <a:ln w="0"/>
                <a:solidFill>
                  <a:schemeClr val="tx1"/>
                </a:solidFill>
              </a:rPr>
              <a:t>утбол</a:t>
            </a:r>
            <a:endParaRPr lang="ru-RU" sz="2800" b="1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28539" y="1955440"/>
            <a:ext cx="17626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0"/>
              </a:rPr>
              <a:t>баскетбол</a:t>
            </a:r>
            <a:endParaRPr lang="ru-RU" sz="2800" b="1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588453" y="1955440"/>
            <a:ext cx="151740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0"/>
              </a:rPr>
              <a:t>бильярд</a:t>
            </a:r>
            <a:endParaRPr lang="ru-RU" sz="2800" b="1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91983" y="4028898"/>
            <a:ext cx="14550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0"/>
              </a:rPr>
              <a:t>гандбол</a:t>
            </a:r>
            <a:endParaRPr lang="ru-RU" sz="2800" b="1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28539" y="4028898"/>
            <a:ext cx="191103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0"/>
              </a:rPr>
              <a:t>а</a:t>
            </a:r>
            <a:r>
              <a:rPr lang="ru-RU" sz="2800" b="1" dirty="0" smtClean="0">
                <a:ln w="0"/>
              </a:rPr>
              <a:t>м. ф</a:t>
            </a:r>
            <a:r>
              <a:rPr lang="ru-RU" sz="2800" b="1" cap="none" spc="0" dirty="0" smtClean="0">
                <a:ln w="0"/>
                <a:solidFill>
                  <a:schemeClr val="tx1"/>
                </a:solidFill>
              </a:rPr>
              <a:t>утбол</a:t>
            </a:r>
            <a:endParaRPr lang="ru-RU" sz="2800" b="1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640486" y="4028898"/>
            <a:ext cx="14737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0"/>
              </a:rPr>
              <a:t>бейсбол</a:t>
            </a:r>
            <a:endParaRPr lang="ru-RU" sz="2800" b="1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46730" y="6057303"/>
            <a:ext cx="198919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0"/>
              </a:rPr>
              <a:t>б</a:t>
            </a:r>
            <a:r>
              <a:rPr lang="ru-RU" sz="2800" b="1" dirty="0" smtClean="0">
                <a:ln w="0"/>
              </a:rPr>
              <a:t>ол. теннис</a:t>
            </a:r>
            <a:endParaRPr lang="ru-RU" sz="2800" b="1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615196" y="6057303"/>
            <a:ext cx="14331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0"/>
              </a:rPr>
              <a:t>боулинг</a:t>
            </a:r>
            <a:endParaRPr lang="ru-RU" sz="2800" b="1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427611" y="6057303"/>
            <a:ext cx="16855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0"/>
              </a:rPr>
              <a:t>волейбол</a:t>
            </a:r>
            <a:endParaRPr lang="ru-RU" sz="2800" b="1" cap="none" spc="0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05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ng.pngtree.com/back_origin_pic/05/07/74/62c5cebd071d828c3fcc8f86d09bc0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29808" y="1984452"/>
            <a:ext cx="9118202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i="1" dirty="0" smtClean="0">
                <a:solidFill>
                  <a:schemeClr val="bg1"/>
                </a:solidFill>
                <a:effectLst>
                  <a:glow rad="368300">
                    <a:srgbClr val="0F76BE"/>
                  </a:glow>
                </a:effectLst>
              </a:rPr>
              <a:t>Быстрее, </a:t>
            </a:r>
          </a:p>
          <a:p>
            <a:r>
              <a:rPr lang="ru-RU" sz="6600" b="1" i="1" dirty="0">
                <a:solidFill>
                  <a:schemeClr val="bg1"/>
                </a:solidFill>
                <a:effectLst>
                  <a:glow rad="368300">
                    <a:srgbClr val="0F76BE"/>
                  </a:glow>
                </a:effectLst>
              </a:rPr>
              <a:t> </a:t>
            </a:r>
            <a:r>
              <a:rPr lang="ru-RU" sz="6600" b="1" i="1" dirty="0" smtClean="0">
                <a:solidFill>
                  <a:schemeClr val="bg1"/>
                </a:solidFill>
                <a:effectLst>
                  <a:glow rad="368300">
                    <a:srgbClr val="0F76BE"/>
                  </a:glow>
                </a:effectLst>
              </a:rPr>
              <a:t>                выше, </a:t>
            </a:r>
          </a:p>
          <a:p>
            <a:r>
              <a:rPr lang="ru-RU" sz="6600" b="1" i="1" dirty="0">
                <a:solidFill>
                  <a:schemeClr val="bg1"/>
                </a:solidFill>
                <a:effectLst>
                  <a:glow rad="368300">
                    <a:srgbClr val="0F76BE"/>
                  </a:glow>
                </a:effectLst>
              </a:rPr>
              <a:t> </a:t>
            </a:r>
            <a:r>
              <a:rPr lang="ru-RU" sz="6600" b="1" i="1" dirty="0" smtClean="0">
                <a:solidFill>
                  <a:schemeClr val="bg1"/>
                </a:solidFill>
                <a:effectLst>
                  <a:glow rad="368300">
                    <a:srgbClr val="0F76BE"/>
                  </a:glow>
                </a:effectLst>
              </a:rPr>
              <a:t>                            здоровее</a:t>
            </a:r>
            <a:endParaRPr lang="ru-RU" sz="6600" b="1" i="1" dirty="0">
              <a:solidFill>
                <a:schemeClr val="bg1"/>
              </a:solidFill>
              <a:effectLst>
                <a:glow rad="368300">
                  <a:srgbClr val="0F76BE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324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ng.pngtree.com/back_origin_pic/05/07/74/62c5cebd071d828c3fcc8f86d09bc0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521130" y="1319348"/>
            <a:ext cx="8752114" cy="3716675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Обязательное выступление в этом виде спорта – это упражнения «рыба-меч», «цапля», «фламинго», «аврора», «альбатрос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22068" y="241662"/>
            <a:ext cx="849086" cy="84908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  <a:endParaRPr lang="ru-RU" sz="4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86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png.pngtree.com/back_origin_pic/05/07/74/62c5cebd071d828c3fcc8f86d09bc0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222068" y="241662"/>
            <a:ext cx="849086" cy="84908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2</a:t>
            </a:r>
            <a:endParaRPr lang="ru-RU" sz="4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521130" y="1319348"/>
            <a:ext cx="8752114" cy="2133536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Марафонская дистанция – это сколько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01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png.pngtree.com/back_origin_pic/05/07/74/62c5cebd071d828c3fcc8f86d09bc0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222068" y="241662"/>
            <a:ext cx="849086" cy="84908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3</a:t>
            </a:r>
            <a:endParaRPr lang="ru-RU" sz="4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521130" y="1090749"/>
            <a:ext cx="8752114" cy="4204582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На открытии Олимпийских игр команды идут в порядке алфавита страны-организатора. Но впереди всегда шествует команда одной и той же страны. Какой?</a:t>
            </a:r>
          </a:p>
          <a:p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99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png.pngtree.com/back_origin_pic/05/07/74/62c5cebd071d828c3fcc8f86d09bc0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222068" y="241662"/>
            <a:ext cx="849086" cy="84908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4</a:t>
            </a:r>
            <a:endParaRPr lang="ru-RU" sz="4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521130" y="1319348"/>
            <a:ext cx="8752114" cy="2160831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В какой игре пользуются самым легким мячом?</a:t>
            </a:r>
          </a:p>
          <a:p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92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ng.pngtree.com/back_origin_pic/05/07/74/62c5cebd071d828c3fcc8f86d09bc0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222068" y="241662"/>
            <a:ext cx="849086" cy="84908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  <a:endParaRPr lang="ru-RU" sz="4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521130" y="1319348"/>
            <a:ext cx="8752114" cy="1601273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Спортсмен, который ходит сидя</a:t>
            </a:r>
          </a:p>
          <a:p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6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ng.pngtree.com/back_origin_pic/05/07/74/62c5cebd071d828c3fcc8f86d09bc0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222068" y="241662"/>
            <a:ext cx="849086" cy="84908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6</a:t>
            </a:r>
            <a:endParaRPr lang="ru-RU" sz="4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521130" y="1319348"/>
            <a:ext cx="8752114" cy="1901524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В каком виде спорта спортсмены наносят друг другу уколы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29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ng.pngtree.com/back_origin_pic/05/07/74/62c5cebd071d828c3fcc8f86d09bc0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222068" y="241662"/>
            <a:ext cx="849086" cy="84908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7</a:t>
            </a:r>
            <a:endParaRPr lang="ru-RU" sz="4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810620" y="159221"/>
            <a:ext cx="6561588" cy="6561588"/>
            <a:chOff x="4810620" y="159221"/>
            <a:chExt cx="6561588" cy="6561588"/>
          </a:xfrm>
        </p:grpSpPr>
        <p:pic>
          <p:nvPicPr>
            <p:cNvPr id="8" name="Picture 2" descr="https://image.freepik.com/free-vector/_23-214748923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0620" y="159221"/>
              <a:ext cx="6561588" cy="6561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6901784" y="6288628"/>
              <a:ext cx="2379260" cy="2593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Заголовок 1"/>
          <p:cNvSpPr txBox="1">
            <a:spLocks/>
          </p:cNvSpPr>
          <p:nvPr/>
        </p:nvSpPr>
        <p:spPr>
          <a:xfrm>
            <a:off x="501807" y="1549800"/>
            <a:ext cx="3807007" cy="3780430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Напишите названия видов спорта, где используются данные мячи.</a:t>
            </a:r>
          </a:p>
          <a:p>
            <a:endParaRPr lang="ru-RU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5845097" y="1915958"/>
            <a:ext cx="501806" cy="4503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</a:t>
            </a:r>
            <a:endParaRPr lang="ru-RU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840511" y="1915958"/>
            <a:ext cx="501806" cy="4503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  <a:endParaRPr lang="ru-RU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9968996" y="1915958"/>
            <a:ext cx="501806" cy="4503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</a:t>
            </a:r>
            <a:endParaRPr lang="ru-RU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845097" y="3989699"/>
            <a:ext cx="501806" cy="4503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  <a:endParaRPr lang="ru-RU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7840511" y="3989699"/>
            <a:ext cx="501806" cy="4503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</a:t>
            </a:r>
            <a:endParaRPr lang="ru-RU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9968996" y="3989699"/>
            <a:ext cx="501806" cy="4503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</a:t>
            </a:r>
            <a:endParaRPr lang="ru-RU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845097" y="5838252"/>
            <a:ext cx="501806" cy="4503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7</a:t>
            </a:r>
            <a:endParaRPr lang="ru-RU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840511" y="5838252"/>
            <a:ext cx="501806" cy="4503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8</a:t>
            </a:r>
            <a:endParaRPr lang="ru-RU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9968996" y="5838252"/>
            <a:ext cx="501806" cy="4503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9</a:t>
            </a:r>
            <a:endParaRPr lang="ru-RU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47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063"/>
            <a:ext cx="12192000" cy="686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60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226</Words>
  <Application>Microsoft Office PowerPoint</Application>
  <PresentationFormat>Широкоэкранный</PresentationFormat>
  <Paragraphs>58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Качан</dc:creator>
  <cp:lastModifiedBy>Пользователь Windows</cp:lastModifiedBy>
  <cp:revision>48</cp:revision>
  <dcterms:created xsi:type="dcterms:W3CDTF">2019-03-07T15:58:49Z</dcterms:created>
  <dcterms:modified xsi:type="dcterms:W3CDTF">2025-01-28T19:06:38Z</dcterms:modified>
</cp:coreProperties>
</file>