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61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7"/>
    <a:srgbClr val="F57D01"/>
    <a:srgbClr val="FFF3B1"/>
    <a:srgbClr val="46AF56"/>
    <a:srgbClr val="333333"/>
    <a:srgbClr val="D74545"/>
    <a:srgbClr val="4893BD"/>
    <a:srgbClr val="FF7E79"/>
    <a:srgbClr val="FFF9EF"/>
    <a:srgbClr val="F5E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648"/>
  </p:normalViewPr>
  <p:slideViewPr>
    <p:cSldViewPr snapToGrid="0">
      <p:cViewPr>
        <p:scale>
          <a:sx n="67" d="100"/>
          <a:sy n="67" d="100"/>
        </p:scale>
        <p:origin x="1720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DD6E-BB6F-2246-8D86-54883414EBB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A7BBF-E628-434D-948C-F4DD33A6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0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7BBF-E628-434D-948C-F4DD33A656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2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6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6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5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2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7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0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1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6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4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2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014FD9-CB6D-C343-B7AF-5C335C2FA7C7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3FD440-8678-AB44-A59A-9DC4904E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8597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9C12B-1419-9272-B9D2-18200A9BF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F7B0798F-B73E-06A3-6C87-574EB8350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7"/>
          <a:stretch>
            <a:fillRect/>
          </a:stretch>
        </p:blipFill>
        <p:spPr bwMode="auto">
          <a:xfrm>
            <a:off x="24463" y="7528277"/>
            <a:ext cx="9552273" cy="52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97142C0-20B5-DD00-CE91-0EACDE31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80003"/>
            <a:ext cx="9576737" cy="62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E8211-1948-2626-D61A-67C92B494922}"/>
              </a:ext>
            </a:extLst>
          </p:cNvPr>
          <p:cNvSpPr txBox="1"/>
          <p:nvPr/>
        </p:nvSpPr>
        <p:spPr>
          <a:xfrm>
            <a:off x="147509" y="1473674"/>
            <a:ext cx="450741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Не открывай подозрительные ссылки</a:t>
            </a:r>
            <a:endParaRPr lang="ru-RU" b="1" dirty="0">
              <a:solidFill>
                <a:schemeClr val="bg1"/>
              </a:solidFill>
              <a:latin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77068-EC7D-9D2B-0585-7CF99EB30FDB}"/>
              </a:ext>
            </a:extLst>
          </p:cNvPr>
          <p:cNvSpPr txBox="1"/>
          <p:nvPr/>
        </p:nvSpPr>
        <p:spPr>
          <a:xfrm>
            <a:off x="210790" y="251888"/>
            <a:ext cx="917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 Sans" panose="020B0503020203020204" pitchFamily="34" charset="0"/>
              </a:rPr>
              <a:t>БЕЗОПАСНЫЙ ИНТЕРНЕТ ДЛЯ ШКОЛЬНИКОВ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4CD70-A514-5872-1C3C-4F50AF1309FC}"/>
              </a:ext>
            </a:extLst>
          </p:cNvPr>
          <p:cNvSpPr txBox="1"/>
          <p:nvPr/>
        </p:nvSpPr>
        <p:spPr>
          <a:xfrm>
            <a:off x="147510" y="1849497"/>
            <a:ext cx="4487314" cy="1569660"/>
          </a:xfrm>
          <a:prstGeom prst="rect">
            <a:avLst/>
          </a:prstGeom>
          <a:solidFill>
            <a:srgbClr val="F5EC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PT Sans" panose="020B0503020203020204" pitchFamily="34" charset="0"/>
              </a:rPr>
              <a:t>⚠️ Никогда не нажимай на ссылки от незнакомцев или те, что выглядят странно: с ошибками, кучей цифр или символов. За ними могут скрываться вирусы или мошенники. Если сомневаешься — спроси у родителей или учителя.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5AEEC-D687-0EC6-EF49-B7B3DC2440EB}"/>
              </a:ext>
            </a:extLst>
          </p:cNvPr>
          <p:cNvSpPr txBox="1"/>
          <p:nvPr/>
        </p:nvSpPr>
        <p:spPr>
          <a:xfrm>
            <a:off x="176029" y="3599765"/>
            <a:ext cx="450271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Не общайся с незнакомыми в сети</a:t>
            </a:r>
            <a:endParaRPr lang="ru-RU" b="1" dirty="0">
              <a:solidFill>
                <a:schemeClr val="bg1"/>
              </a:solidFill>
              <a:latin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9FC15-59A8-0EAD-2021-399DA4AA61DC}"/>
              </a:ext>
            </a:extLst>
          </p:cNvPr>
          <p:cNvSpPr txBox="1"/>
          <p:nvPr/>
        </p:nvSpPr>
        <p:spPr>
          <a:xfrm>
            <a:off x="147509" y="3989353"/>
            <a:ext cx="4502710" cy="1323439"/>
          </a:xfrm>
          <a:prstGeom prst="rect">
            <a:avLst/>
          </a:prstGeom>
          <a:solidFill>
            <a:srgbClr val="F5EC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PT Sans" panose="020B0503020203020204" pitchFamily="34" charset="0"/>
                <a:cs typeface="Arial" panose="020B0604020202020204" pitchFamily="34" charset="0"/>
              </a:rPr>
              <a:t>🚫 В интернете легко встретить человека, который притворяется кем-то другим. Никогда не соглашайся на встречи с теми, кого знаешь только по переписке, без сопровождения взрослых.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2B719-62BC-1480-E680-19F24CDDEF2C}"/>
              </a:ext>
            </a:extLst>
          </p:cNvPr>
          <p:cNvSpPr txBox="1"/>
          <p:nvPr/>
        </p:nvSpPr>
        <p:spPr>
          <a:xfrm>
            <a:off x="169700" y="5482841"/>
            <a:ext cx="448051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Береги личные данные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4B93D-C620-26F6-EF50-ABCFF0672DB7}"/>
              </a:ext>
            </a:extLst>
          </p:cNvPr>
          <p:cNvSpPr txBox="1"/>
          <p:nvPr/>
        </p:nvSpPr>
        <p:spPr>
          <a:xfrm>
            <a:off x="176351" y="5861634"/>
            <a:ext cx="4473868" cy="1077218"/>
          </a:xfrm>
          <a:prstGeom prst="rect">
            <a:avLst/>
          </a:prstGeom>
          <a:solidFill>
            <a:srgbClr val="F5EC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PT Sans" panose="020B0503020203020204" pitchFamily="34" charset="0"/>
              </a:rPr>
              <a:t>🔒 Адрес, номер телефона, пароли, фото документов — только для тебя и родителей. Даже обычные фотографии стоит выкладывать осторожно: по ним можно узнать лишнее.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01098-5D16-CC7C-A298-A65408989F28}"/>
              </a:ext>
            </a:extLst>
          </p:cNvPr>
          <p:cNvSpPr txBox="1"/>
          <p:nvPr/>
        </p:nvSpPr>
        <p:spPr>
          <a:xfrm>
            <a:off x="4899846" y="10547697"/>
            <a:ext cx="4486825" cy="1508105"/>
          </a:xfrm>
          <a:prstGeom prst="rect">
            <a:avLst/>
          </a:prstGeom>
          <a:solidFill>
            <a:srgbClr val="FFF3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0"/>
              </a:rPr>
              <a:t>ПОМНИ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0"/>
              </a:rPr>
              <a:t>: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PT Sans" panose="020B0503020203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latin typeface="PT Sans" panose="020B0503020203020204" pitchFamily="34" charset="0"/>
              </a:rPr>
              <a:t>Интернет — это часть нашей жизни, но он должен быть безопасным.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PT Sans" panose="020B0503020203020204" pitchFamily="34" charset="0"/>
              </a:rPr>
              <a:t>Будь внимателен, береги свои данные и уважай других пользователей!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9C9E44-0679-225F-8CEA-364179735A6C}"/>
              </a:ext>
            </a:extLst>
          </p:cNvPr>
          <p:cNvSpPr txBox="1"/>
          <p:nvPr/>
        </p:nvSpPr>
        <p:spPr>
          <a:xfrm>
            <a:off x="4950983" y="5027426"/>
            <a:ext cx="449133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0"/>
              </a:rPr>
              <a:t>Используй надёжные пароли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69F8DA-657B-6EEB-A8AA-74E60139DC66}"/>
              </a:ext>
            </a:extLst>
          </p:cNvPr>
          <p:cNvSpPr txBox="1"/>
          <p:nvPr/>
        </p:nvSpPr>
        <p:spPr>
          <a:xfrm>
            <a:off x="4957513" y="5409136"/>
            <a:ext cx="4447416" cy="1323439"/>
          </a:xfrm>
          <a:prstGeom prst="rect">
            <a:avLst/>
          </a:prstGeom>
          <a:solidFill>
            <a:srgbClr val="F5EC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PT Sans" panose="020B0503020203020204" pitchFamily="34" charset="0"/>
              </a:rPr>
              <a:t>🧩 Пароль должен быть длинным (8 и более символов), включать буквы разного регистра, цифры и специальные знаки. Один пароль — для одного аккаунта. Никому не сообщай свои пароли.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B441B-B5D0-5A3B-7EDE-5817353CCE98}"/>
              </a:ext>
            </a:extLst>
          </p:cNvPr>
          <p:cNvSpPr txBox="1"/>
          <p:nvPr/>
        </p:nvSpPr>
        <p:spPr>
          <a:xfrm>
            <a:off x="613507" y="770448"/>
            <a:ext cx="8374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Интернет — твой друг, если ты соблюдаешь правила безопасности!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721839-D8C8-2749-3070-EF15A75126DB}"/>
              </a:ext>
            </a:extLst>
          </p:cNvPr>
          <p:cNvSpPr txBox="1"/>
          <p:nvPr/>
        </p:nvSpPr>
        <p:spPr>
          <a:xfrm>
            <a:off x="4907068" y="6885662"/>
            <a:ext cx="449133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0"/>
              </a:rPr>
              <a:t>Будь вежливым в интернете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5E1958-1332-7BE5-A6CF-977D091DC694}"/>
              </a:ext>
            </a:extLst>
          </p:cNvPr>
          <p:cNvSpPr txBox="1"/>
          <p:nvPr/>
        </p:nvSpPr>
        <p:spPr>
          <a:xfrm>
            <a:off x="4924171" y="7254994"/>
            <a:ext cx="4447416" cy="1077218"/>
          </a:xfrm>
          <a:prstGeom prst="rect">
            <a:avLst/>
          </a:prstGeom>
          <a:solidFill>
            <a:srgbClr val="F5EC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latin typeface="PT Sans" panose="020B0503020203020204" pitchFamily="34" charset="0"/>
              </a:rPr>
              <a:t>💬 Интернет всё запоминает. Старайся писать так, как говорил бы в реальной жизни: уважительно и доброжелательно. Не оскорбляй и не провоцируй ссоры.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836EAB-64E9-242F-FCC4-00EA056DA4FE}"/>
              </a:ext>
            </a:extLst>
          </p:cNvPr>
          <p:cNvSpPr txBox="1"/>
          <p:nvPr/>
        </p:nvSpPr>
        <p:spPr>
          <a:xfrm>
            <a:off x="176350" y="7064167"/>
            <a:ext cx="445847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0"/>
              </a:rPr>
              <a:t>Сообщай взрослым о проблемах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3C256-B409-92D7-30B9-780BF3FCE893}"/>
              </a:ext>
            </a:extLst>
          </p:cNvPr>
          <p:cNvSpPr txBox="1"/>
          <p:nvPr/>
        </p:nvSpPr>
        <p:spPr>
          <a:xfrm>
            <a:off x="191914" y="7424165"/>
            <a:ext cx="4433199" cy="1323439"/>
          </a:xfrm>
          <a:prstGeom prst="rect">
            <a:avLst/>
          </a:prstGeom>
          <a:solidFill>
            <a:srgbClr val="F5EC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PT Sans" panose="020B0503020203020204" pitchFamily="34" charset="0"/>
              </a:rPr>
              <a:t>🆘 Если тебе пишут гадости, угрожают, требуют что-то или присылают странные фото — обязательно расскажи об этом родителям или учителю. Сделай скриншот и не скрывай проблему.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A21874-E33F-BB05-1F94-C0A0F778A16A}"/>
              </a:ext>
            </a:extLst>
          </p:cNvPr>
          <p:cNvSpPr txBox="1"/>
          <p:nvPr/>
        </p:nvSpPr>
        <p:spPr>
          <a:xfrm>
            <a:off x="4924171" y="8529966"/>
            <a:ext cx="4447416" cy="369332"/>
          </a:xfrm>
          <a:prstGeom prst="rect">
            <a:avLst/>
          </a:prstGeom>
          <a:solidFill>
            <a:srgbClr val="46AF5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0"/>
              </a:rPr>
              <a:t>Проверяй информацию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C1A0FB-CC7E-929E-EBEC-0B9F6BE6B095}"/>
              </a:ext>
            </a:extLst>
          </p:cNvPr>
          <p:cNvSpPr txBox="1"/>
          <p:nvPr/>
        </p:nvSpPr>
        <p:spPr>
          <a:xfrm>
            <a:off x="4924171" y="8917381"/>
            <a:ext cx="4447416" cy="1323439"/>
          </a:xfrm>
          <a:prstGeom prst="rect">
            <a:avLst/>
          </a:prstGeom>
          <a:solidFill>
            <a:srgbClr val="F5EC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latin typeface="PT Sans" panose="020B0503020203020204" pitchFamily="34" charset="0"/>
              </a:rPr>
              <a:t>🔍 В сети много «фейков». Прежде чем переслать новость или поверить картинке, подумай: кто её создал? Можно ли доверять этому источнику? Проверяй сведения в нескольких местах.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95A26DD-9884-3C99-DA43-2A63B6691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092" y="1288547"/>
            <a:ext cx="3869573" cy="386957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E54F5FF-5AF9-9E40-646D-E9FA9CE9A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10" y="8430979"/>
            <a:ext cx="3075713" cy="46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00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</TotalTime>
  <Words>292</Words>
  <Application>Microsoft Macintosh PowerPoint</Application>
  <PresentationFormat>A3 (297x420 мм)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PT Sans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Chistyakova</dc:creator>
  <cp:lastModifiedBy>Olga Chistyakova</cp:lastModifiedBy>
  <cp:revision>33</cp:revision>
  <dcterms:created xsi:type="dcterms:W3CDTF">2025-06-13T10:24:28Z</dcterms:created>
  <dcterms:modified xsi:type="dcterms:W3CDTF">2025-09-04T12:14:18Z</dcterms:modified>
</cp:coreProperties>
</file>