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3" r:id="rId4"/>
    <p:sldId id="269" r:id="rId5"/>
    <p:sldId id="265" r:id="rId6"/>
    <p:sldId id="270" r:id="rId7"/>
    <p:sldId id="266" r:id="rId8"/>
    <p:sldId id="267" r:id="rId9"/>
    <p:sldId id="262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56D675-F458-4B51-B96B-61F7B2CCD999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36A655-94A7-4269-BDCE-25392EA5A05E}">
      <dgm:prSet phldrT="[Текст]"/>
      <dgm:spPr/>
      <dgm:t>
        <a:bodyPr/>
        <a:lstStyle/>
        <a:p>
          <a:r>
            <a:rPr lang="ru-RU" dirty="0" smtClean="0"/>
            <a:t>Медицинский критерий</a:t>
          </a:r>
          <a:endParaRPr lang="ru-RU" dirty="0"/>
        </a:p>
      </dgm:t>
    </dgm:pt>
    <dgm:pt modelId="{1267716A-95C8-46A9-9022-848024B3368F}" type="parTrans" cxnId="{FE90A8CF-E8C5-4BA7-95B4-BC64890D3768}">
      <dgm:prSet/>
      <dgm:spPr/>
      <dgm:t>
        <a:bodyPr/>
        <a:lstStyle/>
        <a:p>
          <a:endParaRPr lang="ru-RU"/>
        </a:p>
      </dgm:t>
    </dgm:pt>
    <dgm:pt modelId="{73CBF3D7-9EF9-462F-98E6-75E626497C5A}" type="sibTrans" cxnId="{FE90A8CF-E8C5-4BA7-95B4-BC64890D3768}">
      <dgm:prSet/>
      <dgm:spPr/>
      <dgm:t>
        <a:bodyPr/>
        <a:lstStyle/>
        <a:p>
          <a:endParaRPr lang="ru-RU"/>
        </a:p>
      </dgm:t>
    </dgm:pt>
    <dgm:pt modelId="{4BB36F0F-2DC2-441D-AC57-63488CCD1CB2}">
      <dgm:prSet phldrT="[Текст]"/>
      <dgm:spPr/>
      <dgm:t>
        <a:bodyPr/>
        <a:lstStyle/>
        <a:p>
          <a:r>
            <a:rPr lang="ru-RU" dirty="0" smtClean="0"/>
            <a:t>вещество обладает </a:t>
          </a:r>
          <a:r>
            <a:rPr lang="ru-RU" dirty="0" err="1" smtClean="0"/>
            <a:t>психоактивными</a:t>
          </a:r>
          <a:r>
            <a:rPr lang="ru-RU" dirty="0" smtClean="0"/>
            <a:t> свойствами</a:t>
          </a:r>
          <a:endParaRPr lang="ru-RU" dirty="0"/>
        </a:p>
      </dgm:t>
    </dgm:pt>
    <dgm:pt modelId="{A2CC5F00-D5A7-4FED-BEF3-DB9BD5EE47D2}" type="parTrans" cxnId="{1A071B34-6921-45B9-9695-4AE80BCDE631}">
      <dgm:prSet/>
      <dgm:spPr/>
      <dgm:t>
        <a:bodyPr/>
        <a:lstStyle/>
        <a:p>
          <a:endParaRPr lang="ru-RU"/>
        </a:p>
      </dgm:t>
    </dgm:pt>
    <dgm:pt modelId="{22B2B3F9-56D4-4A1E-973E-13C1F802C807}" type="sibTrans" cxnId="{1A071B34-6921-45B9-9695-4AE80BCDE631}">
      <dgm:prSet/>
      <dgm:spPr/>
      <dgm:t>
        <a:bodyPr/>
        <a:lstStyle/>
        <a:p>
          <a:endParaRPr lang="ru-RU"/>
        </a:p>
      </dgm:t>
    </dgm:pt>
    <dgm:pt modelId="{439A8BDD-355C-4977-9853-59D180E4BF78}">
      <dgm:prSet phldrT="[Текст]"/>
      <dgm:spPr/>
      <dgm:t>
        <a:bodyPr/>
        <a:lstStyle/>
        <a:p>
          <a:r>
            <a:rPr lang="ru-RU" dirty="0" smtClean="0"/>
            <a:t>Социальный критерий</a:t>
          </a:r>
          <a:endParaRPr lang="ru-RU" dirty="0"/>
        </a:p>
      </dgm:t>
    </dgm:pt>
    <dgm:pt modelId="{871D836C-15AC-4D94-8929-95F7EB3A0B96}" type="parTrans" cxnId="{B9764FE3-20B1-4F15-880F-2AA6B045D895}">
      <dgm:prSet/>
      <dgm:spPr/>
      <dgm:t>
        <a:bodyPr/>
        <a:lstStyle/>
        <a:p>
          <a:endParaRPr lang="ru-RU"/>
        </a:p>
      </dgm:t>
    </dgm:pt>
    <dgm:pt modelId="{4C5F591E-D9F5-4E00-9E77-D5CA185A503D}" type="sibTrans" cxnId="{B9764FE3-20B1-4F15-880F-2AA6B045D895}">
      <dgm:prSet/>
      <dgm:spPr/>
      <dgm:t>
        <a:bodyPr/>
        <a:lstStyle/>
        <a:p>
          <a:endParaRPr lang="ru-RU"/>
        </a:p>
      </dgm:t>
    </dgm:pt>
    <dgm:pt modelId="{DF297F0A-C266-4C72-B252-10D08D8D05EA}">
      <dgm:prSet phldrT="[Текст]"/>
      <dgm:spPr/>
      <dgm:t>
        <a:bodyPr/>
        <a:lstStyle/>
        <a:p>
          <a:r>
            <a:rPr lang="ru-RU" b="0" i="0" dirty="0" smtClean="0"/>
            <a:t>вещество принимается не в лечебных целях большим количеством людей</a:t>
          </a:r>
          <a:endParaRPr lang="ru-RU" dirty="0"/>
        </a:p>
      </dgm:t>
    </dgm:pt>
    <dgm:pt modelId="{7A5C2F62-A62A-4B81-B97B-2FBB183CAC15}" type="parTrans" cxnId="{4C3A3DBD-FC39-42B2-A475-6DC176D5E5D7}">
      <dgm:prSet/>
      <dgm:spPr/>
      <dgm:t>
        <a:bodyPr/>
        <a:lstStyle/>
        <a:p>
          <a:endParaRPr lang="ru-RU"/>
        </a:p>
      </dgm:t>
    </dgm:pt>
    <dgm:pt modelId="{235D0732-F0A3-4873-9DB5-C221BBD14B6B}" type="sibTrans" cxnId="{4C3A3DBD-FC39-42B2-A475-6DC176D5E5D7}">
      <dgm:prSet/>
      <dgm:spPr/>
      <dgm:t>
        <a:bodyPr/>
        <a:lstStyle/>
        <a:p>
          <a:endParaRPr lang="ru-RU"/>
        </a:p>
      </dgm:t>
    </dgm:pt>
    <dgm:pt modelId="{00484414-DA00-45B6-901D-8D9A283DE718}">
      <dgm:prSet phldrT="[Текст]"/>
      <dgm:spPr/>
      <dgm:t>
        <a:bodyPr/>
        <a:lstStyle/>
        <a:p>
          <a:r>
            <a:rPr lang="ru-RU" dirty="0" smtClean="0"/>
            <a:t>Юридический критерий</a:t>
          </a:r>
          <a:endParaRPr lang="ru-RU" dirty="0"/>
        </a:p>
      </dgm:t>
    </dgm:pt>
    <dgm:pt modelId="{F79EC6B2-004D-42D4-A941-47C1C2DCC2FF}" type="parTrans" cxnId="{9753DFC0-D6D8-484C-A095-D8381C21F1F0}">
      <dgm:prSet/>
      <dgm:spPr/>
      <dgm:t>
        <a:bodyPr/>
        <a:lstStyle/>
        <a:p>
          <a:endParaRPr lang="ru-RU"/>
        </a:p>
      </dgm:t>
    </dgm:pt>
    <dgm:pt modelId="{5241CB83-E4BB-430B-B824-9F178D790922}" type="sibTrans" cxnId="{9753DFC0-D6D8-484C-A095-D8381C21F1F0}">
      <dgm:prSet/>
      <dgm:spPr/>
      <dgm:t>
        <a:bodyPr/>
        <a:lstStyle/>
        <a:p>
          <a:endParaRPr lang="ru-RU"/>
        </a:p>
      </dgm:t>
    </dgm:pt>
    <dgm:pt modelId="{F9059043-D39A-404D-87DA-B90FD446CE29}">
      <dgm:prSet phldrT="[Текст]"/>
      <dgm:spPr/>
      <dgm:t>
        <a:bodyPr/>
        <a:lstStyle/>
        <a:p>
          <a:r>
            <a:rPr lang="ru-RU" b="0" i="0" dirty="0" smtClean="0"/>
            <a:t>вещество включено в список наркотических средств</a:t>
          </a:r>
          <a:endParaRPr lang="ru-RU" dirty="0"/>
        </a:p>
      </dgm:t>
    </dgm:pt>
    <dgm:pt modelId="{675A63BF-C666-4A18-9E1C-136DDEADC9D7}" type="parTrans" cxnId="{D16F85AC-3D6D-488B-82BB-2B6C117D9936}">
      <dgm:prSet/>
      <dgm:spPr/>
      <dgm:t>
        <a:bodyPr/>
        <a:lstStyle/>
        <a:p>
          <a:endParaRPr lang="ru-RU"/>
        </a:p>
      </dgm:t>
    </dgm:pt>
    <dgm:pt modelId="{F2F7C6C6-D62B-4376-9EFF-BD0DB6FEB329}" type="sibTrans" cxnId="{D16F85AC-3D6D-488B-82BB-2B6C117D9936}">
      <dgm:prSet/>
      <dgm:spPr/>
      <dgm:t>
        <a:bodyPr/>
        <a:lstStyle/>
        <a:p>
          <a:endParaRPr lang="ru-RU"/>
        </a:p>
      </dgm:t>
    </dgm:pt>
    <dgm:pt modelId="{C9F8DC6A-B360-45DD-9E4E-023620C4EF2F}">
      <dgm:prSet phldrT="[Текст]"/>
      <dgm:spPr/>
      <dgm:t>
        <a:bodyPr/>
        <a:lstStyle/>
        <a:p>
          <a:r>
            <a:rPr lang="ru-RU" b="0" i="0" dirty="0" smtClean="0"/>
            <a:t>при систематическом употреблении вызывает физическую и психическую зависимость</a:t>
          </a:r>
          <a:endParaRPr lang="ru-RU" dirty="0"/>
        </a:p>
      </dgm:t>
    </dgm:pt>
    <dgm:pt modelId="{A49E364A-DDB6-46C2-9E79-53CD4DE06DB4}" type="parTrans" cxnId="{9770848A-C5E7-4BA1-9F1D-8442AB01E99A}">
      <dgm:prSet/>
      <dgm:spPr/>
      <dgm:t>
        <a:bodyPr/>
        <a:lstStyle/>
        <a:p>
          <a:endParaRPr lang="ru-RU"/>
        </a:p>
      </dgm:t>
    </dgm:pt>
    <dgm:pt modelId="{CFF9E081-5EEC-4321-B19B-6E830971AC37}" type="sibTrans" cxnId="{9770848A-C5E7-4BA1-9F1D-8442AB01E99A}">
      <dgm:prSet/>
      <dgm:spPr/>
      <dgm:t>
        <a:bodyPr/>
        <a:lstStyle/>
        <a:p>
          <a:endParaRPr lang="ru-RU"/>
        </a:p>
      </dgm:t>
    </dgm:pt>
    <dgm:pt modelId="{1A41D420-A239-4F6E-BFE2-83E2878D91F8}">
      <dgm:prSet phldrT="[Текст]"/>
      <dgm:spPr/>
      <dgm:t>
        <a:bodyPr/>
        <a:lstStyle/>
        <a:p>
          <a:r>
            <a:rPr lang="ru-RU" b="0" i="0" dirty="0" smtClean="0"/>
            <a:t>запрещено к распространению, хранению, употреблению</a:t>
          </a:r>
          <a:endParaRPr lang="ru-RU" dirty="0"/>
        </a:p>
      </dgm:t>
    </dgm:pt>
    <dgm:pt modelId="{9CBC53E3-4AEB-4C40-9806-08D750418390}" type="parTrans" cxnId="{0850C90C-7A86-4525-ACC3-1B9A6198B77C}">
      <dgm:prSet/>
      <dgm:spPr/>
      <dgm:t>
        <a:bodyPr/>
        <a:lstStyle/>
        <a:p>
          <a:endParaRPr lang="ru-RU"/>
        </a:p>
      </dgm:t>
    </dgm:pt>
    <dgm:pt modelId="{B83DFBF1-9963-48A2-8721-C44A0D200B53}" type="sibTrans" cxnId="{0850C90C-7A86-4525-ACC3-1B9A6198B77C}">
      <dgm:prSet/>
      <dgm:spPr/>
      <dgm:t>
        <a:bodyPr/>
        <a:lstStyle/>
        <a:p>
          <a:endParaRPr lang="ru-RU"/>
        </a:p>
      </dgm:t>
    </dgm:pt>
    <dgm:pt modelId="{61A77B9F-377F-4EAC-B863-69D7B8977D6A}">
      <dgm:prSet phldrT="[Текст]"/>
      <dgm:spPr/>
      <dgm:t>
        <a:bodyPr/>
        <a:lstStyle/>
        <a:p>
          <a:r>
            <a:rPr lang="ru-RU" dirty="0" smtClean="0"/>
            <a:t>употребление становится общественной проблемой</a:t>
          </a:r>
          <a:endParaRPr lang="ru-RU" dirty="0"/>
        </a:p>
      </dgm:t>
    </dgm:pt>
    <dgm:pt modelId="{5DD49624-C321-41E1-8845-7200BDBA173B}" type="parTrans" cxnId="{0BF3779C-E0C5-496D-9B67-95E27164CD89}">
      <dgm:prSet/>
      <dgm:spPr/>
      <dgm:t>
        <a:bodyPr/>
        <a:lstStyle/>
        <a:p>
          <a:endParaRPr lang="ru-RU"/>
        </a:p>
      </dgm:t>
    </dgm:pt>
    <dgm:pt modelId="{C298F9CD-0AEF-45BA-B3AC-56CF278152C4}" type="sibTrans" cxnId="{0BF3779C-E0C5-496D-9B67-95E27164CD89}">
      <dgm:prSet/>
      <dgm:spPr/>
      <dgm:t>
        <a:bodyPr/>
        <a:lstStyle/>
        <a:p>
          <a:endParaRPr lang="ru-RU"/>
        </a:p>
      </dgm:t>
    </dgm:pt>
    <dgm:pt modelId="{915BEA16-68B2-4103-ABB5-557EED086882}" type="pres">
      <dgm:prSet presAssocID="{2356D675-F458-4B51-B96B-61F7B2CCD99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14FE08-925C-41F7-B6D1-2C0336A46A70}" type="pres">
      <dgm:prSet presAssocID="{7C36A655-94A7-4269-BDCE-25392EA5A05E}" presName="composite" presStyleCnt="0"/>
      <dgm:spPr/>
    </dgm:pt>
    <dgm:pt modelId="{3BE235C5-2F70-4331-8DC3-E5F146B2A8EF}" type="pres">
      <dgm:prSet presAssocID="{7C36A655-94A7-4269-BDCE-25392EA5A05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A72A56-9A44-4A30-AA90-CEC5FFAF19DD}" type="pres">
      <dgm:prSet presAssocID="{7C36A655-94A7-4269-BDCE-25392EA5A05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2378D6-9EB1-4F24-9F49-02C9E0B71DE5}" type="pres">
      <dgm:prSet presAssocID="{73CBF3D7-9EF9-462F-98E6-75E626497C5A}" presName="space" presStyleCnt="0"/>
      <dgm:spPr/>
    </dgm:pt>
    <dgm:pt modelId="{C67CD2DB-C29B-4CED-A19C-DF82A2E92A7C}" type="pres">
      <dgm:prSet presAssocID="{439A8BDD-355C-4977-9853-59D180E4BF78}" presName="composite" presStyleCnt="0"/>
      <dgm:spPr/>
    </dgm:pt>
    <dgm:pt modelId="{C72E5DB7-D6B8-42B5-A393-2C521873E756}" type="pres">
      <dgm:prSet presAssocID="{439A8BDD-355C-4977-9853-59D180E4BF7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85FEDC-81D2-4200-B5E1-EB8307348E0C}" type="pres">
      <dgm:prSet presAssocID="{439A8BDD-355C-4977-9853-59D180E4BF7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5FEA8-ED3A-4357-93C8-646E056D326B}" type="pres">
      <dgm:prSet presAssocID="{4C5F591E-D9F5-4E00-9E77-D5CA185A503D}" presName="space" presStyleCnt="0"/>
      <dgm:spPr/>
    </dgm:pt>
    <dgm:pt modelId="{762AA4D1-F795-4685-9F52-F6869A9E32CD}" type="pres">
      <dgm:prSet presAssocID="{00484414-DA00-45B6-901D-8D9A283DE718}" presName="composite" presStyleCnt="0"/>
      <dgm:spPr/>
    </dgm:pt>
    <dgm:pt modelId="{7AEF2003-8017-4EF0-8430-560A728E3721}" type="pres">
      <dgm:prSet presAssocID="{00484414-DA00-45B6-901D-8D9A283DE71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FCFB1C-C285-47CD-8428-12D8AA1C8C0A}" type="pres">
      <dgm:prSet presAssocID="{00484414-DA00-45B6-901D-8D9A283DE71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90A8CF-E8C5-4BA7-95B4-BC64890D3768}" srcId="{2356D675-F458-4B51-B96B-61F7B2CCD999}" destId="{7C36A655-94A7-4269-BDCE-25392EA5A05E}" srcOrd="0" destOrd="0" parTransId="{1267716A-95C8-46A9-9022-848024B3368F}" sibTransId="{73CBF3D7-9EF9-462F-98E6-75E626497C5A}"/>
    <dgm:cxn modelId="{B9764FE3-20B1-4F15-880F-2AA6B045D895}" srcId="{2356D675-F458-4B51-B96B-61F7B2CCD999}" destId="{439A8BDD-355C-4977-9853-59D180E4BF78}" srcOrd="1" destOrd="0" parTransId="{871D836C-15AC-4D94-8929-95F7EB3A0B96}" sibTransId="{4C5F591E-D9F5-4E00-9E77-D5CA185A503D}"/>
    <dgm:cxn modelId="{62CEA2CE-3C38-46AD-824E-8247D53DA0FB}" type="presOf" srcId="{C9F8DC6A-B360-45DD-9E4E-023620C4EF2F}" destId="{94A72A56-9A44-4A30-AA90-CEC5FFAF19DD}" srcOrd="0" destOrd="1" presId="urn:microsoft.com/office/officeart/2005/8/layout/hList1"/>
    <dgm:cxn modelId="{D16F85AC-3D6D-488B-82BB-2B6C117D9936}" srcId="{00484414-DA00-45B6-901D-8D9A283DE718}" destId="{F9059043-D39A-404D-87DA-B90FD446CE29}" srcOrd="0" destOrd="0" parTransId="{675A63BF-C666-4A18-9E1C-136DDEADC9D7}" sibTransId="{F2F7C6C6-D62B-4376-9EFF-BD0DB6FEB329}"/>
    <dgm:cxn modelId="{F23F4297-7C7E-4E4C-B759-38AA03BC8D06}" type="presOf" srcId="{1A41D420-A239-4F6E-BFE2-83E2878D91F8}" destId="{35FCFB1C-C285-47CD-8428-12D8AA1C8C0A}" srcOrd="0" destOrd="1" presId="urn:microsoft.com/office/officeart/2005/8/layout/hList1"/>
    <dgm:cxn modelId="{D4F79E2F-AFEE-4B01-A29B-6E319631E3D0}" type="presOf" srcId="{00484414-DA00-45B6-901D-8D9A283DE718}" destId="{7AEF2003-8017-4EF0-8430-560A728E3721}" srcOrd="0" destOrd="0" presId="urn:microsoft.com/office/officeart/2005/8/layout/hList1"/>
    <dgm:cxn modelId="{9770848A-C5E7-4BA1-9F1D-8442AB01E99A}" srcId="{7C36A655-94A7-4269-BDCE-25392EA5A05E}" destId="{C9F8DC6A-B360-45DD-9E4E-023620C4EF2F}" srcOrd="1" destOrd="0" parTransId="{A49E364A-DDB6-46C2-9E79-53CD4DE06DB4}" sibTransId="{CFF9E081-5EEC-4321-B19B-6E830971AC37}"/>
    <dgm:cxn modelId="{0BF3779C-E0C5-496D-9B67-95E27164CD89}" srcId="{439A8BDD-355C-4977-9853-59D180E4BF78}" destId="{61A77B9F-377F-4EAC-B863-69D7B8977D6A}" srcOrd="1" destOrd="0" parTransId="{5DD49624-C321-41E1-8845-7200BDBA173B}" sibTransId="{C298F9CD-0AEF-45BA-B3AC-56CF278152C4}"/>
    <dgm:cxn modelId="{B82D926C-CAA3-4E2C-A5C7-950E1FEF488B}" type="presOf" srcId="{4BB36F0F-2DC2-441D-AC57-63488CCD1CB2}" destId="{94A72A56-9A44-4A30-AA90-CEC5FFAF19DD}" srcOrd="0" destOrd="0" presId="urn:microsoft.com/office/officeart/2005/8/layout/hList1"/>
    <dgm:cxn modelId="{881FFD26-927A-4D2F-BB37-6FDAD1DA58CC}" type="presOf" srcId="{F9059043-D39A-404D-87DA-B90FD446CE29}" destId="{35FCFB1C-C285-47CD-8428-12D8AA1C8C0A}" srcOrd="0" destOrd="0" presId="urn:microsoft.com/office/officeart/2005/8/layout/hList1"/>
    <dgm:cxn modelId="{9753DFC0-D6D8-484C-A095-D8381C21F1F0}" srcId="{2356D675-F458-4B51-B96B-61F7B2CCD999}" destId="{00484414-DA00-45B6-901D-8D9A283DE718}" srcOrd="2" destOrd="0" parTransId="{F79EC6B2-004D-42D4-A941-47C1C2DCC2FF}" sibTransId="{5241CB83-E4BB-430B-B824-9F178D790922}"/>
    <dgm:cxn modelId="{93AF5B83-5EA5-40E9-9B5D-E33E9C040CA3}" type="presOf" srcId="{7C36A655-94A7-4269-BDCE-25392EA5A05E}" destId="{3BE235C5-2F70-4331-8DC3-E5F146B2A8EF}" srcOrd="0" destOrd="0" presId="urn:microsoft.com/office/officeart/2005/8/layout/hList1"/>
    <dgm:cxn modelId="{4057FA33-6F1F-412E-ACB4-59111D11EEF4}" type="presOf" srcId="{DF297F0A-C266-4C72-B252-10D08D8D05EA}" destId="{F685FEDC-81D2-4200-B5E1-EB8307348E0C}" srcOrd="0" destOrd="0" presId="urn:microsoft.com/office/officeart/2005/8/layout/hList1"/>
    <dgm:cxn modelId="{1A071B34-6921-45B9-9695-4AE80BCDE631}" srcId="{7C36A655-94A7-4269-BDCE-25392EA5A05E}" destId="{4BB36F0F-2DC2-441D-AC57-63488CCD1CB2}" srcOrd="0" destOrd="0" parTransId="{A2CC5F00-D5A7-4FED-BEF3-DB9BD5EE47D2}" sibTransId="{22B2B3F9-56D4-4A1E-973E-13C1F802C807}"/>
    <dgm:cxn modelId="{8D25D845-9E5A-43A3-8EFA-6291F29E41AB}" type="presOf" srcId="{439A8BDD-355C-4977-9853-59D180E4BF78}" destId="{C72E5DB7-D6B8-42B5-A393-2C521873E756}" srcOrd="0" destOrd="0" presId="urn:microsoft.com/office/officeart/2005/8/layout/hList1"/>
    <dgm:cxn modelId="{4C3A3DBD-FC39-42B2-A475-6DC176D5E5D7}" srcId="{439A8BDD-355C-4977-9853-59D180E4BF78}" destId="{DF297F0A-C266-4C72-B252-10D08D8D05EA}" srcOrd="0" destOrd="0" parTransId="{7A5C2F62-A62A-4B81-B97B-2FBB183CAC15}" sibTransId="{235D0732-F0A3-4873-9DB5-C221BBD14B6B}"/>
    <dgm:cxn modelId="{0850C90C-7A86-4525-ACC3-1B9A6198B77C}" srcId="{00484414-DA00-45B6-901D-8D9A283DE718}" destId="{1A41D420-A239-4F6E-BFE2-83E2878D91F8}" srcOrd="1" destOrd="0" parTransId="{9CBC53E3-4AEB-4C40-9806-08D750418390}" sibTransId="{B83DFBF1-9963-48A2-8721-C44A0D200B53}"/>
    <dgm:cxn modelId="{882C4132-7A00-4746-9E35-7CD218A634F4}" type="presOf" srcId="{61A77B9F-377F-4EAC-B863-69D7B8977D6A}" destId="{F685FEDC-81D2-4200-B5E1-EB8307348E0C}" srcOrd="0" destOrd="1" presId="urn:microsoft.com/office/officeart/2005/8/layout/hList1"/>
    <dgm:cxn modelId="{1A0EFBDF-2807-4986-B59E-84A12258A819}" type="presOf" srcId="{2356D675-F458-4B51-B96B-61F7B2CCD999}" destId="{915BEA16-68B2-4103-ABB5-557EED086882}" srcOrd="0" destOrd="0" presId="urn:microsoft.com/office/officeart/2005/8/layout/hList1"/>
    <dgm:cxn modelId="{F798B977-3D8B-46B0-BDE7-5110FAE71A78}" type="presParOf" srcId="{915BEA16-68B2-4103-ABB5-557EED086882}" destId="{3A14FE08-925C-41F7-B6D1-2C0336A46A70}" srcOrd="0" destOrd="0" presId="urn:microsoft.com/office/officeart/2005/8/layout/hList1"/>
    <dgm:cxn modelId="{CC911934-F606-4D94-8F8B-9A29D1AB125B}" type="presParOf" srcId="{3A14FE08-925C-41F7-B6D1-2C0336A46A70}" destId="{3BE235C5-2F70-4331-8DC3-E5F146B2A8EF}" srcOrd="0" destOrd="0" presId="urn:microsoft.com/office/officeart/2005/8/layout/hList1"/>
    <dgm:cxn modelId="{C99A7693-FCFC-488F-8F57-0D2F7A183E72}" type="presParOf" srcId="{3A14FE08-925C-41F7-B6D1-2C0336A46A70}" destId="{94A72A56-9A44-4A30-AA90-CEC5FFAF19DD}" srcOrd="1" destOrd="0" presId="urn:microsoft.com/office/officeart/2005/8/layout/hList1"/>
    <dgm:cxn modelId="{C73F56D4-6A05-44A2-BE23-B70871FABB10}" type="presParOf" srcId="{915BEA16-68B2-4103-ABB5-557EED086882}" destId="{4B2378D6-9EB1-4F24-9F49-02C9E0B71DE5}" srcOrd="1" destOrd="0" presId="urn:microsoft.com/office/officeart/2005/8/layout/hList1"/>
    <dgm:cxn modelId="{3D870443-296C-43E1-A357-D40C0360264F}" type="presParOf" srcId="{915BEA16-68B2-4103-ABB5-557EED086882}" destId="{C67CD2DB-C29B-4CED-A19C-DF82A2E92A7C}" srcOrd="2" destOrd="0" presId="urn:microsoft.com/office/officeart/2005/8/layout/hList1"/>
    <dgm:cxn modelId="{42DDABBD-4BD2-40BB-9602-088513B7BB6C}" type="presParOf" srcId="{C67CD2DB-C29B-4CED-A19C-DF82A2E92A7C}" destId="{C72E5DB7-D6B8-42B5-A393-2C521873E756}" srcOrd="0" destOrd="0" presId="urn:microsoft.com/office/officeart/2005/8/layout/hList1"/>
    <dgm:cxn modelId="{4E8FF6F4-6A17-4AEA-AF7E-552C9099AA1F}" type="presParOf" srcId="{C67CD2DB-C29B-4CED-A19C-DF82A2E92A7C}" destId="{F685FEDC-81D2-4200-B5E1-EB8307348E0C}" srcOrd="1" destOrd="0" presId="urn:microsoft.com/office/officeart/2005/8/layout/hList1"/>
    <dgm:cxn modelId="{8CD57360-1BE4-47C2-AFF8-54DE031A0C13}" type="presParOf" srcId="{915BEA16-68B2-4103-ABB5-557EED086882}" destId="{74A5FEA8-ED3A-4357-93C8-646E056D326B}" srcOrd="3" destOrd="0" presId="urn:microsoft.com/office/officeart/2005/8/layout/hList1"/>
    <dgm:cxn modelId="{93F745AA-3D05-47E9-B9D1-6673F51E4111}" type="presParOf" srcId="{915BEA16-68B2-4103-ABB5-557EED086882}" destId="{762AA4D1-F795-4685-9F52-F6869A9E32CD}" srcOrd="4" destOrd="0" presId="urn:microsoft.com/office/officeart/2005/8/layout/hList1"/>
    <dgm:cxn modelId="{1A53BEAD-8ACB-4452-9F5F-526CC69E61CB}" type="presParOf" srcId="{762AA4D1-F795-4685-9F52-F6869A9E32CD}" destId="{7AEF2003-8017-4EF0-8430-560A728E3721}" srcOrd="0" destOrd="0" presId="urn:microsoft.com/office/officeart/2005/8/layout/hList1"/>
    <dgm:cxn modelId="{7B6A1720-0ECF-4968-B0F6-C0DEE9F56BD9}" type="presParOf" srcId="{762AA4D1-F795-4685-9F52-F6869A9E32CD}" destId="{35FCFB1C-C285-47CD-8428-12D8AA1C8C0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582343-E439-426D-BC62-50F69C74B493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258144-8A42-49CD-A3D3-166DE96102B8}">
      <dgm:prSet phldrT="[Текст]"/>
      <dgm:spPr/>
      <dgm:t>
        <a:bodyPr/>
        <a:lstStyle/>
        <a:p>
          <a:r>
            <a:rPr lang="ru-RU" dirty="0" smtClean="0"/>
            <a:t>нарастает толерантность к наркотику, но потребность в нём ещё неустойчива</a:t>
          </a:r>
          <a:endParaRPr lang="ru-RU" dirty="0"/>
        </a:p>
      </dgm:t>
    </dgm:pt>
    <dgm:pt modelId="{2FCF6395-73E5-46CB-AA0A-B3EB48276951}" type="parTrans" cxnId="{26716427-3B80-407E-8A22-62D0E9A51312}">
      <dgm:prSet/>
      <dgm:spPr/>
      <dgm:t>
        <a:bodyPr/>
        <a:lstStyle/>
        <a:p>
          <a:endParaRPr lang="ru-RU"/>
        </a:p>
      </dgm:t>
    </dgm:pt>
    <dgm:pt modelId="{989E3550-5FCD-4611-BC65-E870C059A4EB}" type="sibTrans" cxnId="{26716427-3B80-407E-8A22-62D0E9A51312}">
      <dgm:prSet/>
      <dgm:spPr/>
      <dgm:t>
        <a:bodyPr/>
        <a:lstStyle/>
        <a:p>
          <a:endParaRPr lang="ru-RU"/>
        </a:p>
      </dgm:t>
    </dgm:pt>
    <dgm:pt modelId="{A0AE77BB-25A8-4AC5-972D-7ADED31D3551}">
      <dgm:prSet phldrT="[Текст]"/>
      <dgm:spPr/>
      <dgm:t>
        <a:bodyPr/>
        <a:lstStyle/>
        <a:p>
          <a:r>
            <a:rPr lang="ru-RU" dirty="0" smtClean="0"/>
            <a:t>Физическая зависимость</a:t>
          </a:r>
          <a:endParaRPr lang="ru-RU" dirty="0"/>
        </a:p>
      </dgm:t>
    </dgm:pt>
    <dgm:pt modelId="{C442E40A-0D97-4FA5-9091-3EAA53FFFFF9}" type="parTrans" cxnId="{5AE42411-3A19-4307-981E-5CECD359BB46}">
      <dgm:prSet/>
      <dgm:spPr/>
      <dgm:t>
        <a:bodyPr/>
        <a:lstStyle/>
        <a:p>
          <a:endParaRPr lang="ru-RU"/>
        </a:p>
      </dgm:t>
    </dgm:pt>
    <dgm:pt modelId="{D634353A-4904-44A3-BA96-278AADDBA7C4}" type="sibTrans" cxnId="{5AE42411-3A19-4307-981E-5CECD359BB46}">
      <dgm:prSet/>
      <dgm:spPr/>
      <dgm:t>
        <a:bodyPr/>
        <a:lstStyle/>
        <a:p>
          <a:endParaRPr lang="ru-RU"/>
        </a:p>
      </dgm:t>
    </dgm:pt>
    <dgm:pt modelId="{D4B809B4-4CC4-4036-A6DD-4B1CA72FDFE3}">
      <dgm:prSet phldrT="[Текст]"/>
      <dgm:spPr/>
      <dgm:t>
        <a:bodyPr/>
        <a:lstStyle/>
        <a:p>
          <a:r>
            <a:rPr lang="ru-RU" dirty="0" smtClean="0"/>
            <a:t>толерантность достигает максимума — наркотик принимается не для удовольствия, а чтобы снять ломку, формируется выраженный синдром отмены</a:t>
          </a:r>
          <a:endParaRPr lang="ru-RU" dirty="0"/>
        </a:p>
      </dgm:t>
    </dgm:pt>
    <dgm:pt modelId="{E79B7DD7-143C-4638-AF2B-82163DF8DCB0}" type="parTrans" cxnId="{558E2148-B6CB-4121-80D9-23E53EC66A57}">
      <dgm:prSet/>
      <dgm:spPr/>
      <dgm:t>
        <a:bodyPr/>
        <a:lstStyle/>
        <a:p>
          <a:endParaRPr lang="ru-RU"/>
        </a:p>
      </dgm:t>
    </dgm:pt>
    <dgm:pt modelId="{81C40769-7CA9-47EF-886A-CD44CE172C40}" type="sibTrans" cxnId="{558E2148-B6CB-4121-80D9-23E53EC66A57}">
      <dgm:prSet/>
      <dgm:spPr/>
      <dgm:t>
        <a:bodyPr/>
        <a:lstStyle/>
        <a:p>
          <a:endParaRPr lang="ru-RU"/>
        </a:p>
      </dgm:t>
    </dgm:pt>
    <dgm:pt modelId="{ED0C1145-98EF-4D1E-8E82-6E340158C325}">
      <dgm:prSet phldrT="[Текст]"/>
      <dgm:spPr/>
      <dgm:t>
        <a:bodyPr/>
        <a:lstStyle/>
        <a:p>
          <a:r>
            <a:rPr lang="ru-RU" dirty="0" smtClean="0"/>
            <a:t>Деградация личности</a:t>
          </a:r>
          <a:endParaRPr lang="ru-RU" dirty="0"/>
        </a:p>
      </dgm:t>
    </dgm:pt>
    <dgm:pt modelId="{A8032181-A02B-498B-A26C-130030C62B54}" type="parTrans" cxnId="{9A2F64CB-9F1B-430E-8A3B-5DC59C79799A}">
      <dgm:prSet/>
      <dgm:spPr/>
      <dgm:t>
        <a:bodyPr/>
        <a:lstStyle/>
        <a:p>
          <a:endParaRPr lang="ru-RU"/>
        </a:p>
      </dgm:t>
    </dgm:pt>
    <dgm:pt modelId="{7B3414AC-A68E-46DD-9D32-93497E21CCBE}" type="sibTrans" cxnId="{9A2F64CB-9F1B-430E-8A3B-5DC59C79799A}">
      <dgm:prSet/>
      <dgm:spPr/>
      <dgm:t>
        <a:bodyPr/>
        <a:lstStyle/>
        <a:p>
          <a:endParaRPr lang="ru-RU"/>
        </a:p>
      </dgm:t>
    </dgm:pt>
    <dgm:pt modelId="{6B0E054E-DA7B-4F39-A0EB-F140F18EC047}">
      <dgm:prSet phldrT="[Текст]"/>
      <dgm:spPr/>
      <dgm:t>
        <a:bodyPr/>
        <a:lstStyle/>
        <a:p>
          <a:r>
            <a:rPr lang="ru-RU" b="0" i="0" dirty="0" smtClean="0"/>
            <a:t>разрушается целостность и основные черты личности, ухудшается мышление и развивается маразм.</a:t>
          </a:r>
          <a:endParaRPr lang="ru-RU" dirty="0"/>
        </a:p>
      </dgm:t>
    </dgm:pt>
    <dgm:pt modelId="{526FE06F-3B02-41A6-AF9F-4313531EDFE7}" type="parTrans" cxnId="{2471DB1D-C63B-4B5E-ACC0-E47CC2F3891B}">
      <dgm:prSet/>
      <dgm:spPr/>
      <dgm:t>
        <a:bodyPr/>
        <a:lstStyle/>
        <a:p>
          <a:endParaRPr lang="ru-RU"/>
        </a:p>
      </dgm:t>
    </dgm:pt>
    <dgm:pt modelId="{1467F870-812F-4E5D-9593-B56C2D2D32C2}" type="sibTrans" cxnId="{2471DB1D-C63B-4B5E-ACC0-E47CC2F3891B}">
      <dgm:prSet/>
      <dgm:spPr/>
      <dgm:t>
        <a:bodyPr/>
        <a:lstStyle/>
        <a:p>
          <a:endParaRPr lang="ru-RU"/>
        </a:p>
      </dgm:t>
    </dgm:pt>
    <dgm:pt modelId="{4B374B07-CF4B-494D-9B0A-D2A1E348369A}">
      <dgm:prSet phldrT="[Текст]"/>
      <dgm:spPr/>
      <dgm:t>
        <a:bodyPr/>
        <a:lstStyle/>
        <a:p>
          <a:r>
            <a:rPr lang="ru-RU" dirty="0" smtClean="0"/>
            <a:t>Психологическая зависимость</a:t>
          </a:r>
          <a:endParaRPr lang="ru-RU" dirty="0"/>
        </a:p>
      </dgm:t>
    </dgm:pt>
    <dgm:pt modelId="{2FDC5B93-4500-400F-805A-5A7E81C033DC}" type="sibTrans" cxnId="{A297CEFE-774D-478A-A02F-172CFF6999DD}">
      <dgm:prSet/>
      <dgm:spPr/>
      <dgm:t>
        <a:bodyPr/>
        <a:lstStyle/>
        <a:p>
          <a:endParaRPr lang="ru-RU"/>
        </a:p>
      </dgm:t>
    </dgm:pt>
    <dgm:pt modelId="{C489CE10-CC1B-4E00-829D-756BC8BE0433}" type="parTrans" cxnId="{A297CEFE-774D-478A-A02F-172CFF6999DD}">
      <dgm:prSet/>
      <dgm:spPr/>
      <dgm:t>
        <a:bodyPr/>
        <a:lstStyle/>
        <a:p>
          <a:endParaRPr lang="ru-RU"/>
        </a:p>
      </dgm:t>
    </dgm:pt>
    <dgm:pt modelId="{3D55F767-9041-44F2-8AC6-3097411BD5D6}" type="pres">
      <dgm:prSet presAssocID="{4B582343-E439-426D-BC62-50F69C74B4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9AEB9E-79F5-4A83-9F78-86427F066EC0}" type="pres">
      <dgm:prSet presAssocID="{ED0C1145-98EF-4D1E-8E82-6E340158C325}" presName="boxAndChildren" presStyleCnt="0"/>
      <dgm:spPr/>
    </dgm:pt>
    <dgm:pt modelId="{1B0DB28A-66C6-4227-A659-B507E7A45A3B}" type="pres">
      <dgm:prSet presAssocID="{ED0C1145-98EF-4D1E-8E82-6E340158C325}" presName="parentTextBox" presStyleLbl="node1" presStyleIdx="0" presStyleCnt="3"/>
      <dgm:spPr/>
      <dgm:t>
        <a:bodyPr/>
        <a:lstStyle/>
        <a:p>
          <a:endParaRPr lang="ru-RU"/>
        </a:p>
      </dgm:t>
    </dgm:pt>
    <dgm:pt modelId="{F09884E8-B29F-470C-B892-9C98AADA4AE6}" type="pres">
      <dgm:prSet presAssocID="{ED0C1145-98EF-4D1E-8E82-6E340158C325}" presName="entireBox" presStyleLbl="node1" presStyleIdx="0" presStyleCnt="3"/>
      <dgm:spPr/>
      <dgm:t>
        <a:bodyPr/>
        <a:lstStyle/>
        <a:p>
          <a:endParaRPr lang="ru-RU"/>
        </a:p>
      </dgm:t>
    </dgm:pt>
    <dgm:pt modelId="{FC2AFE85-D34F-4E4F-A4DE-0CE6C4983A85}" type="pres">
      <dgm:prSet presAssocID="{ED0C1145-98EF-4D1E-8E82-6E340158C325}" presName="descendantBox" presStyleCnt="0"/>
      <dgm:spPr/>
    </dgm:pt>
    <dgm:pt modelId="{02949C60-6B74-4D79-B7ED-2FF9F07AE54B}" type="pres">
      <dgm:prSet presAssocID="{6B0E054E-DA7B-4F39-A0EB-F140F18EC047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9340B-0A5A-4656-9954-1E452F5615F8}" type="pres">
      <dgm:prSet presAssocID="{D634353A-4904-44A3-BA96-278AADDBA7C4}" presName="sp" presStyleCnt="0"/>
      <dgm:spPr/>
    </dgm:pt>
    <dgm:pt modelId="{12E97E51-4A89-4589-9ED5-8BBDEACBFA5A}" type="pres">
      <dgm:prSet presAssocID="{A0AE77BB-25A8-4AC5-972D-7ADED31D3551}" presName="arrowAndChildren" presStyleCnt="0"/>
      <dgm:spPr/>
    </dgm:pt>
    <dgm:pt modelId="{391D481F-07E4-43BE-BDA2-0745CBA3B49A}" type="pres">
      <dgm:prSet presAssocID="{A0AE77BB-25A8-4AC5-972D-7ADED31D3551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86B4897F-E476-40B6-82FE-296958BC3666}" type="pres">
      <dgm:prSet presAssocID="{A0AE77BB-25A8-4AC5-972D-7ADED31D3551}" presName="arrow" presStyleLbl="node1" presStyleIdx="1" presStyleCnt="3"/>
      <dgm:spPr/>
      <dgm:t>
        <a:bodyPr/>
        <a:lstStyle/>
        <a:p>
          <a:endParaRPr lang="ru-RU"/>
        </a:p>
      </dgm:t>
    </dgm:pt>
    <dgm:pt modelId="{4C9E1B6A-AC3E-438B-B5CF-897BF7D61CCB}" type="pres">
      <dgm:prSet presAssocID="{A0AE77BB-25A8-4AC5-972D-7ADED31D3551}" presName="descendantArrow" presStyleCnt="0"/>
      <dgm:spPr/>
    </dgm:pt>
    <dgm:pt modelId="{C6C9D594-47ED-4CBF-8487-DD23B28B889E}" type="pres">
      <dgm:prSet presAssocID="{D4B809B4-4CC4-4036-A6DD-4B1CA72FDFE3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EB12E-BD91-41B7-9048-A7DE1BF8168E}" type="pres">
      <dgm:prSet presAssocID="{2FDC5B93-4500-400F-805A-5A7E81C033DC}" presName="sp" presStyleCnt="0"/>
      <dgm:spPr/>
    </dgm:pt>
    <dgm:pt modelId="{AE5B88EA-E88F-4065-AC3E-4A53DA279A29}" type="pres">
      <dgm:prSet presAssocID="{4B374B07-CF4B-494D-9B0A-D2A1E348369A}" presName="arrowAndChildren" presStyleCnt="0"/>
      <dgm:spPr/>
    </dgm:pt>
    <dgm:pt modelId="{1D6DAC93-AEFB-4022-AAF3-FFBC3E63159A}" type="pres">
      <dgm:prSet presAssocID="{4B374B07-CF4B-494D-9B0A-D2A1E348369A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97D6BC5E-1D37-4F0E-AD3B-7363FD245D48}" type="pres">
      <dgm:prSet presAssocID="{4B374B07-CF4B-494D-9B0A-D2A1E348369A}" presName="arrow" presStyleLbl="node1" presStyleIdx="2" presStyleCnt="3"/>
      <dgm:spPr/>
      <dgm:t>
        <a:bodyPr/>
        <a:lstStyle/>
        <a:p>
          <a:endParaRPr lang="ru-RU"/>
        </a:p>
      </dgm:t>
    </dgm:pt>
    <dgm:pt modelId="{86877ED6-971C-42DA-8E61-DE84ECA6EB1F}" type="pres">
      <dgm:prSet presAssocID="{4B374B07-CF4B-494D-9B0A-D2A1E348369A}" presName="descendantArrow" presStyleCnt="0"/>
      <dgm:spPr/>
    </dgm:pt>
    <dgm:pt modelId="{B94DB3AC-5CDE-42FD-B508-4A1D30C6DA66}" type="pres">
      <dgm:prSet presAssocID="{1A258144-8A42-49CD-A3D3-166DE96102B8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1062C2-E022-4CA7-BF2E-8F8EE35D6214}" type="presOf" srcId="{ED0C1145-98EF-4D1E-8E82-6E340158C325}" destId="{F09884E8-B29F-470C-B892-9C98AADA4AE6}" srcOrd="1" destOrd="0" presId="urn:microsoft.com/office/officeart/2005/8/layout/process4"/>
    <dgm:cxn modelId="{5AE42411-3A19-4307-981E-5CECD359BB46}" srcId="{4B582343-E439-426D-BC62-50F69C74B493}" destId="{A0AE77BB-25A8-4AC5-972D-7ADED31D3551}" srcOrd="1" destOrd="0" parTransId="{C442E40A-0D97-4FA5-9091-3EAA53FFFFF9}" sibTransId="{D634353A-4904-44A3-BA96-278AADDBA7C4}"/>
    <dgm:cxn modelId="{A297CEFE-774D-478A-A02F-172CFF6999DD}" srcId="{4B582343-E439-426D-BC62-50F69C74B493}" destId="{4B374B07-CF4B-494D-9B0A-D2A1E348369A}" srcOrd="0" destOrd="0" parTransId="{C489CE10-CC1B-4E00-829D-756BC8BE0433}" sibTransId="{2FDC5B93-4500-400F-805A-5A7E81C033DC}"/>
    <dgm:cxn modelId="{2471DB1D-C63B-4B5E-ACC0-E47CC2F3891B}" srcId="{ED0C1145-98EF-4D1E-8E82-6E340158C325}" destId="{6B0E054E-DA7B-4F39-A0EB-F140F18EC047}" srcOrd="0" destOrd="0" parTransId="{526FE06F-3B02-41A6-AF9F-4313531EDFE7}" sibTransId="{1467F870-812F-4E5D-9593-B56C2D2D32C2}"/>
    <dgm:cxn modelId="{F4D228B1-9EA4-45E9-A272-F684340614FB}" type="presOf" srcId="{A0AE77BB-25A8-4AC5-972D-7ADED31D3551}" destId="{86B4897F-E476-40B6-82FE-296958BC3666}" srcOrd="1" destOrd="0" presId="urn:microsoft.com/office/officeart/2005/8/layout/process4"/>
    <dgm:cxn modelId="{2E13FB52-583F-42F3-9E20-A06FCCD6BBD2}" type="presOf" srcId="{4B582343-E439-426D-BC62-50F69C74B493}" destId="{3D55F767-9041-44F2-8AC6-3097411BD5D6}" srcOrd="0" destOrd="0" presId="urn:microsoft.com/office/officeart/2005/8/layout/process4"/>
    <dgm:cxn modelId="{37FB6B0E-FDCD-4E61-8228-AC2D4E598256}" type="presOf" srcId="{1A258144-8A42-49CD-A3D3-166DE96102B8}" destId="{B94DB3AC-5CDE-42FD-B508-4A1D30C6DA66}" srcOrd="0" destOrd="0" presId="urn:microsoft.com/office/officeart/2005/8/layout/process4"/>
    <dgm:cxn modelId="{558E2148-B6CB-4121-80D9-23E53EC66A57}" srcId="{A0AE77BB-25A8-4AC5-972D-7ADED31D3551}" destId="{D4B809B4-4CC4-4036-A6DD-4B1CA72FDFE3}" srcOrd="0" destOrd="0" parTransId="{E79B7DD7-143C-4638-AF2B-82163DF8DCB0}" sibTransId="{81C40769-7CA9-47EF-886A-CD44CE172C40}"/>
    <dgm:cxn modelId="{76197E2D-0612-4F73-BF3D-E7E03B9E8C20}" type="presOf" srcId="{4B374B07-CF4B-494D-9B0A-D2A1E348369A}" destId="{1D6DAC93-AEFB-4022-AAF3-FFBC3E63159A}" srcOrd="0" destOrd="0" presId="urn:microsoft.com/office/officeart/2005/8/layout/process4"/>
    <dgm:cxn modelId="{84BAEA77-2881-448A-AC03-8C96A9BEBEB3}" type="presOf" srcId="{D4B809B4-4CC4-4036-A6DD-4B1CA72FDFE3}" destId="{C6C9D594-47ED-4CBF-8487-DD23B28B889E}" srcOrd="0" destOrd="0" presId="urn:microsoft.com/office/officeart/2005/8/layout/process4"/>
    <dgm:cxn modelId="{60027F60-FACA-4D27-9B2F-A26857353949}" type="presOf" srcId="{ED0C1145-98EF-4D1E-8E82-6E340158C325}" destId="{1B0DB28A-66C6-4227-A659-B507E7A45A3B}" srcOrd="0" destOrd="0" presId="urn:microsoft.com/office/officeart/2005/8/layout/process4"/>
    <dgm:cxn modelId="{26716427-3B80-407E-8A22-62D0E9A51312}" srcId="{4B374B07-CF4B-494D-9B0A-D2A1E348369A}" destId="{1A258144-8A42-49CD-A3D3-166DE96102B8}" srcOrd="0" destOrd="0" parTransId="{2FCF6395-73E5-46CB-AA0A-B3EB48276951}" sibTransId="{989E3550-5FCD-4611-BC65-E870C059A4EB}"/>
    <dgm:cxn modelId="{9A2F64CB-9F1B-430E-8A3B-5DC59C79799A}" srcId="{4B582343-E439-426D-BC62-50F69C74B493}" destId="{ED0C1145-98EF-4D1E-8E82-6E340158C325}" srcOrd="2" destOrd="0" parTransId="{A8032181-A02B-498B-A26C-130030C62B54}" sibTransId="{7B3414AC-A68E-46DD-9D32-93497E21CCBE}"/>
    <dgm:cxn modelId="{9C3B9F4A-4EFA-46D7-99D3-B0998D4EDE4D}" type="presOf" srcId="{A0AE77BB-25A8-4AC5-972D-7ADED31D3551}" destId="{391D481F-07E4-43BE-BDA2-0745CBA3B49A}" srcOrd="0" destOrd="0" presId="urn:microsoft.com/office/officeart/2005/8/layout/process4"/>
    <dgm:cxn modelId="{70E4334D-4F4E-49DD-B30E-D59AFE008377}" type="presOf" srcId="{4B374B07-CF4B-494D-9B0A-D2A1E348369A}" destId="{97D6BC5E-1D37-4F0E-AD3B-7363FD245D48}" srcOrd="1" destOrd="0" presId="urn:microsoft.com/office/officeart/2005/8/layout/process4"/>
    <dgm:cxn modelId="{A9FDE9C9-BCED-409A-A5F4-E476A7A48D2E}" type="presOf" srcId="{6B0E054E-DA7B-4F39-A0EB-F140F18EC047}" destId="{02949C60-6B74-4D79-B7ED-2FF9F07AE54B}" srcOrd="0" destOrd="0" presId="urn:microsoft.com/office/officeart/2005/8/layout/process4"/>
    <dgm:cxn modelId="{5F080C6D-5D67-4141-815D-B1064BE14ACF}" type="presParOf" srcId="{3D55F767-9041-44F2-8AC6-3097411BD5D6}" destId="{EB9AEB9E-79F5-4A83-9F78-86427F066EC0}" srcOrd="0" destOrd="0" presId="urn:microsoft.com/office/officeart/2005/8/layout/process4"/>
    <dgm:cxn modelId="{A04CB78D-96BC-4DEB-89CB-0E29C3EF6540}" type="presParOf" srcId="{EB9AEB9E-79F5-4A83-9F78-86427F066EC0}" destId="{1B0DB28A-66C6-4227-A659-B507E7A45A3B}" srcOrd="0" destOrd="0" presId="urn:microsoft.com/office/officeart/2005/8/layout/process4"/>
    <dgm:cxn modelId="{1E30875B-79E6-4944-ADDA-0C5B8AF4D6C2}" type="presParOf" srcId="{EB9AEB9E-79F5-4A83-9F78-86427F066EC0}" destId="{F09884E8-B29F-470C-B892-9C98AADA4AE6}" srcOrd="1" destOrd="0" presId="urn:microsoft.com/office/officeart/2005/8/layout/process4"/>
    <dgm:cxn modelId="{90AF110C-1CC1-4A36-A702-B8739B8FE214}" type="presParOf" srcId="{EB9AEB9E-79F5-4A83-9F78-86427F066EC0}" destId="{FC2AFE85-D34F-4E4F-A4DE-0CE6C4983A85}" srcOrd="2" destOrd="0" presId="urn:microsoft.com/office/officeart/2005/8/layout/process4"/>
    <dgm:cxn modelId="{5E82E2E6-BE0C-4E87-919E-4BF96E79BF6E}" type="presParOf" srcId="{FC2AFE85-D34F-4E4F-A4DE-0CE6C4983A85}" destId="{02949C60-6B74-4D79-B7ED-2FF9F07AE54B}" srcOrd="0" destOrd="0" presId="urn:microsoft.com/office/officeart/2005/8/layout/process4"/>
    <dgm:cxn modelId="{8288D30A-8611-47F4-B1D3-D81F18BAF123}" type="presParOf" srcId="{3D55F767-9041-44F2-8AC6-3097411BD5D6}" destId="{F4B9340B-0A5A-4656-9954-1E452F5615F8}" srcOrd="1" destOrd="0" presId="urn:microsoft.com/office/officeart/2005/8/layout/process4"/>
    <dgm:cxn modelId="{647F1B69-2493-41D4-A7CD-BF84E4847D33}" type="presParOf" srcId="{3D55F767-9041-44F2-8AC6-3097411BD5D6}" destId="{12E97E51-4A89-4589-9ED5-8BBDEACBFA5A}" srcOrd="2" destOrd="0" presId="urn:microsoft.com/office/officeart/2005/8/layout/process4"/>
    <dgm:cxn modelId="{F2BAD8FD-FB45-4E5B-92CC-6531A91A51C8}" type="presParOf" srcId="{12E97E51-4A89-4589-9ED5-8BBDEACBFA5A}" destId="{391D481F-07E4-43BE-BDA2-0745CBA3B49A}" srcOrd="0" destOrd="0" presId="urn:microsoft.com/office/officeart/2005/8/layout/process4"/>
    <dgm:cxn modelId="{8C13AE27-4ADF-48C2-B85E-535256E27D22}" type="presParOf" srcId="{12E97E51-4A89-4589-9ED5-8BBDEACBFA5A}" destId="{86B4897F-E476-40B6-82FE-296958BC3666}" srcOrd="1" destOrd="0" presId="urn:microsoft.com/office/officeart/2005/8/layout/process4"/>
    <dgm:cxn modelId="{3419B3CB-9D05-4119-9D66-3B4FA3441AF7}" type="presParOf" srcId="{12E97E51-4A89-4589-9ED5-8BBDEACBFA5A}" destId="{4C9E1B6A-AC3E-438B-B5CF-897BF7D61CCB}" srcOrd="2" destOrd="0" presId="urn:microsoft.com/office/officeart/2005/8/layout/process4"/>
    <dgm:cxn modelId="{75E9C323-3F9F-441A-8237-9AF4AD1C8EC2}" type="presParOf" srcId="{4C9E1B6A-AC3E-438B-B5CF-897BF7D61CCB}" destId="{C6C9D594-47ED-4CBF-8487-DD23B28B889E}" srcOrd="0" destOrd="0" presId="urn:microsoft.com/office/officeart/2005/8/layout/process4"/>
    <dgm:cxn modelId="{ECA2CD09-5D4A-410B-8687-8EA9BC466149}" type="presParOf" srcId="{3D55F767-9041-44F2-8AC6-3097411BD5D6}" destId="{3E6EB12E-BD91-41B7-9048-A7DE1BF8168E}" srcOrd="3" destOrd="0" presId="urn:microsoft.com/office/officeart/2005/8/layout/process4"/>
    <dgm:cxn modelId="{5FDDD03D-EAA7-4666-B911-E61997A31F9E}" type="presParOf" srcId="{3D55F767-9041-44F2-8AC6-3097411BD5D6}" destId="{AE5B88EA-E88F-4065-AC3E-4A53DA279A29}" srcOrd="4" destOrd="0" presId="urn:microsoft.com/office/officeart/2005/8/layout/process4"/>
    <dgm:cxn modelId="{28A27187-C483-431F-A3FD-A929DFEC919C}" type="presParOf" srcId="{AE5B88EA-E88F-4065-AC3E-4A53DA279A29}" destId="{1D6DAC93-AEFB-4022-AAF3-FFBC3E63159A}" srcOrd="0" destOrd="0" presId="urn:microsoft.com/office/officeart/2005/8/layout/process4"/>
    <dgm:cxn modelId="{6ACBDCBC-41B9-431E-8FF4-2457762B0265}" type="presParOf" srcId="{AE5B88EA-E88F-4065-AC3E-4A53DA279A29}" destId="{97D6BC5E-1D37-4F0E-AD3B-7363FD245D48}" srcOrd="1" destOrd="0" presId="urn:microsoft.com/office/officeart/2005/8/layout/process4"/>
    <dgm:cxn modelId="{763E95B2-1347-4780-A341-DBB1A0B808E2}" type="presParOf" srcId="{AE5B88EA-E88F-4065-AC3E-4A53DA279A29}" destId="{86877ED6-971C-42DA-8E61-DE84ECA6EB1F}" srcOrd="2" destOrd="0" presId="urn:microsoft.com/office/officeart/2005/8/layout/process4"/>
    <dgm:cxn modelId="{9FD042DF-38C9-4370-BE0F-A2D6DD57D43D}" type="presParOf" srcId="{86877ED6-971C-42DA-8E61-DE84ECA6EB1F}" destId="{B94DB3AC-5CDE-42FD-B508-4A1D30C6DA6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B56D12-736C-40C2-9283-4288E782600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690553-6769-46F3-9BD9-0DC510CC3F05}">
      <dgm:prSet phldrT="[Текст]" phldr="1" custT="1"/>
      <dgm:spPr/>
      <dgm:t>
        <a:bodyPr/>
        <a:lstStyle/>
        <a:p>
          <a:endParaRPr lang="ru-RU" sz="2000" dirty="0"/>
        </a:p>
      </dgm:t>
    </dgm:pt>
    <dgm:pt modelId="{36A8A92D-C23F-4BF9-89AD-A5A2F7D8ECCE}" type="parTrans" cxnId="{D5B117B3-3B24-49D0-B75F-99B462367D50}">
      <dgm:prSet/>
      <dgm:spPr/>
      <dgm:t>
        <a:bodyPr/>
        <a:lstStyle/>
        <a:p>
          <a:endParaRPr lang="ru-RU"/>
        </a:p>
      </dgm:t>
    </dgm:pt>
    <dgm:pt modelId="{0837416D-6DBE-490E-820B-A8A5B6AE0F1C}" type="sibTrans" cxnId="{D5B117B3-3B24-49D0-B75F-99B462367D50}">
      <dgm:prSet/>
      <dgm:spPr/>
      <dgm:t>
        <a:bodyPr/>
        <a:lstStyle/>
        <a:p>
          <a:endParaRPr lang="ru-RU"/>
        </a:p>
      </dgm:t>
    </dgm:pt>
    <dgm:pt modelId="{4590221B-83A9-45FB-9013-971DA824E4EF}">
      <dgm:prSet phldrT="[Текст]" custT="1"/>
      <dgm:spPr/>
      <dgm:t>
        <a:bodyPr/>
        <a:lstStyle/>
        <a:p>
          <a:r>
            <a:rPr lang="ru-RU" sz="2400" dirty="0" smtClean="0"/>
            <a:t>уговоры</a:t>
          </a:r>
          <a:endParaRPr lang="ru-RU" sz="2400" dirty="0"/>
        </a:p>
      </dgm:t>
    </dgm:pt>
    <dgm:pt modelId="{1530B9B9-BF66-42E9-A0C1-F828AE8EFD49}" type="parTrans" cxnId="{AFA5EE22-AF5A-4D1C-9157-E64EC522123C}">
      <dgm:prSet/>
      <dgm:spPr/>
      <dgm:t>
        <a:bodyPr/>
        <a:lstStyle/>
        <a:p>
          <a:endParaRPr lang="ru-RU"/>
        </a:p>
      </dgm:t>
    </dgm:pt>
    <dgm:pt modelId="{38EFEFFD-7027-415D-9708-31F3EC6CE90F}" type="sibTrans" cxnId="{AFA5EE22-AF5A-4D1C-9157-E64EC522123C}">
      <dgm:prSet/>
      <dgm:spPr/>
      <dgm:t>
        <a:bodyPr/>
        <a:lstStyle/>
        <a:p>
          <a:endParaRPr lang="ru-RU"/>
        </a:p>
      </dgm:t>
    </dgm:pt>
    <dgm:pt modelId="{C51A399A-AABD-4DD5-9FA0-C3B559000B6E}">
      <dgm:prSet phldrT="[Текст]" custT="1"/>
      <dgm:spPr/>
      <dgm:t>
        <a:bodyPr/>
        <a:lstStyle/>
        <a:p>
          <a:endParaRPr lang="ru-RU" sz="2400" dirty="0"/>
        </a:p>
      </dgm:t>
    </dgm:pt>
    <dgm:pt modelId="{B3089466-A840-4D15-B77E-26881C413319}" type="parTrans" cxnId="{F7F51454-5F4B-43BE-837B-EBBDC9B0D549}">
      <dgm:prSet/>
      <dgm:spPr/>
      <dgm:t>
        <a:bodyPr/>
        <a:lstStyle/>
        <a:p>
          <a:endParaRPr lang="ru-RU"/>
        </a:p>
      </dgm:t>
    </dgm:pt>
    <dgm:pt modelId="{49F76309-D3CC-4344-9E5C-7BAC9F67BCA0}" type="sibTrans" cxnId="{F7F51454-5F4B-43BE-837B-EBBDC9B0D549}">
      <dgm:prSet/>
      <dgm:spPr/>
      <dgm:t>
        <a:bodyPr/>
        <a:lstStyle/>
        <a:p>
          <a:endParaRPr lang="ru-RU"/>
        </a:p>
      </dgm:t>
    </dgm:pt>
    <dgm:pt modelId="{07BC0B7E-D045-4613-8E72-F4F249A63640}">
      <dgm:prSet phldrT="[Текст]" phldr="1" custT="1"/>
      <dgm:spPr/>
      <dgm:t>
        <a:bodyPr/>
        <a:lstStyle/>
        <a:p>
          <a:endParaRPr lang="ru-RU" sz="2000" dirty="0"/>
        </a:p>
      </dgm:t>
    </dgm:pt>
    <dgm:pt modelId="{EC7B9C25-B7FA-4636-A448-EC1562030E4A}" type="parTrans" cxnId="{FED0D11A-C1F1-4704-8B76-95BB5F54B997}">
      <dgm:prSet/>
      <dgm:spPr/>
      <dgm:t>
        <a:bodyPr/>
        <a:lstStyle/>
        <a:p>
          <a:endParaRPr lang="ru-RU"/>
        </a:p>
      </dgm:t>
    </dgm:pt>
    <dgm:pt modelId="{1F1F54E4-AEEF-4956-9221-8CD09ECE3D6E}" type="sibTrans" cxnId="{FED0D11A-C1F1-4704-8B76-95BB5F54B997}">
      <dgm:prSet/>
      <dgm:spPr/>
      <dgm:t>
        <a:bodyPr/>
        <a:lstStyle/>
        <a:p>
          <a:endParaRPr lang="ru-RU"/>
        </a:p>
      </dgm:t>
    </dgm:pt>
    <dgm:pt modelId="{E328EDF9-8FBA-4D92-8F13-820434E17245}">
      <dgm:prSet phldrT="[Текст]" custT="1"/>
      <dgm:spPr/>
      <dgm:t>
        <a:bodyPr/>
        <a:lstStyle/>
        <a:p>
          <a:r>
            <a:rPr lang="ru-RU" sz="2400" dirty="0" smtClean="0"/>
            <a:t>возбуждение желания принять вещество </a:t>
          </a:r>
          <a:endParaRPr lang="ru-RU" sz="2400" dirty="0"/>
        </a:p>
      </dgm:t>
    </dgm:pt>
    <dgm:pt modelId="{E2050ED0-30FB-4372-A8BF-E5E6614A2B83}" type="parTrans" cxnId="{3A447C75-D633-4A66-B64E-8D29795F59B9}">
      <dgm:prSet/>
      <dgm:spPr/>
      <dgm:t>
        <a:bodyPr/>
        <a:lstStyle/>
        <a:p>
          <a:endParaRPr lang="ru-RU"/>
        </a:p>
      </dgm:t>
    </dgm:pt>
    <dgm:pt modelId="{877CFEB9-152A-4584-A068-62AA893B7F29}" type="sibTrans" cxnId="{3A447C75-D633-4A66-B64E-8D29795F59B9}">
      <dgm:prSet/>
      <dgm:spPr/>
      <dgm:t>
        <a:bodyPr/>
        <a:lstStyle/>
        <a:p>
          <a:endParaRPr lang="ru-RU"/>
        </a:p>
      </dgm:t>
    </dgm:pt>
    <dgm:pt modelId="{E6A72E5E-06A3-41BB-9C3B-DC428AB18ACF}">
      <dgm:prSet phldrT="[Текст]" custT="1"/>
      <dgm:spPr/>
      <dgm:t>
        <a:bodyPr/>
        <a:lstStyle/>
        <a:p>
          <a:endParaRPr lang="ru-RU" sz="2400" dirty="0"/>
        </a:p>
      </dgm:t>
    </dgm:pt>
    <dgm:pt modelId="{1EF432F6-7800-45DE-9828-6CFAC87A8850}" type="parTrans" cxnId="{2F7138A2-558B-4D8E-BFBF-B428E8719CB9}">
      <dgm:prSet/>
      <dgm:spPr/>
      <dgm:t>
        <a:bodyPr/>
        <a:lstStyle/>
        <a:p>
          <a:endParaRPr lang="ru-RU"/>
        </a:p>
      </dgm:t>
    </dgm:pt>
    <dgm:pt modelId="{5231FB0D-6E3B-4BF9-B673-8EA8B5662637}" type="sibTrans" cxnId="{2F7138A2-558B-4D8E-BFBF-B428E8719CB9}">
      <dgm:prSet/>
      <dgm:spPr/>
      <dgm:t>
        <a:bodyPr/>
        <a:lstStyle/>
        <a:p>
          <a:endParaRPr lang="ru-RU"/>
        </a:p>
      </dgm:t>
    </dgm:pt>
    <dgm:pt modelId="{6DEFF7CC-1AA0-4C5C-88C1-716BDD4F1007}">
      <dgm:prSet custT="1"/>
      <dgm:spPr/>
      <dgm:t>
        <a:bodyPr/>
        <a:lstStyle/>
        <a:p>
          <a:r>
            <a:rPr lang="ru-RU" sz="2400" dirty="0" smtClean="0"/>
            <a:t>предложение</a:t>
          </a:r>
          <a:endParaRPr lang="ru-RU" sz="2400" dirty="0"/>
        </a:p>
      </dgm:t>
    </dgm:pt>
    <dgm:pt modelId="{065A38AB-7580-4D31-8D23-72E51CB153C5}" type="parTrans" cxnId="{C241C099-A50E-4806-9D46-1DA488652525}">
      <dgm:prSet/>
      <dgm:spPr/>
      <dgm:t>
        <a:bodyPr/>
        <a:lstStyle/>
        <a:p>
          <a:endParaRPr lang="ru-RU"/>
        </a:p>
      </dgm:t>
    </dgm:pt>
    <dgm:pt modelId="{69A8B813-0394-4C5E-AA64-9FBB77916F9E}" type="sibTrans" cxnId="{C241C099-A50E-4806-9D46-1DA488652525}">
      <dgm:prSet/>
      <dgm:spPr/>
      <dgm:t>
        <a:bodyPr/>
        <a:lstStyle/>
        <a:p>
          <a:endParaRPr lang="ru-RU"/>
        </a:p>
      </dgm:t>
    </dgm:pt>
    <dgm:pt modelId="{8B1DB65B-B372-449D-9549-5069D98F85C0}">
      <dgm:prSet custT="1"/>
      <dgm:spPr/>
      <dgm:t>
        <a:bodyPr/>
        <a:lstStyle/>
        <a:p>
          <a:r>
            <a:rPr lang="ru-RU" sz="2400" dirty="0" smtClean="0"/>
            <a:t>совет</a:t>
          </a:r>
          <a:endParaRPr lang="ru-RU" sz="2400" dirty="0"/>
        </a:p>
      </dgm:t>
    </dgm:pt>
    <dgm:pt modelId="{4F8767DB-3354-453D-BBA5-2CB5519461DB}" type="parTrans" cxnId="{D38A27C3-4929-4BC1-BD59-1E9EC099B552}">
      <dgm:prSet/>
      <dgm:spPr/>
      <dgm:t>
        <a:bodyPr/>
        <a:lstStyle/>
        <a:p>
          <a:endParaRPr lang="ru-RU"/>
        </a:p>
      </dgm:t>
    </dgm:pt>
    <dgm:pt modelId="{3CCA2EB6-F978-469C-B3F2-876E00B98855}" type="sibTrans" cxnId="{D38A27C3-4929-4BC1-BD59-1E9EC099B552}">
      <dgm:prSet/>
      <dgm:spPr/>
      <dgm:t>
        <a:bodyPr/>
        <a:lstStyle/>
        <a:p>
          <a:endParaRPr lang="ru-RU"/>
        </a:p>
      </dgm:t>
    </dgm:pt>
    <dgm:pt modelId="{D4186A5D-E76D-45F9-A386-C28A68FB12ED}" type="pres">
      <dgm:prSet presAssocID="{86B56D12-736C-40C2-9283-4288E78260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C574C7-E645-48FC-8F5A-EEFAF45B58A6}" type="pres">
      <dgm:prSet presAssocID="{D6690553-6769-46F3-9BD9-0DC510CC3F05}" presName="composite" presStyleCnt="0"/>
      <dgm:spPr/>
    </dgm:pt>
    <dgm:pt modelId="{C22A13D2-FBA0-4DE6-9D98-22FEBBF0D423}" type="pres">
      <dgm:prSet presAssocID="{D6690553-6769-46F3-9BD9-0DC510CC3F0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C116FE-5BA6-4C77-8C96-7B1E59417793}" type="pres">
      <dgm:prSet presAssocID="{D6690553-6769-46F3-9BD9-0DC510CC3F0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71CF43-C76B-4DC4-8D6B-6750C3D8C639}" type="pres">
      <dgm:prSet presAssocID="{0837416D-6DBE-490E-820B-A8A5B6AE0F1C}" presName="sp" presStyleCnt="0"/>
      <dgm:spPr/>
    </dgm:pt>
    <dgm:pt modelId="{3B8A08A7-290C-4EFE-B3F8-8A688CEFC85B}" type="pres">
      <dgm:prSet presAssocID="{C51A399A-AABD-4DD5-9FA0-C3B559000B6E}" presName="composite" presStyleCnt="0"/>
      <dgm:spPr/>
    </dgm:pt>
    <dgm:pt modelId="{07D57BDA-08F8-4847-99F6-CA594969D6F6}" type="pres">
      <dgm:prSet presAssocID="{C51A399A-AABD-4DD5-9FA0-C3B559000B6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03E200-03EE-499A-B99F-D1846885D9EE}" type="pres">
      <dgm:prSet presAssocID="{C51A399A-AABD-4DD5-9FA0-C3B559000B6E}" presName="descendantText" presStyleLbl="alignAcc1" presStyleIdx="1" presStyleCnt="4" custLinFactNeighborX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A0A640-0274-4717-AE00-FB63E8E29CA4}" type="pres">
      <dgm:prSet presAssocID="{49F76309-D3CC-4344-9E5C-7BAC9F67BCA0}" presName="sp" presStyleCnt="0"/>
      <dgm:spPr/>
    </dgm:pt>
    <dgm:pt modelId="{007CE8D1-0B10-4171-AA07-BB3772905BFE}" type="pres">
      <dgm:prSet presAssocID="{E6A72E5E-06A3-41BB-9C3B-DC428AB18ACF}" presName="composite" presStyleCnt="0"/>
      <dgm:spPr/>
    </dgm:pt>
    <dgm:pt modelId="{C31CA1D6-FA33-4228-A227-5DE5C46B60F3}" type="pres">
      <dgm:prSet presAssocID="{E6A72E5E-06A3-41BB-9C3B-DC428AB18ACF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54D95C-153D-45CE-B847-03EDAA2F7B4F}" type="pres">
      <dgm:prSet presAssocID="{E6A72E5E-06A3-41BB-9C3B-DC428AB18ACF}" presName="descendantText" presStyleLbl="alignAcc1" presStyleIdx="2" presStyleCnt="4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7581BD-3563-4071-B4BA-7F0EB60792E9}" type="pres">
      <dgm:prSet presAssocID="{5231FB0D-6E3B-4BF9-B673-8EA8B5662637}" presName="sp" presStyleCnt="0"/>
      <dgm:spPr/>
    </dgm:pt>
    <dgm:pt modelId="{B97ED9F9-DDA4-4A59-BD20-9B0836605789}" type="pres">
      <dgm:prSet presAssocID="{07BC0B7E-D045-4613-8E72-F4F249A63640}" presName="composite" presStyleCnt="0"/>
      <dgm:spPr/>
    </dgm:pt>
    <dgm:pt modelId="{2EDBA59B-F4E7-4F27-A41D-E1A01793CA0F}" type="pres">
      <dgm:prSet presAssocID="{07BC0B7E-D045-4613-8E72-F4F249A63640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480680-D0BF-48F5-9471-175E1045376B}" type="pres">
      <dgm:prSet presAssocID="{07BC0B7E-D045-4613-8E72-F4F249A63640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1CABDA-31D9-42AA-AFBF-34265F99D9E6}" type="presOf" srcId="{6DEFF7CC-1AA0-4C5C-88C1-716BDD4F1007}" destId="{3803E200-03EE-499A-B99F-D1846885D9EE}" srcOrd="0" destOrd="0" presId="urn:microsoft.com/office/officeart/2005/8/layout/chevron2"/>
    <dgm:cxn modelId="{7484A609-2D90-4E59-8C3E-3E319E3652D5}" type="presOf" srcId="{E6A72E5E-06A3-41BB-9C3B-DC428AB18ACF}" destId="{C31CA1D6-FA33-4228-A227-5DE5C46B60F3}" srcOrd="0" destOrd="0" presId="urn:microsoft.com/office/officeart/2005/8/layout/chevron2"/>
    <dgm:cxn modelId="{FED0D11A-C1F1-4704-8B76-95BB5F54B997}" srcId="{86B56D12-736C-40C2-9283-4288E782600A}" destId="{07BC0B7E-D045-4613-8E72-F4F249A63640}" srcOrd="3" destOrd="0" parTransId="{EC7B9C25-B7FA-4636-A448-EC1562030E4A}" sibTransId="{1F1F54E4-AEEF-4956-9221-8CD09ECE3D6E}"/>
    <dgm:cxn modelId="{F7F51454-5F4B-43BE-837B-EBBDC9B0D549}" srcId="{86B56D12-736C-40C2-9283-4288E782600A}" destId="{C51A399A-AABD-4DD5-9FA0-C3B559000B6E}" srcOrd="1" destOrd="0" parTransId="{B3089466-A840-4D15-B77E-26881C413319}" sibTransId="{49F76309-D3CC-4344-9E5C-7BAC9F67BCA0}"/>
    <dgm:cxn modelId="{C241C099-A50E-4806-9D46-1DA488652525}" srcId="{C51A399A-AABD-4DD5-9FA0-C3B559000B6E}" destId="{6DEFF7CC-1AA0-4C5C-88C1-716BDD4F1007}" srcOrd="0" destOrd="0" parTransId="{065A38AB-7580-4D31-8D23-72E51CB153C5}" sibTransId="{69A8B813-0394-4C5E-AA64-9FBB77916F9E}"/>
    <dgm:cxn modelId="{D5B117B3-3B24-49D0-B75F-99B462367D50}" srcId="{86B56D12-736C-40C2-9283-4288E782600A}" destId="{D6690553-6769-46F3-9BD9-0DC510CC3F05}" srcOrd="0" destOrd="0" parTransId="{36A8A92D-C23F-4BF9-89AD-A5A2F7D8ECCE}" sibTransId="{0837416D-6DBE-490E-820B-A8A5B6AE0F1C}"/>
    <dgm:cxn modelId="{33884520-4808-4895-AE15-0AF1E92B9038}" type="presOf" srcId="{E328EDF9-8FBA-4D92-8F13-820434E17245}" destId="{DD480680-D0BF-48F5-9471-175E1045376B}" srcOrd="0" destOrd="0" presId="urn:microsoft.com/office/officeart/2005/8/layout/chevron2"/>
    <dgm:cxn modelId="{3A447C75-D633-4A66-B64E-8D29795F59B9}" srcId="{07BC0B7E-D045-4613-8E72-F4F249A63640}" destId="{E328EDF9-8FBA-4D92-8F13-820434E17245}" srcOrd="0" destOrd="0" parTransId="{E2050ED0-30FB-4372-A8BF-E5E6614A2B83}" sibTransId="{877CFEB9-152A-4584-A068-62AA893B7F29}"/>
    <dgm:cxn modelId="{AFA5EE22-AF5A-4D1C-9157-E64EC522123C}" srcId="{D6690553-6769-46F3-9BD9-0DC510CC3F05}" destId="{4590221B-83A9-45FB-9013-971DA824E4EF}" srcOrd="0" destOrd="0" parTransId="{1530B9B9-BF66-42E9-A0C1-F828AE8EFD49}" sibTransId="{38EFEFFD-7027-415D-9708-31F3EC6CE90F}"/>
    <dgm:cxn modelId="{9D8A289B-1A5D-4495-9929-423061DA48F4}" type="presOf" srcId="{4590221B-83A9-45FB-9013-971DA824E4EF}" destId="{5AC116FE-5BA6-4C77-8C96-7B1E59417793}" srcOrd="0" destOrd="0" presId="urn:microsoft.com/office/officeart/2005/8/layout/chevron2"/>
    <dgm:cxn modelId="{344DFCD3-1558-4DCE-A180-6FC7078BCAA8}" type="presOf" srcId="{07BC0B7E-D045-4613-8E72-F4F249A63640}" destId="{2EDBA59B-F4E7-4F27-A41D-E1A01793CA0F}" srcOrd="0" destOrd="0" presId="urn:microsoft.com/office/officeart/2005/8/layout/chevron2"/>
    <dgm:cxn modelId="{385D5A05-BFD3-4983-A68C-504CAB6B3275}" type="presOf" srcId="{86B56D12-736C-40C2-9283-4288E782600A}" destId="{D4186A5D-E76D-45F9-A386-C28A68FB12ED}" srcOrd="0" destOrd="0" presId="urn:microsoft.com/office/officeart/2005/8/layout/chevron2"/>
    <dgm:cxn modelId="{D38A27C3-4929-4BC1-BD59-1E9EC099B552}" srcId="{E6A72E5E-06A3-41BB-9C3B-DC428AB18ACF}" destId="{8B1DB65B-B372-449D-9549-5069D98F85C0}" srcOrd="0" destOrd="0" parTransId="{4F8767DB-3354-453D-BBA5-2CB5519461DB}" sibTransId="{3CCA2EB6-F978-469C-B3F2-876E00B98855}"/>
    <dgm:cxn modelId="{2F7138A2-558B-4D8E-BFBF-B428E8719CB9}" srcId="{86B56D12-736C-40C2-9283-4288E782600A}" destId="{E6A72E5E-06A3-41BB-9C3B-DC428AB18ACF}" srcOrd="2" destOrd="0" parTransId="{1EF432F6-7800-45DE-9828-6CFAC87A8850}" sibTransId="{5231FB0D-6E3B-4BF9-B673-8EA8B5662637}"/>
    <dgm:cxn modelId="{58590EF6-1F1A-49A3-A734-607F03282719}" type="presOf" srcId="{8B1DB65B-B372-449D-9549-5069D98F85C0}" destId="{F954D95C-153D-45CE-B847-03EDAA2F7B4F}" srcOrd="0" destOrd="0" presId="urn:microsoft.com/office/officeart/2005/8/layout/chevron2"/>
    <dgm:cxn modelId="{D3E3BCA6-4669-426B-9E9E-178DE797AC07}" type="presOf" srcId="{C51A399A-AABD-4DD5-9FA0-C3B559000B6E}" destId="{07D57BDA-08F8-4847-99F6-CA594969D6F6}" srcOrd="0" destOrd="0" presId="urn:microsoft.com/office/officeart/2005/8/layout/chevron2"/>
    <dgm:cxn modelId="{FA6F81CC-4577-4929-9F96-E5CA3FFE1CAF}" type="presOf" srcId="{D6690553-6769-46F3-9BD9-0DC510CC3F05}" destId="{C22A13D2-FBA0-4DE6-9D98-22FEBBF0D423}" srcOrd="0" destOrd="0" presId="urn:microsoft.com/office/officeart/2005/8/layout/chevron2"/>
    <dgm:cxn modelId="{C34AD0CC-D634-4835-A2CD-490DEA924957}" type="presParOf" srcId="{D4186A5D-E76D-45F9-A386-C28A68FB12ED}" destId="{D9C574C7-E645-48FC-8F5A-EEFAF45B58A6}" srcOrd="0" destOrd="0" presId="urn:microsoft.com/office/officeart/2005/8/layout/chevron2"/>
    <dgm:cxn modelId="{65EED100-E7BD-4625-83B4-16BE2703A1A4}" type="presParOf" srcId="{D9C574C7-E645-48FC-8F5A-EEFAF45B58A6}" destId="{C22A13D2-FBA0-4DE6-9D98-22FEBBF0D423}" srcOrd="0" destOrd="0" presId="urn:microsoft.com/office/officeart/2005/8/layout/chevron2"/>
    <dgm:cxn modelId="{E8683C83-E16B-406F-B0BC-70D2C0EE77D7}" type="presParOf" srcId="{D9C574C7-E645-48FC-8F5A-EEFAF45B58A6}" destId="{5AC116FE-5BA6-4C77-8C96-7B1E59417793}" srcOrd="1" destOrd="0" presId="urn:microsoft.com/office/officeart/2005/8/layout/chevron2"/>
    <dgm:cxn modelId="{A595B9C1-92FD-4425-BD8D-72DB364D7A24}" type="presParOf" srcId="{D4186A5D-E76D-45F9-A386-C28A68FB12ED}" destId="{EA71CF43-C76B-4DC4-8D6B-6750C3D8C639}" srcOrd="1" destOrd="0" presId="urn:microsoft.com/office/officeart/2005/8/layout/chevron2"/>
    <dgm:cxn modelId="{16E0EB4F-F948-4A6C-8C26-5B4D39CB18F4}" type="presParOf" srcId="{D4186A5D-E76D-45F9-A386-C28A68FB12ED}" destId="{3B8A08A7-290C-4EFE-B3F8-8A688CEFC85B}" srcOrd="2" destOrd="0" presId="urn:microsoft.com/office/officeart/2005/8/layout/chevron2"/>
    <dgm:cxn modelId="{57585BCE-7C37-4694-AAD6-F93D2C1636E3}" type="presParOf" srcId="{3B8A08A7-290C-4EFE-B3F8-8A688CEFC85B}" destId="{07D57BDA-08F8-4847-99F6-CA594969D6F6}" srcOrd="0" destOrd="0" presId="urn:microsoft.com/office/officeart/2005/8/layout/chevron2"/>
    <dgm:cxn modelId="{6B71C58E-AA39-4D49-921C-92C6C59C265C}" type="presParOf" srcId="{3B8A08A7-290C-4EFE-B3F8-8A688CEFC85B}" destId="{3803E200-03EE-499A-B99F-D1846885D9EE}" srcOrd="1" destOrd="0" presId="urn:microsoft.com/office/officeart/2005/8/layout/chevron2"/>
    <dgm:cxn modelId="{4C32B257-C2AD-4DC1-B8B5-B87F2D7A59D9}" type="presParOf" srcId="{D4186A5D-E76D-45F9-A386-C28A68FB12ED}" destId="{2BA0A640-0274-4717-AE00-FB63E8E29CA4}" srcOrd="3" destOrd="0" presId="urn:microsoft.com/office/officeart/2005/8/layout/chevron2"/>
    <dgm:cxn modelId="{3A46040B-2C4A-4992-BB07-4E80A768ABC0}" type="presParOf" srcId="{D4186A5D-E76D-45F9-A386-C28A68FB12ED}" destId="{007CE8D1-0B10-4171-AA07-BB3772905BFE}" srcOrd="4" destOrd="0" presId="urn:microsoft.com/office/officeart/2005/8/layout/chevron2"/>
    <dgm:cxn modelId="{FEE5F1DC-3E95-47C3-9466-4B08A27A9FF7}" type="presParOf" srcId="{007CE8D1-0B10-4171-AA07-BB3772905BFE}" destId="{C31CA1D6-FA33-4228-A227-5DE5C46B60F3}" srcOrd="0" destOrd="0" presId="urn:microsoft.com/office/officeart/2005/8/layout/chevron2"/>
    <dgm:cxn modelId="{0299DC44-73F0-4D9F-80AD-7F5A92387ABD}" type="presParOf" srcId="{007CE8D1-0B10-4171-AA07-BB3772905BFE}" destId="{F954D95C-153D-45CE-B847-03EDAA2F7B4F}" srcOrd="1" destOrd="0" presId="urn:microsoft.com/office/officeart/2005/8/layout/chevron2"/>
    <dgm:cxn modelId="{89DBC16C-E4EB-4E71-A2E1-5D6A47D45615}" type="presParOf" srcId="{D4186A5D-E76D-45F9-A386-C28A68FB12ED}" destId="{3D7581BD-3563-4071-B4BA-7F0EB60792E9}" srcOrd="5" destOrd="0" presId="urn:microsoft.com/office/officeart/2005/8/layout/chevron2"/>
    <dgm:cxn modelId="{E54CB977-EBE4-4A62-A915-DDF28E566B0B}" type="presParOf" srcId="{D4186A5D-E76D-45F9-A386-C28A68FB12ED}" destId="{B97ED9F9-DDA4-4A59-BD20-9B0836605789}" srcOrd="6" destOrd="0" presId="urn:microsoft.com/office/officeart/2005/8/layout/chevron2"/>
    <dgm:cxn modelId="{8A1D7A8E-B139-4ADD-90D8-54A40EC727EC}" type="presParOf" srcId="{B97ED9F9-DDA4-4A59-BD20-9B0836605789}" destId="{2EDBA59B-F4E7-4F27-A41D-E1A01793CA0F}" srcOrd="0" destOrd="0" presId="urn:microsoft.com/office/officeart/2005/8/layout/chevron2"/>
    <dgm:cxn modelId="{C6999385-E290-45FC-A362-AB778A71A2E8}" type="presParOf" srcId="{B97ED9F9-DDA4-4A59-BD20-9B0836605789}" destId="{DD480680-D0BF-48F5-9471-175E1045376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B56D12-736C-40C2-9283-4288E782600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690553-6769-46F3-9BD9-0DC510CC3F05}">
      <dgm:prSet phldrT="[Текст]" phldr="1" custT="1"/>
      <dgm:spPr/>
      <dgm:t>
        <a:bodyPr/>
        <a:lstStyle/>
        <a:p>
          <a:endParaRPr lang="ru-RU" sz="2000" dirty="0"/>
        </a:p>
      </dgm:t>
    </dgm:pt>
    <dgm:pt modelId="{36A8A92D-C23F-4BF9-89AD-A5A2F7D8ECCE}" type="parTrans" cxnId="{D5B117B3-3B24-49D0-B75F-99B462367D50}">
      <dgm:prSet/>
      <dgm:spPr/>
      <dgm:t>
        <a:bodyPr/>
        <a:lstStyle/>
        <a:p>
          <a:endParaRPr lang="ru-RU"/>
        </a:p>
      </dgm:t>
    </dgm:pt>
    <dgm:pt modelId="{0837416D-6DBE-490E-820B-A8A5B6AE0F1C}" type="sibTrans" cxnId="{D5B117B3-3B24-49D0-B75F-99B462367D50}">
      <dgm:prSet/>
      <dgm:spPr/>
      <dgm:t>
        <a:bodyPr/>
        <a:lstStyle/>
        <a:p>
          <a:endParaRPr lang="ru-RU"/>
        </a:p>
      </dgm:t>
    </dgm:pt>
    <dgm:pt modelId="{4590221B-83A9-45FB-9013-971DA824E4EF}">
      <dgm:prSet phldrT="[Текст]" custT="1"/>
      <dgm:spPr/>
      <dgm:t>
        <a:bodyPr/>
        <a:lstStyle/>
        <a:p>
          <a:r>
            <a:rPr lang="ru-RU" sz="2400" dirty="0" smtClean="0"/>
            <a:t>обман</a:t>
          </a:r>
          <a:endParaRPr lang="ru-RU" sz="2400" dirty="0"/>
        </a:p>
      </dgm:t>
    </dgm:pt>
    <dgm:pt modelId="{1530B9B9-BF66-42E9-A0C1-F828AE8EFD49}" type="parTrans" cxnId="{AFA5EE22-AF5A-4D1C-9157-E64EC522123C}">
      <dgm:prSet/>
      <dgm:spPr/>
      <dgm:t>
        <a:bodyPr/>
        <a:lstStyle/>
        <a:p>
          <a:endParaRPr lang="ru-RU"/>
        </a:p>
      </dgm:t>
    </dgm:pt>
    <dgm:pt modelId="{38EFEFFD-7027-415D-9708-31F3EC6CE90F}" type="sibTrans" cxnId="{AFA5EE22-AF5A-4D1C-9157-E64EC522123C}">
      <dgm:prSet/>
      <dgm:spPr/>
      <dgm:t>
        <a:bodyPr/>
        <a:lstStyle/>
        <a:p>
          <a:endParaRPr lang="ru-RU"/>
        </a:p>
      </dgm:t>
    </dgm:pt>
    <dgm:pt modelId="{C51A399A-AABD-4DD5-9FA0-C3B559000B6E}">
      <dgm:prSet phldrT="[Текст]" custT="1"/>
      <dgm:spPr/>
      <dgm:t>
        <a:bodyPr/>
        <a:lstStyle/>
        <a:p>
          <a:endParaRPr lang="ru-RU" sz="2400" dirty="0"/>
        </a:p>
      </dgm:t>
    </dgm:pt>
    <dgm:pt modelId="{B3089466-A840-4D15-B77E-26881C413319}" type="parTrans" cxnId="{F7F51454-5F4B-43BE-837B-EBBDC9B0D549}">
      <dgm:prSet/>
      <dgm:spPr/>
      <dgm:t>
        <a:bodyPr/>
        <a:lstStyle/>
        <a:p>
          <a:endParaRPr lang="ru-RU"/>
        </a:p>
      </dgm:t>
    </dgm:pt>
    <dgm:pt modelId="{49F76309-D3CC-4344-9E5C-7BAC9F67BCA0}" type="sibTrans" cxnId="{F7F51454-5F4B-43BE-837B-EBBDC9B0D549}">
      <dgm:prSet/>
      <dgm:spPr/>
      <dgm:t>
        <a:bodyPr/>
        <a:lstStyle/>
        <a:p>
          <a:endParaRPr lang="ru-RU"/>
        </a:p>
      </dgm:t>
    </dgm:pt>
    <dgm:pt modelId="{07BC0B7E-D045-4613-8E72-F4F249A63640}">
      <dgm:prSet phldrT="[Текст]" phldr="1" custT="1"/>
      <dgm:spPr/>
      <dgm:t>
        <a:bodyPr/>
        <a:lstStyle/>
        <a:p>
          <a:endParaRPr lang="ru-RU" sz="2000" dirty="0"/>
        </a:p>
      </dgm:t>
    </dgm:pt>
    <dgm:pt modelId="{EC7B9C25-B7FA-4636-A448-EC1562030E4A}" type="parTrans" cxnId="{FED0D11A-C1F1-4704-8B76-95BB5F54B997}">
      <dgm:prSet/>
      <dgm:spPr/>
      <dgm:t>
        <a:bodyPr/>
        <a:lstStyle/>
        <a:p>
          <a:endParaRPr lang="ru-RU"/>
        </a:p>
      </dgm:t>
    </dgm:pt>
    <dgm:pt modelId="{1F1F54E4-AEEF-4956-9221-8CD09ECE3D6E}" type="sibTrans" cxnId="{FED0D11A-C1F1-4704-8B76-95BB5F54B997}">
      <dgm:prSet/>
      <dgm:spPr/>
      <dgm:t>
        <a:bodyPr/>
        <a:lstStyle/>
        <a:p>
          <a:endParaRPr lang="ru-RU"/>
        </a:p>
      </dgm:t>
    </dgm:pt>
    <dgm:pt modelId="{E328EDF9-8FBA-4D92-8F13-820434E17245}">
      <dgm:prSet phldrT="[Текст]" custT="1"/>
      <dgm:spPr/>
      <dgm:t>
        <a:bodyPr/>
        <a:lstStyle/>
        <a:p>
          <a:r>
            <a:rPr lang="ru-RU" sz="1800" dirty="0" smtClean="0"/>
            <a:t>создание условий, при которых человек не может противостоять навязываемой чужой воли</a:t>
          </a:r>
          <a:endParaRPr lang="ru-RU" sz="1800" dirty="0"/>
        </a:p>
      </dgm:t>
    </dgm:pt>
    <dgm:pt modelId="{E2050ED0-30FB-4372-A8BF-E5E6614A2B83}" type="parTrans" cxnId="{3A447C75-D633-4A66-B64E-8D29795F59B9}">
      <dgm:prSet/>
      <dgm:spPr/>
      <dgm:t>
        <a:bodyPr/>
        <a:lstStyle/>
        <a:p>
          <a:endParaRPr lang="ru-RU"/>
        </a:p>
      </dgm:t>
    </dgm:pt>
    <dgm:pt modelId="{877CFEB9-152A-4584-A068-62AA893B7F29}" type="sibTrans" cxnId="{3A447C75-D633-4A66-B64E-8D29795F59B9}">
      <dgm:prSet/>
      <dgm:spPr/>
      <dgm:t>
        <a:bodyPr/>
        <a:lstStyle/>
        <a:p>
          <a:endParaRPr lang="ru-RU"/>
        </a:p>
      </dgm:t>
    </dgm:pt>
    <dgm:pt modelId="{E6A72E5E-06A3-41BB-9C3B-DC428AB18ACF}">
      <dgm:prSet phldrT="[Текст]" custT="1"/>
      <dgm:spPr/>
      <dgm:t>
        <a:bodyPr/>
        <a:lstStyle/>
        <a:p>
          <a:endParaRPr lang="ru-RU" sz="2400" dirty="0"/>
        </a:p>
      </dgm:t>
    </dgm:pt>
    <dgm:pt modelId="{1EF432F6-7800-45DE-9828-6CFAC87A8850}" type="parTrans" cxnId="{2F7138A2-558B-4D8E-BFBF-B428E8719CB9}">
      <dgm:prSet/>
      <dgm:spPr/>
      <dgm:t>
        <a:bodyPr/>
        <a:lstStyle/>
        <a:p>
          <a:endParaRPr lang="ru-RU"/>
        </a:p>
      </dgm:t>
    </dgm:pt>
    <dgm:pt modelId="{5231FB0D-6E3B-4BF9-B673-8EA8B5662637}" type="sibTrans" cxnId="{2F7138A2-558B-4D8E-BFBF-B428E8719CB9}">
      <dgm:prSet/>
      <dgm:spPr/>
      <dgm:t>
        <a:bodyPr/>
        <a:lstStyle/>
        <a:p>
          <a:endParaRPr lang="ru-RU"/>
        </a:p>
      </dgm:t>
    </dgm:pt>
    <dgm:pt modelId="{6DEFF7CC-1AA0-4C5C-88C1-716BDD4F1007}">
      <dgm:prSet custT="1"/>
      <dgm:spPr/>
      <dgm:t>
        <a:bodyPr/>
        <a:lstStyle/>
        <a:p>
          <a:r>
            <a:rPr lang="ru-RU" sz="2400" dirty="0" smtClean="0"/>
            <a:t>психическое насилие</a:t>
          </a:r>
          <a:endParaRPr lang="ru-RU" sz="2400" dirty="0"/>
        </a:p>
      </dgm:t>
    </dgm:pt>
    <dgm:pt modelId="{065A38AB-7580-4D31-8D23-72E51CB153C5}" type="parTrans" cxnId="{C241C099-A50E-4806-9D46-1DA488652525}">
      <dgm:prSet/>
      <dgm:spPr/>
      <dgm:t>
        <a:bodyPr/>
        <a:lstStyle/>
        <a:p>
          <a:endParaRPr lang="ru-RU"/>
        </a:p>
      </dgm:t>
    </dgm:pt>
    <dgm:pt modelId="{69A8B813-0394-4C5E-AA64-9FBB77916F9E}" type="sibTrans" cxnId="{C241C099-A50E-4806-9D46-1DA488652525}">
      <dgm:prSet/>
      <dgm:spPr/>
      <dgm:t>
        <a:bodyPr/>
        <a:lstStyle/>
        <a:p>
          <a:endParaRPr lang="ru-RU"/>
        </a:p>
      </dgm:t>
    </dgm:pt>
    <dgm:pt modelId="{8B1DB65B-B372-449D-9549-5069D98F85C0}">
      <dgm:prSet custT="1"/>
      <dgm:spPr/>
      <dgm:t>
        <a:bodyPr/>
        <a:lstStyle/>
        <a:p>
          <a:r>
            <a:rPr lang="ru-RU" sz="2400" dirty="0" smtClean="0"/>
            <a:t>физическое насилие</a:t>
          </a:r>
          <a:endParaRPr lang="ru-RU" sz="2400" dirty="0"/>
        </a:p>
      </dgm:t>
    </dgm:pt>
    <dgm:pt modelId="{4F8767DB-3354-453D-BBA5-2CB5519461DB}" type="parTrans" cxnId="{D38A27C3-4929-4BC1-BD59-1E9EC099B552}">
      <dgm:prSet/>
      <dgm:spPr/>
      <dgm:t>
        <a:bodyPr/>
        <a:lstStyle/>
        <a:p>
          <a:endParaRPr lang="ru-RU"/>
        </a:p>
      </dgm:t>
    </dgm:pt>
    <dgm:pt modelId="{3CCA2EB6-F978-469C-B3F2-876E00B98855}" type="sibTrans" cxnId="{D38A27C3-4929-4BC1-BD59-1E9EC099B552}">
      <dgm:prSet/>
      <dgm:spPr/>
      <dgm:t>
        <a:bodyPr/>
        <a:lstStyle/>
        <a:p>
          <a:endParaRPr lang="ru-RU"/>
        </a:p>
      </dgm:t>
    </dgm:pt>
    <dgm:pt modelId="{D4186A5D-E76D-45F9-A386-C28A68FB12ED}" type="pres">
      <dgm:prSet presAssocID="{86B56D12-736C-40C2-9283-4288E78260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C574C7-E645-48FC-8F5A-EEFAF45B58A6}" type="pres">
      <dgm:prSet presAssocID="{D6690553-6769-46F3-9BD9-0DC510CC3F05}" presName="composite" presStyleCnt="0"/>
      <dgm:spPr/>
    </dgm:pt>
    <dgm:pt modelId="{C22A13D2-FBA0-4DE6-9D98-22FEBBF0D423}" type="pres">
      <dgm:prSet presAssocID="{D6690553-6769-46F3-9BD9-0DC510CC3F0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C116FE-5BA6-4C77-8C96-7B1E59417793}" type="pres">
      <dgm:prSet presAssocID="{D6690553-6769-46F3-9BD9-0DC510CC3F05}" presName="descendantText" presStyleLbl="alignAcc1" presStyleIdx="0" presStyleCnt="4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71CF43-C76B-4DC4-8D6B-6750C3D8C639}" type="pres">
      <dgm:prSet presAssocID="{0837416D-6DBE-490E-820B-A8A5B6AE0F1C}" presName="sp" presStyleCnt="0"/>
      <dgm:spPr/>
    </dgm:pt>
    <dgm:pt modelId="{3B8A08A7-290C-4EFE-B3F8-8A688CEFC85B}" type="pres">
      <dgm:prSet presAssocID="{C51A399A-AABD-4DD5-9FA0-C3B559000B6E}" presName="composite" presStyleCnt="0"/>
      <dgm:spPr/>
    </dgm:pt>
    <dgm:pt modelId="{07D57BDA-08F8-4847-99F6-CA594969D6F6}" type="pres">
      <dgm:prSet presAssocID="{C51A399A-AABD-4DD5-9FA0-C3B559000B6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03E200-03EE-499A-B99F-D1846885D9EE}" type="pres">
      <dgm:prSet presAssocID="{C51A399A-AABD-4DD5-9FA0-C3B559000B6E}" presName="descendantText" presStyleLbl="alignAcc1" presStyleIdx="1" presStyleCnt="4" custLinFactNeighborX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A0A640-0274-4717-AE00-FB63E8E29CA4}" type="pres">
      <dgm:prSet presAssocID="{49F76309-D3CC-4344-9E5C-7BAC9F67BCA0}" presName="sp" presStyleCnt="0"/>
      <dgm:spPr/>
    </dgm:pt>
    <dgm:pt modelId="{007CE8D1-0B10-4171-AA07-BB3772905BFE}" type="pres">
      <dgm:prSet presAssocID="{E6A72E5E-06A3-41BB-9C3B-DC428AB18ACF}" presName="composite" presStyleCnt="0"/>
      <dgm:spPr/>
    </dgm:pt>
    <dgm:pt modelId="{C31CA1D6-FA33-4228-A227-5DE5C46B60F3}" type="pres">
      <dgm:prSet presAssocID="{E6A72E5E-06A3-41BB-9C3B-DC428AB18ACF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54D95C-153D-45CE-B847-03EDAA2F7B4F}" type="pres">
      <dgm:prSet presAssocID="{E6A72E5E-06A3-41BB-9C3B-DC428AB18ACF}" presName="descendantText" presStyleLbl="alignAcc1" presStyleIdx="2" presStyleCnt="4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7581BD-3563-4071-B4BA-7F0EB60792E9}" type="pres">
      <dgm:prSet presAssocID="{5231FB0D-6E3B-4BF9-B673-8EA8B5662637}" presName="sp" presStyleCnt="0"/>
      <dgm:spPr/>
    </dgm:pt>
    <dgm:pt modelId="{B97ED9F9-DDA4-4A59-BD20-9B0836605789}" type="pres">
      <dgm:prSet presAssocID="{07BC0B7E-D045-4613-8E72-F4F249A63640}" presName="composite" presStyleCnt="0"/>
      <dgm:spPr/>
    </dgm:pt>
    <dgm:pt modelId="{2EDBA59B-F4E7-4F27-A41D-E1A01793CA0F}" type="pres">
      <dgm:prSet presAssocID="{07BC0B7E-D045-4613-8E72-F4F249A63640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480680-D0BF-48F5-9471-175E1045376B}" type="pres">
      <dgm:prSet presAssocID="{07BC0B7E-D045-4613-8E72-F4F249A63640}" presName="descendantText" presStyleLbl="alignAcc1" presStyleIdx="3" presStyleCnt="4" custScaleY="1122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1CABDA-31D9-42AA-AFBF-34265F99D9E6}" type="presOf" srcId="{6DEFF7CC-1AA0-4C5C-88C1-716BDD4F1007}" destId="{3803E200-03EE-499A-B99F-D1846885D9EE}" srcOrd="0" destOrd="0" presId="urn:microsoft.com/office/officeart/2005/8/layout/chevron2"/>
    <dgm:cxn modelId="{7484A609-2D90-4E59-8C3E-3E319E3652D5}" type="presOf" srcId="{E6A72E5E-06A3-41BB-9C3B-DC428AB18ACF}" destId="{C31CA1D6-FA33-4228-A227-5DE5C46B60F3}" srcOrd="0" destOrd="0" presId="urn:microsoft.com/office/officeart/2005/8/layout/chevron2"/>
    <dgm:cxn modelId="{FED0D11A-C1F1-4704-8B76-95BB5F54B997}" srcId="{86B56D12-736C-40C2-9283-4288E782600A}" destId="{07BC0B7E-D045-4613-8E72-F4F249A63640}" srcOrd="3" destOrd="0" parTransId="{EC7B9C25-B7FA-4636-A448-EC1562030E4A}" sibTransId="{1F1F54E4-AEEF-4956-9221-8CD09ECE3D6E}"/>
    <dgm:cxn modelId="{F7F51454-5F4B-43BE-837B-EBBDC9B0D549}" srcId="{86B56D12-736C-40C2-9283-4288E782600A}" destId="{C51A399A-AABD-4DD5-9FA0-C3B559000B6E}" srcOrd="1" destOrd="0" parTransId="{B3089466-A840-4D15-B77E-26881C413319}" sibTransId="{49F76309-D3CC-4344-9E5C-7BAC9F67BCA0}"/>
    <dgm:cxn modelId="{C241C099-A50E-4806-9D46-1DA488652525}" srcId="{C51A399A-AABD-4DD5-9FA0-C3B559000B6E}" destId="{6DEFF7CC-1AA0-4C5C-88C1-716BDD4F1007}" srcOrd="0" destOrd="0" parTransId="{065A38AB-7580-4D31-8D23-72E51CB153C5}" sibTransId="{69A8B813-0394-4C5E-AA64-9FBB77916F9E}"/>
    <dgm:cxn modelId="{D5B117B3-3B24-49D0-B75F-99B462367D50}" srcId="{86B56D12-736C-40C2-9283-4288E782600A}" destId="{D6690553-6769-46F3-9BD9-0DC510CC3F05}" srcOrd="0" destOrd="0" parTransId="{36A8A92D-C23F-4BF9-89AD-A5A2F7D8ECCE}" sibTransId="{0837416D-6DBE-490E-820B-A8A5B6AE0F1C}"/>
    <dgm:cxn modelId="{33884520-4808-4895-AE15-0AF1E92B9038}" type="presOf" srcId="{E328EDF9-8FBA-4D92-8F13-820434E17245}" destId="{DD480680-D0BF-48F5-9471-175E1045376B}" srcOrd="0" destOrd="0" presId="urn:microsoft.com/office/officeart/2005/8/layout/chevron2"/>
    <dgm:cxn modelId="{3A447C75-D633-4A66-B64E-8D29795F59B9}" srcId="{07BC0B7E-D045-4613-8E72-F4F249A63640}" destId="{E328EDF9-8FBA-4D92-8F13-820434E17245}" srcOrd="0" destOrd="0" parTransId="{E2050ED0-30FB-4372-A8BF-E5E6614A2B83}" sibTransId="{877CFEB9-152A-4584-A068-62AA893B7F29}"/>
    <dgm:cxn modelId="{AFA5EE22-AF5A-4D1C-9157-E64EC522123C}" srcId="{D6690553-6769-46F3-9BD9-0DC510CC3F05}" destId="{4590221B-83A9-45FB-9013-971DA824E4EF}" srcOrd="0" destOrd="0" parTransId="{1530B9B9-BF66-42E9-A0C1-F828AE8EFD49}" sibTransId="{38EFEFFD-7027-415D-9708-31F3EC6CE90F}"/>
    <dgm:cxn modelId="{9D8A289B-1A5D-4495-9929-423061DA48F4}" type="presOf" srcId="{4590221B-83A9-45FB-9013-971DA824E4EF}" destId="{5AC116FE-5BA6-4C77-8C96-7B1E59417793}" srcOrd="0" destOrd="0" presId="urn:microsoft.com/office/officeart/2005/8/layout/chevron2"/>
    <dgm:cxn modelId="{344DFCD3-1558-4DCE-A180-6FC7078BCAA8}" type="presOf" srcId="{07BC0B7E-D045-4613-8E72-F4F249A63640}" destId="{2EDBA59B-F4E7-4F27-A41D-E1A01793CA0F}" srcOrd="0" destOrd="0" presId="urn:microsoft.com/office/officeart/2005/8/layout/chevron2"/>
    <dgm:cxn modelId="{385D5A05-BFD3-4983-A68C-504CAB6B3275}" type="presOf" srcId="{86B56D12-736C-40C2-9283-4288E782600A}" destId="{D4186A5D-E76D-45F9-A386-C28A68FB12ED}" srcOrd="0" destOrd="0" presId="urn:microsoft.com/office/officeart/2005/8/layout/chevron2"/>
    <dgm:cxn modelId="{D38A27C3-4929-4BC1-BD59-1E9EC099B552}" srcId="{E6A72E5E-06A3-41BB-9C3B-DC428AB18ACF}" destId="{8B1DB65B-B372-449D-9549-5069D98F85C0}" srcOrd="0" destOrd="0" parTransId="{4F8767DB-3354-453D-BBA5-2CB5519461DB}" sibTransId="{3CCA2EB6-F978-469C-B3F2-876E00B98855}"/>
    <dgm:cxn modelId="{2F7138A2-558B-4D8E-BFBF-B428E8719CB9}" srcId="{86B56D12-736C-40C2-9283-4288E782600A}" destId="{E6A72E5E-06A3-41BB-9C3B-DC428AB18ACF}" srcOrd="2" destOrd="0" parTransId="{1EF432F6-7800-45DE-9828-6CFAC87A8850}" sibTransId="{5231FB0D-6E3B-4BF9-B673-8EA8B5662637}"/>
    <dgm:cxn modelId="{58590EF6-1F1A-49A3-A734-607F03282719}" type="presOf" srcId="{8B1DB65B-B372-449D-9549-5069D98F85C0}" destId="{F954D95C-153D-45CE-B847-03EDAA2F7B4F}" srcOrd="0" destOrd="0" presId="urn:microsoft.com/office/officeart/2005/8/layout/chevron2"/>
    <dgm:cxn modelId="{D3E3BCA6-4669-426B-9E9E-178DE797AC07}" type="presOf" srcId="{C51A399A-AABD-4DD5-9FA0-C3B559000B6E}" destId="{07D57BDA-08F8-4847-99F6-CA594969D6F6}" srcOrd="0" destOrd="0" presId="urn:microsoft.com/office/officeart/2005/8/layout/chevron2"/>
    <dgm:cxn modelId="{FA6F81CC-4577-4929-9F96-E5CA3FFE1CAF}" type="presOf" srcId="{D6690553-6769-46F3-9BD9-0DC510CC3F05}" destId="{C22A13D2-FBA0-4DE6-9D98-22FEBBF0D423}" srcOrd="0" destOrd="0" presId="urn:microsoft.com/office/officeart/2005/8/layout/chevron2"/>
    <dgm:cxn modelId="{C34AD0CC-D634-4835-A2CD-490DEA924957}" type="presParOf" srcId="{D4186A5D-E76D-45F9-A386-C28A68FB12ED}" destId="{D9C574C7-E645-48FC-8F5A-EEFAF45B58A6}" srcOrd="0" destOrd="0" presId="urn:microsoft.com/office/officeart/2005/8/layout/chevron2"/>
    <dgm:cxn modelId="{65EED100-E7BD-4625-83B4-16BE2703A1A4}" type="presParOf" srcId="{D9C574C7-E645-48FC-8F5A-EEFAF45B58A6}" destId="{C22A13D2-FBA0-4DE6-9D98-22FEBBF0D423}" srcOrd="0" destOrd="0" presId="urn:microsoft.com/office/officeart/2005/8/layout/chevron2"/>
    <dgm:cxn modelId="{E8683C83-E16B-406F-B0BC-70D2C0EE77D7}" type="presParOf" srcId="{D9C574C7-E645-48FC-8F5A-EEFAF45B58A6}" destId="{5AC116FE-5BA6-4C77-8C96-7B1E59417793}" srcOrd="1" destOrd="0" presId="urn:microsoft.com/office/officeart/2005/8/layout/chevron2"/>
    <dgm:cxn modelId="{A595B9C1-92FD-4425-BD8D-72DB364D7A24}" type="presParOf" srcId="{D4186A5D-E76D-45F9-A386-C28A68FB12ED}" destId="{EA71CF43-C76B-4DC4-8D6B-6750C3D8C639}" srcOrd="1" destOrd="0" presId="urn:microsoft.com/office/officeart/2005/8/layout/chevron2"/>
    <dgm:cxn modelId="{16E0EB4F-F948-4A6C-8C26-5B4D39CB18F4}" type="presParOf" srcId="{D4186A5D-E76D-45F9-A386-C28A68FB12ED}" destId="{3B8A08A7-290C-4EFE-B3F8-8A688CEFC85B}" srcOrd="2" destOrd="0" presId="urn:microsoft.com/office/officeart/2005/8/layout/chevron2"/>
    <dgm:cxn modelId="{57585BCE-7C37-4694-AAD6-F93D2C1636E3}" type="presParOf" srcId="{3B8A08A7-290C-4EFE-B3F8-8A688CEFC85B}" destId="{07D57BDA-08F8-4847-99F6-CA594969D6F6}" srcOrd="0" destOrd="0" presId="urn:microsoft.com/office/officeart/2005/8/layout/chevron2"/>
    <dgm:cxn modelId="{6B71C58E-AA39-4D49-921C-92C6C59C265C}" type="presParOf" srcId="{3B8A08A7-290C-4EFE-B3F8-8A688CEFC85B}" destId="{3803E200-03EE-499A-B99F-D1846885D9EE}" srcOrd="1" destOrd="0" presId="urn:microsoft.com/office/officeart/2005/8/layout/chevron2"/>
    <dgm:cxn modelId="{4C32B257-C2AD-4DC1-B8B5-B87F2D7A59D9}" type="presParOf" srcId="{D4186A5D-E76D-45F9-A386-C28A68FB12ED}" destId="{2BA0A640-0274-4717-AE00-FB63E8E29CA4}" srcOrd="3" destOrd="0" presId="urn:microsoft.com/office/officeart/2005/8/layout/chevron2"/>
    <dgm:cxn modelId="{3A46040B-2C4A-4992-BB07-4E80A768ABC0}" type="presParOf" srcId="{D4186A5D-E76D-45F9-A386-C28A68FB12ED}" destId="{007CE8D1-0B10-4171-AA07-BB3772905BFE}" srcOrd="4" destOrd="0" presId="urn:microsoft.com/office/officeart/2005/8/layout/chevron2"/>
    <dgm:cxn modelId="{FEE5F1DC-3E95-47C3-9466-4B08A27A9FF7}" type="presParOf" srcId="{007CE8D1-0B10-4171-AA07-BB3772905BFE}" destId="{C31CA1D6-FA33-4228-A227-5DE5C46B60F3}" srcOrd="0" destOrd="0" presId="urn:microsoft.com/office/officeart/2005/8/layout/chevron2"/>
    <dgm:cxn modelId="{0299DC44-73F0-4D9F-80AD-7F5A92387ABD}" type="presParOf" srcId="{007CE8D1-0B10-4171-AA07-BB3772905BFE}" destId="{F954D95C-153D-45CE-B847-03EDAA2F7B4F}" srcOrd="1" destOrd="0" presId="urn:microsoft.com/office/officeart/2005/8/layout/chevron2"/>
    <dgm:cxn modelId="{89DBC16C-E4EB-4E71-A2E1-5D6A47D45615}" type="presParOf" srcId="{D4186A5D-E76D-45F9-A386-C28A68FB12ED}" destId="{3D7581BD-3563-4071-B4BA-7F0EB60792E9}" srcOrd="5" destOrd="0" presId="urn:microsoft.com/office/officeart/2005/8/layout/chevron2"/>
    <dgm:cxn modelId="{E54CB977-EBE4-4A62-A915-DDF28E566B0B}" type="presParOf" srcId="{D4186A5D-E76D-45F9-A386-C28A68FB12ED}" destId="{B97ED9F9-DDA4-4A59-BD20-9B0836605789}" srcOrd="6" destOrd="0" presId="urn:microsoft.com/office/officeart/2005/8/layout/chevron2"/>
    <dgm:cxn modelId="{8A1D7A8E-B139-4ADD-90D8-54A40EC727EC}" type="presParOf" srcId="{B97ED9F9-DDA4-4A59-BD20-9B0836605789}" destId="{2EDBA59B-F4E7-4F27-A41D-E1A01793CA0F}" srcOrd="0" destOrd="0" presId="urn:microsoft.com/office/officeart/2005/8/layout/chevron2"/>
    <dgm:cxn modelId="{C6999385-E290-45FC-A362-AB778A71A2E8}" type="presParOf" srcId="{B97ED9F9-DDA4-4A59-BD20-9B0836605789}" destId="{DD480680-D0BF-48F5-9471-175E1045376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582343-E439-426D-BC62-50F69C74B493}" type="doc">
      <dgm:prSet loTypeId="urn:microsoft.com/office/officeart/2005/8/layout/list1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4B374B07-CF4B-494D-9B0A-D2A1E348369A}">
      <dgm:prSet phldrT="[Текст]"/>
      <dgm:spPr/>
      <dgm:t>
        <a:bodyPr/>
        <a:lstStyle/>
        <a:p>
          <a:r>
            <a:rPr lang="ru-RU" dirty="0" smtClean="0"/>
            <a:t>Самый распространенный способ</a:t>
          </a:r>
          <a:endParaRPr lang="ru-RU" dirty="0"/>
        </a:p>
      </dgm:t>
    </dgm:pt>
    <dgm:pt modelId="{C489CE10-CC1B-4E00-829D-756BC8BE0433}" type="parTrans" cxnId="{A297CEFE-774D-478A-A02F-172CFF6999DD}">
      <dgm:prSet/>
      <dgm:spPr/>
      <dgm:t>
        <a:bodyPr/>
        <a:lstStyle/>
        <a:p>
          <a:endParaRPr lang="ru-RU"/>
        </a:p>
      </dgm:t>
    </dgm:pt>
    <dgm:pt modelId="{2FDC5B93-4500-400F-805A-5A7E81C033DC}" type="sibTrans" cxnId="{A297CEFE-774D-478A-A02F-172CFF6999DD}">
      <dgm:prSet/>
      <dgm:spPr/>
      <dgm:t>
        <a:bodyPr/>
        <a:lstStyle/>
        <a:p>
          <a:endParaRPr lang="ru-RU"/>
        </a:p>
      </dgm:t>
    </dgm:pt>
    <dgm:pt modelId="{A0AE77BB-25A8-4AC5-972D-7ADED31D3551}">
      <dgm:prSet phldrT="[Текст]"/>
      <dgm:spPr/>
      <dgm:t>
        <a:bodyPr/>
        <a:lstStyle/>
        <a:p>
          <a:r>
            <a:rPr lang="ru-RU" dirty="0" smtClean="0"/>
            <a:t>Вербовка подростков и молодежи в сети Интернет</a:t>
          </a:r>
          <a:endParaRPr lang="ru-RU" dirty="0"/>
        </a:p>
      </dgm:t>
    </dgm:pt>
    <dgm:pt modelId="{C442E40A-0D97-4FA5-9091-3EAA53FFFFF9}" type="parTrans" cxnId="{5AE42411-3A19-4307-981E-5CECD359BB46}">
      <dgm:prSet/>
      <dgm:spPr/>
      <dgm:t>
        <a:bodyPr/>
        <a:lstStyle/>
        <a:p>
          <a:endParaRPr lang="ru-RU"/>
        </a:p>
      </dgm:t>
    </dgm:pt>
    <dgm:pt modelId="{D634353A-4904-44A3-BA96-278AADDBA7C4}" type="sibTrans" cxnId="{5AE42411-3A19-4307-981E-5CECD359BB46}">
      <dgm:prSet/>
      <dgm:spPr/>
      <dgm:t>
        <a:bodyPr/>
        <a:lstStyle/>
        <a:p>
          <a:endParaRPr lang="ru-RU"/>
        </a:p>
      </dgm:t>
    </dgm:pt>
    <dgm:pt modelId="{ED0C1145-98EF-4D1E-8E82-6E340158C325}">
      <dgm:prSet phldrT="[Текст]"/>
      <dgm:spPr/>
      <dgm:t>
        <a:bodyPr/>
        <a:lstStyle/>
        <a:p>
          <a:r>
            <a:rPr lang="ru-RU" dirty="0" smtClean="0"/>
            <a:t>Предложения о работе</a:t>
          </a:r>
          <a:endParaRPr lang="ru-RU" dirty="0"/>
        </a:p>
      </dgm:t>
    </dgm:pt>
    <dgm:pt modelId="{A8032181-A02B-498B-A26C-130030C62B54}" type="parTrans" cxnId="{9A2F64CB-9F1B-430E-8A3B-5DC59C79799A}">
      <dgm:prSet/>
      <dgm:spPr/>
      <dgm:t>
        <a:bodyPr/>
        <a:lstStyle/>
        <a:p>
          <a:endParaRPr lang="ru-RU"/>
        </a:p>
      </dgm:t>
    </dgm:pt>
    <dgm:pt modelId="{7B3414AC-A68E-46DD-9D32-93497E21CCBE}" type="sibTrans" cxnId="{9A2F64CB-9F1B-430E-8A3B-5DC59C79799A}">
      <dgm:prSet/>
      <dgm:spPr/>
      <dgm:t>
        <a:bodyPr/>
        <a:lstStyle/>
        <a:p>
          <a:endParaRPr lang="ru-RU"/>
        </a:p>
      </dgm:t>
    </dgm:pt>
    <dgm:pt modelId="{70D51410-C0D6-42B4-9D8E-09F8274644C0}">
      <dgm:prSet phldrT="[Текст]"/>
      <dgm:spPr/>
      <dgm:t>
        <a:bodyPr/>
        <a:lstStyle/>
        <a:p>
          <a:r>
            <a:rPr lang="ru-RU" dirty="0" smtClean="0"/>
            <a:t>Вакансии: курьер</a:t>
          </a:r>
          <a:endParaRPr lang="ru-RU" dirty="0"/>
        </a:p>
      </dgm:t>
    </dgm:pt>
    <dgm:pt modelId="{33D8F035-5606-4BCD-810F-28C61A76E5E0}" type="parTrans" cxnId="{6860CC16-A538-4E7D-82AF-CC5B1A095C08}">
      <dgm:prSet/>
      <dgm:spPr/>
      <dgm:t>
        <a:bodyPr/>
        <a:lstStyle/>
        <a:p>
          <a:endParaRPr lang="ru-RU"/>
        </a:p>
      </dgm:t>
    </dgm:pt>
    <dgm:pt modelId="{05380CF0-4C17-4939-A7A0-6E78DC8521F3}" type="sibTrans" cxnId="{6860CC16-A538-4E7D-82AF-CC5B1A095C08}">
      <dgm:prSet/>
      <dgm:spPr/>
      <dgm:t>
        <a:bodyPr/>
        <a:lstStyle/>
        <a:p>
          <a:endParaRPr lang="ru-RU"/>
        </a:p>
      </dgm:t>
    </dgm:pt>
    <dgm:pt modelId="{8DEDDB46-5FC2-4455-8151-488536CC706A}" type="pres">
      <dgm:prSet presAssocID="{4B582343-E439-426D-BC62-50F69C74B49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AC2D1F-9732-4493-81A3-F5264DF7EA0C}" type="pres">
      <dgm:prSet presAssocID="{4B374B07-CF4B-494D-9B0A-D2A1E348369A}" presName="parentLin" presStyleCnt="0"/>
      <dgm:spPr/>
    </dgm:pt>
    <dgm:pt modelId="{E6317FDA-4E29-4A3C-907E-473DE2A40B78}" type="pres">
      <dgm:prSet presAssocID="{4B374B07-CF4B-494D-9B0A-D2A1E348369A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7E2CDA4-C377-4D73-B591-02765691B30E}" type="pres">
      <dgm:prSet presAssocID="{4B374B07-CF4B-494D-9B0A-D2A1E348369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09CB27-0206-410B-99B8-EE13A0FCD180}" type="pres">
      <dgm:prSet presAssocID="{4B374B07-CF4B-494D-9B0A-D2A1E348369A}" presName="negativeSpace" presStyleCnt="0"/>
      <dgm:spPr/>
    </dgm:pt>
    <dgm:pt modelId="{8E7781B0-048A-4957-AE0C-6D3E237EE565}" type="pres">
      <dgm:prSet presAssocID="{4B374B07-CF4B-494D-9B0A-D2A1E348369A}" presName="childText" presStyleLbl="conFgAcc1" presStyleIdx="0" presStyleCnt="4">
        <dgm:presLayoutVars>
          <dgm:bulletEnabled val="1"/>
        </dgm:presLayoutVars>
      </dgm:prSet>
      <dgm:spPr/>
    </dgm:pt>
    <dgm:pt modelId="{EC337385-F454-494A-9695-8D95ED878564}" type="pres">
      <dgm:prSet presAssocID="{2FDC5B93-4500-400F-805A-5A7E81C033DC}" presName="spaceBetweenRectangles" presStyleCnt="0"/>
      <dgm:spPr/>
    </dgm:pt>
    <dgm:pt modelId="{2B5B6C6C-9580-475A-874F-43A5C4661208}" type="pres">
      <dgm:prSet presAssocID="{A0AE77BB-25A8-4AC5-972D-7ADED31D3551}" presName="parentLin" presStyleCnt="0"/>
      <dgm:spPr/>
    </dgm:pt>
    <dgm:pt modelId="{96684C06-EBE3-420E-ABB4-10A69A08586A}" type="pres">
      <dgm:prSet presAssocID="{A0AE77BB-25A8-4AC5-972D-7ADED31D355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9178337-69D5-4591-A89D-ADA330743738}" type="pres">
      <dgm:prSet presAssocID="{A0AE77BB-25A8-4AC5-972D-7ADED31D355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622C72-B2A5-4694-B1BF-4774980D42D8}" type="pres">
      <dgm:prSet presAssocID="{A0AE77BB-25A8-4AC5-972D-7ADED31D3551}" presName="negativeSpace" presStyleCnt="0"/>
      <dgm:spPr/>
    </dgm:pt>
    <dgm:pt modelId="{651790CD-F608-41C6-8EF0-38020B4D1B86}" type="pres">
      <dgm:prSet presAssocID="{A0AE77BB-25A8-4AC5-972D-7ADED31D3551}" presName="childText" presStyleLbl="conFgAcc1" presStyleIdx="1" presStyleCnt="4">
        <dgm:presLayoutVars>
          <dgm:bulletEnabled val="1"/>
        </dgm:presLayoutVars>
      </dgm:prSet>
      <dgm:spPr/>
    </dgm:pt>
    <dgm:pt modelId="{A9405E2F-0AA3-4FB4-8678-124DC07C246A}" type="pres">
      <dgm:prSet presAssocID="{D634353A-4904-44A3-BA96-278AADDBA7C4}" presName="spaceBetweenRectangles" presStyleCnt="0"/>
      <dgm:spPr/>
    </dgm:pt>
    <dgm:pt modelId="{DE68C8EA-2563-405B-9B91-EB43824B5AA6}" type="pres">
      <dgm:prSet presAssocID="{ED0C1145-98EF-4D1E-8E82-6E340158C325}" presName="parentLin" presStyleCnt="0"/>
      <dgm:spPr/>
    </dgm:pt>
    <dgm:pt modelId="{BE11BCC3-C4C9-4B2A-9125-5A899300B7C6}" type="pres">
      <dgm:prSet presAssocID="{ED0C1145-98EF-4D1E-8E82-6E340158C325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0F596C39-6F52-45BD-8039-4FEFD657F70E}" type="pres">
      <dgm:prSet presAssocID="{ED0C1145-98EF-4D1E-8E82-6E340158C32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002233-0A5E-4408-B25F-07667ACE8F19}" type="pres">
      <dgm:prSet presAssocID="{ED0C1145-98EF-4D1E-8E82-6E340158C325}" presName="negativeSpace" presStyleCnt="0"/>
      <dgm:spPr/>
    </dgm:pt>
    <dgm:pt modelId="{280FCF2D-C8F4-46D4-90B6-38DA889C81E5}" type="pres">
      <dgm:prSet presAssocID="{ED0C1145-98EF-4D1E-8E82-6E340158C325}" presName="childText" presStyleLbl="conFgAcc1" presStyleIdx="2" presStyleCnt="4">
        <dgm:presLayoutVars>
          <dgm:bulletEnabled val="1"/>
        </dgm:presLayoutVars>
      </dgm:prSet>
      <dgm:spPr/>
    </dgm:pt>
    <dgm:pt modelId="{B6B98625-F00A-49D7-BB20-E61D9581641B}" type="pres">
      <dgm:prSet presAssocID="{7B3414AC-A68E-46DD-9D32-93497E21CCBE}" presName="spaceBetweenRectangles" presStyleCnt="0"/>
      <dgm:spPr/>
    </dgm:pt>
    <dgm:pt modelId="{D695D941-8C8B-4EB3-BCBB-B6BD87EDD98E}" type="pres">
      <dgm:prSet presAssocID="{70D51410-C0D6-42B4-9D8E-09F8274644C0}" presName="parentLin" presStyleCnt="0"/>
      <dgm:spPr/>
    </dgm:pt>
    <dgm:pt modelId="{FDB07A56-D24E-4A18-A4F9-37460BF3B63B}" type="pres">
      <dgm:prSet presAssocID="{70D51410-C0D6-42B4-9D8E-09F8274644C0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F1C38A93-9206-4302-A4ED-AA7A5B855CD1}" type="pres">
      <dgm:prSet presAssocID="{70D51410-C0D6-42B4-9D8E-09F8274644C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BBB8FA-0059-47C0-BA1E-FA9F847C5B69}" type="pres">
      <dgm:prSet presAssocID="{70D51410-C0D6-42B4-9D8E-09F8274644C0}" presName="negativeSpace" presStyleCnt="0"/>
      <dgm:spPr/>
    </dgm:pt>
    <dgm:pt modelId="{A8601FC3-8989-4A24-B9AC-B94981334FE1}" type="pres">
      <dgm:prSet presAssocID="{70D51410-C0D6-42B4-9D8E-09F8274644C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0A351B7-1E89-46D2-BBF7-1F35268015E0}" type="presOf" srcId="{4B374B07-CF4B-494D-9B0A-D2A1E348369A}" destId="{C7E2CDA4-C377-4D73-B591-02765691B30E}" srcOrd="1" destOrd="0" presId="urn:microsoft.com/office/officeart/2005/8/layout/list1"/>
    <dgm:cxn modelId="{D0ECBB14-BC4E-4C97-9DEC-D9F189EAEF8E}" type="presOf" srcId="{A0AE77BB-25A8-4AC5-972D-7ADED31D3551}" destId="{96684C06-EBE3-420E-ABB4-10A69A08586A}" srcOrd="0" destOrd="0" presId="urn:microsoft.com/office/officeart/2005/8/layout/list1"/>
    <dgm:cxn modelId="{B47DF1DD-6B2E-4F32-84C2-AB9A81F3139C}" type="presOf" srcId="{4B582343-E439-426D-BC62-50F69C74B493}" destId="{8DEDDB46-5FC2-4455-8151-488536CC706A}" srcOrd="0" destOrd="0" presId="urn:microsoft.com/office/officeart/2005/8/layout/list1"/>
    <dgm:cxn modelId="{738D81EA-EF71-44AD-B76E-6868E6D1DD07}" type="presOf" srcId="{70D51410-C0D6-42B4-9D8E-09F8274644C0}" destId="{FDB07A56-D24E-4A18-A4F9-37460BF3B63B}" srcOrd="0" destOrd="0" presId="urn:microsoft.com/office/officeart/2005/8/layout/list1"/>
    <dgm:cxn modelId="{5AE42411-3A19-4307-981E-5CECD359BB46}" srcId="{4B582343-E439-426D-BC62-50F69C74B493}" destId="{A0AE77BB-25A8-4AC5-972D-7ADED31D3551}" srcOrd="1" destOrd="0" parTransId="{C442E40A-0D97-4FA5-9091-3EAA53FFFFF9}" sibTransId="{D634353A-4904-44A3-BA96-278AADDBA7C4}"/>
    <dgm:cxn modelId="{A297CEFE-774D-478A-A02F-172CFF6999DD}" srcId="{4B582343-E439-426D-BC62-50F69C74B493}" destId="{4B374B07-CF4B-494D-9B0A-D2A1E348369A}" srcOrd="0" destOrd="0" parTransId="{C489CE10-CC1B-4E00-829D-756BC8BE0433}" sibTransId="{2FDC5B93-4500-400F-805A-5A7E81C033DC}"/>
    <dgm:cxn modelId="{639CCDF5-10BF-4ECA-A072-129585AC98EB}" type="presOf" srcId="{A0AE77BB-25A8-4AC5-972D-7ADED31D3551}" destId="{99178337-69D5-4591-A89D-ADA330743738}" srcOrd="1" destOrd="0" presId="urn:microsoft.com/office/officeart/2005/8/layout/list1"/>
    <dgm:cxn modelId="{8AC40BB8-2151-4351-B78F-DE5CA4A3FCFA}" type="presOf" srcId="{ED0C1145-98EF-4D1E-8E82-6E340158C325}" destId="{BE11BCC3-C4C9-4B2A-9125-5A899300B7C6}" srcOrd="0" destOrd="0" presId="urn:microsoft.com/office/officeart/2005/8/layout/list1"/>
    <dgm:cxn modelId="{08FE285E-807F-46E8-B724-FF13C5285AAB}" type="presOf" srcId="{ED0C1145-98EF-4D1E-8E82-6E340158C325}" destId="{0F596C39-6F52-45BD-8039-4FEFD657F70E}" srcOrd="1" destOrd="0" presId="urn:microsoft.com/office/officeart/2005/8/layout/list1"/>
    <dgm:cxn modelId="{5803811A-3A83-4BD1-88A6-95D90621DAB3}" type="presOf" srcId="{70D51410-C0D6-42B4-9D8E-09F8274644C0}" destId="{F1C38A93-9206-4302-A4ED-AA7A5B855CD1}" srcOrd="1" destOrd="0" presId="urn:microsoft.com/office/officeart/2005/8/layout/list1"/>
    <dgm:cxn modelId="{6860CC16-A538-4E7D-82AF-CC5B1A095C08}" srcId="{4B582343-E439-426D-BC62-50F69C74B493}" destId="{70D51410-C0D6-42B4-9D8E-09F8274644C0}" srcOrd="3" destOrd="0" parTransId="{33D8F035-5606-4BCD-810F-28C61A76E5E0}" sibTransId="{05380CF0-4C17-4939-A7A0-6E78DC8521F3}"/>
    <dgm:cxn modelId="{9A2F64CB-9F1B-430E-8A3B-5DC59C79799A}" srcId="{4B582343-E439-426D-BC62-50F69C74B493}" destId="{ED0C1145-98EF-4D1E-8E82-6E340158C325}" srcOrd="2" destOrd="0" parTransId="{A8032181-A02B-498B-A26C-130030C62B54}" sibTransId="{7B3414AC-A68E-46DD-9D32-93497E21CCBE}"/>
    <dgm:cxn modelId="{7C8873A0-FC7D-4693-BD89-6428E1A21C91}" type="presOf" srcId="{4B374B07-CF4B-494D-9B0A-D2A1E348369A}" destId="{E6317FDA-4E29-4A3C-907E-473DE2A40B78}" srcOrd="0" destOrd="0" presId="urn:microsoft.com/office/officeart/2005/8/layout/list1"/>
    <dgm:cxn modelId="{69776284-BCA5-458B-A56E-716216C0762F}" type="presParOf" srcId="{8DEDDB46-5FC2-4455-8151-488536CC706A}" destId="{08AC2D1F-9732-4493-81A3-F5264DF7EA0C}" srcOrd="0" destOrd="0" presId="urn:microsoft.com/office/officeart/2005/8/layout/list1"/>
    <dgm:cxn modelId="{94B2164C-57C3-43ED-96C8-F01668204FEA}" type="presParOf" srcId="{08AC2D1F-9732-4493-81A3-F5264DF7EA0C}" destId="{E6317FDA-4E29-4A3C-907E-473DE2A40B78}" srcOrd="0" destOrd="0" presId="urn:microsoft.com/office/officeart/2005/8/layout/list1"/>
    <dgm:cxn modelId="{26DEBC6B-55E1-42FC-91B0-C3010DD9C57C}" type="presParOf" srcId="{08AC2D1F-9732-4493-81A3-F5264DF7EA0C}" destId="{C7E2CDA4-C377-4D73-B591-02765691B30E}" srcOrd="1" destOrd="0" presId="urn:microsoft.com/office/officeart/2005/8/layout/list1"/>
    <dgm:cxn modelId="{0F951081-7C98-49F7-BEE1-945CAAFBA0EE}" type="presParOf" srcId="{8DEDDB46-5FC2-4455-8151-488536CC706A}" destId="{5509CB27-0206-410B-99B8-EE13A0FCD180}" srcOrd="1" destOrd="0" presId="urn:microsoft.com/office/officeart/2005/8/layout/list1"/>
    <dgm:cxn modelId="{1AC62271-3404-4637-982F-B0B167ACB3DC}" type="presParOf" srcId="{8DEDDB46-5FC2-4455-8151-488536CC706A}" destId="{8E7781B0-048A-4957-AE0C-6D3E237EE565}" srcOrd="2" destOrd="0" presId="urn:microsoft.com/office/officeart/2005/8/layout/list1"/>
    <dgm:cxn modelId="{775DC7AB-8F9A-4639-85BD-6C42420E5B8C}" type="presParOf" srcId="{8DEDDB46-5FC2-4455-8151-488536CC706A}" destId="{EC337385-F454-494A-9695-8D95ED878564}" srcOrd="3" destOrd="0" presId="urn:microsoft.com/office/officeart/2005/8/layout/list1"/>
    <dgm:cxn modelId="{8B97DD5F-38E7-4DF2-AA57-34FDA8FD1037}" type="presParOf" srcId="{8DEDDB46-5FC2-4455-8151-488536CC706A}" destId="{2B5B6C6C-9580-475A-874F-43A5C4661208}" srcOrd="4" destOrd="0" presId="urn:microsoft.com/office/officeart/2005/8/layout/list1"/>
    <dgm:cxn modelId="{5AC3E86D-D847-459F-8F17-53857DB1A1E3}" type="presParOf" srcId="{2B5B6C6C-9580-475A-874F-43A5C4661208}" destId="{96684C06-EBE3-420E-ABB4-10A69A08586A}" srcOrd="0" destOrd="0" presId="urn:microsoft.com/office/officeart/2005/8/layout/list1"/>
    <dgm:cxn modelId="{0485C638-3CED-4271-80AB-6D5238ABCB2D}" type="presParOf" srcId="{2B5B6C6C-9580-475A-874F-43A5C4661208}" destId="{99178337-69D5-4591-A89D-ADA330743738}" srcOrd="1" destOrd="0" presId="urn:microsoft.com/office/officeart/2005/8/layout/list1"/>
    <dgm:cxn modelId="{E2C34BED-F11C-45D5-9B8A-0CBFC42A19C3}" type="presParOf" srcId="{8DEDDB46-5FC2-4455-8151-488536CC706A}" destId="{33622C72-B2A5-4694-B1BF-4774980D42D8}" srcOrd="5" destOrd="0" presId="urn:microsoft.com/office/officeart/2005/8/layout/list1"/>
    <dgm:cxn modelId="{BF30A9F6-036F-4BD9-8317-30D8715E9FDE}" type="presParOf" srcId="{8DEDDB46-5FC2-4455-8151-488536CC706A}" destId="{651790CD-F608-41C6-8EF0-38020B4D1B86}" srcOrd="6" destOrd="0" presId="urn:microsoft.com/office/officeart/2005/8/layout/list1"/>
    <dgm:cxn modelId="{483874DE-F416-4CA1-ACC9-5143B602B921}" type="presParOf" srcId="{8DEDDB46-5FC2-4455-8151-488536CC706A}" destId="{A9405E2F-0AA3-4FB4-8678-124DC07C246A}" srcOrd="7" destOrd="0" presId="urn:microsoft.com/office/officeart/2005/8/layout/list1"/>
    <dgm:cxn modelId="{10A769A6-A4B4-4B3F-94A3-BE9CDA05D3D6}" type="presParOf" srcId="{8DEDDB46-5FC2-4455-8151-488536CC706A}" destId="{DE68C8EA-2563-405B-9B91-EB43824B5AA6}" srcOrd="8" destOrd="0" presId="urn:microsoft.com/office/officeart/2005/8/layout/list1"/>
    <dgm:cxn modelId="{15162A4D-A22F-46EE-86D1-B5FD768D88B4}" type="presParOf" srcId="{DE68C8EA-2563-405B-9B91-EB43824B5AA6}" destId="{BE11BCC3-C4C9-4B2A-9125-5A899300B7C6}" srcOrd="0" destOrd="0" presId="urn:microsoft.com/office/officeart/2005/8/layout/list1"/>
    <dgm:cxn modelId="{0445C813-7718-42F1-99B1-CA7569BE6700}" type="presParOf" srcId="{DE68C8EA-2563-405B-9B91-EB43824B5AA6}" destId="{0F596C39-6F52-45BD-8039-4FEFD657F70E}" srcOrd="1" destOrd="0" presId="urn:microsoft.com/office/officeart/2005/8/layout/list1"/>
    <dgm:cxn modelId="{789CFED1-0EAA-456F-97BB-17CCFEF71ED5}" type="presParOf" srcId="{8DEDDB46-5FC2-4455-8151-488536CC706A}" destId="{40002233-0A5E-4408-B25F-07667ACE8F19}" srcOrd="9" destOrd="0" presId="urn:microsoft.com/office/officeart/2005/8/layout/list1"/>
    <dgm:cxn modelId="{89869C92-D4AC-48AF-84B1-BC3E3800D735}" type="presParOf" srcId="{8DEDDB46-5FC2-4455-8151-488536CC706A}" destId="{280FCF2D-C8F4-46D4-90B6-38DA889C81E5}" srcOrd="10" destOrd="0" presId="urn:microsoft.com/office/officeart/2005/8/layout/list1"/>
    <dgm:cxn modelId="{5379D080-6F53-4232-A483-1E229D2B615A}" type="presParOf" srcId="{8DEDDB46-5FC2-4455-8151-488536CC706A}" destId="{B6B98625-F00A-49D7-BB20-E61D9581641B}" srcOrd="11" destOrd="0" presId="urn:microsoft.com/office/officeart/2005/8/layout/list1"/>
    <dgm:cxn modelId="{7E5D865A-A951-4D79-A304-A14532A844A7}" type="presParOf" srcId="{8DEDDB46-5FC2-4455-8151-488536CC706A}" destId="{D695D941-8C8B-4EB3-BCBB-B6BD87EDD98E}" srcOrd="12" destOrd="0" presId="urn:microsoft.com/office/officeart/2005/8/layout/list1"/>
    <dgm:cxn modelId="{10DBEC76-D8AD-4D9F-B4B5-1807B3A5E513}" type="presParOf" srcId="{D695D941-8C8B-4EB3-BCBB-B6BD87EDD98E}" destId="{FDB07A56-D24E-4A18-A4F9-37460BF3B63B}" srcOrd="0" destOrd="0" presId="urn:microsoft.com/office/officeart/2005/8/layout/list1"/>
    <dgm:cxn modelId="{40E3215D-66C2-4089-9208-F1EF747413EF}" type="presParOf" srcId="{D695D941-8C8B-4EB3-BCBB-B6BD87EDD98E}" destId="{F1C38A93-9206-4302-A4ED-AA7A5B855CD1}" srcOrd="1" destOrd="0" presId="urn:microsoft.com/office/officeart/2005/8/layout/list1"/>
    <dgm:cxn modelId="{910A043A-B738-4369-BE44-D94A8878152F}" type="presParOf" srcId="{8DEDDB46-5FC2-4455-8151-488536CC706A}" destId="{80BBB8FA-0059-47C0-BA1E-FA9F847C5B69}" srcOrd="13" destOrd="0" presId="urn:microsoft.com/office/officeart/2005/8/layout/list1"/>
    <dgm:cxn modelId="{EBC790DE-B419-4431-8E97-C4C13726EB68}" type="presParOf" srcId="{8DEDDB46-5FC2-4455-8151-488536CC706A}" destId="{A8601FC3-8989-4A24-B9AC-B94981334FE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E27248-06F2-4977-9F20-0457D5C01163}" type="doc">
      <dgm:prSet loTypeId="urn:microsoft.com/office/officeart/2005/8/layout/chevron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6CC8FDEF-8F9B-4AA4-A878-AD23C8953903}">
      <dgm:prSet phldrT="[Текст]" phldr="1"/>
      <dgm:spPr/>
      <dgm:t>
        <a:bodyPr/>
        <a:lstStyle/>
        <a:p>
          <a:endParaRPr lang="ru-RU"/>
        </a:p>
      </dgm:t>
    </dgm:pt>
    <dgm:pt modelId="{EE62F307-4917-45AD-AD8E-CCE7397734E0}" type="parTrans" cxnId="{3C7DE046-AFF1-477B-883B-9A4CC323FED1}">
      <dgm:prSet/>
      <dgm:spPr/>
      <dgm:t>
        <a:bodyPr/>
        <a:lstStyle/>
        <a:p>
          <a:endParaRPr lang="ru-RU"/>
        </a:p>
      </dgm:t>
    </dgm:pt>
    <dgm:pt modelId="{F1907E70-B4D8-4A5D-88B5-FD567E42A377}" type="sibTrans" cxnId="{3C7DE046-AFF1-477B-883B-9A4CC323FED1}">
      <dgm:prSet/>
      <dgm:spPr/>
      <dgm:t>
        <a:bodyPr/>
        <a:lstStyle/>
        <a:p>
          <a:endParaRPr lang="ru-RU"/>
        </a:p>
      </dgm:t>
    </dgm:pt>
    <dgm:pt modelId="{6A39DC12-6779-49AC-9304-04A91DB258F5}">
      <dgm:prSet phldrT="[Текст]"/>
      <dgm:spPr/>
      <dgm:t>
        <a:bodyPr/>
        <a:lstStyle/>
        <a:p>
          <a:r>
            <a:rPr lang="ru-RU" dirty="0" smtClean="0"/>
            <a:t>Подозрительное поведение</a:t>
          </a:r>
          <a:endParaRPr lang="ru-RU" dirty="0"/>
        </a:p>
      </dgm:t>
    </dgm:pt>
    <dgm:pt modelId="{D0CAA4C2-04F9-4E53-ACB4-45B31E00E59C}" type="parTrans" cxnId="{373AF01B-E9A8-4518-8849-3EAE4FA7E698}">
      <dgm:prSet/>
      <dgm:spPr/>
      <dgm:t>
        <a:bodyPr/>
        <a:lstStyle/>
        <a:p>
          <a:endParaRPr lang="ru-RU"/>
        </a:p>
      </dgm:t>
    </dgm:pt>
    <dgm:pt modelId="{63AE8C8D-041D-4304-9F08-FCFA9C266029}" type="sibTrans" cxnId="{373AF01B-E9A8-4518-8849-3EAE4FA7E698}">
      <dgm:prSet/>
      <dgm:spPr/>
      <dgm:t>
        <a:bodyPr/>
        <a:lstStyle/>
        <a:p>
          <a:endParaRPr lang="ru-RU"/>
        </a:p>
      </dgm:t>
    </dgm:pt>
    <dgm:pt modelId="{9CD81B3C-1AA5-468D-A24C-6C84070915B0}">
      <dgm:prSet phldrT="[Текст]"/>
      <dgm:spPr/>
      <dgm:t>
        <a:bodyPr/>
        <a:lstStyle/>
        <a:p>
          <a:endParaRPr lang="ru-RU" dirty="0"/>
        </a:p>
      </dgm:t>
    </dgm:pt>
    <dgm:pt modelId="{CFBBE2C2-CA4C-43B3-87AA-CA0BD12E8E8C}" type="parTrans" cxnId="{38A172BE-9AD8-4DA5-9C1C-2DD67253BDEF}">
      <dgm:prSet/>
      <dgm:spPr/>
      <dgm:t>
        <a:bodyPr/>
        <a:lstStyle/>
        <a:p>
          <a:endParaRPr lang="ru-RU"/>
        </a:p>
      </dgm:t>
    </dgm:pt>
    <dgm:pt modelId="{E00BA81C-C50C-45C0-89F9-7BC38901C80D}" type="sibTrans" cxnId="{38A172BE-9AD8-4DA5-9C1C-2DD67253BDEF}">
      <dgm:prSet/>
      <dgm:spPr/>
      <dgm:t>
        <a:bodyPr/>
        <a:lstStyle/>
        <a:p>
          <a:endParaRPr lang="ru-RU"/>
        </a:p>
      </dgm:t>
    </dgm:pt>
    <dgm:pt modelId="{A8D63903-C3BB-4449-95BA-E0FCA27E5FC8}">
      <dgm:prSet phldrT="[Текст]" phldr="1"/>
      <dgm:spPr/>
      <dgm:t>
        <a:bodyPr/>
        <a:lstStyle/>
        <a:p>
          <a:endParaRPr lang="ru-RU" dirty="0"/>
        </a:p>
      </dgm:t>
    </dgm:pt>
    <dgm:pt modelId="{99A752FD-D6B1-4AA0-AF0D-1A24E63739D5}" type="parTrans" cxnId="{D7BF85A2-59E5-4B3D-A10F-D767B9878964}">
      <dgm:prSet/>
      <dgm:spPr/>
      <dgm:t>
        <a:bodyPr/>
        <a:lstStyle/>
        <a:p>
          <a:endParaRPr lang="ru-RU"/>
        </a:p>
      </dgm:t>
    </dgm:pt>
    <dgm:pt modelId="{11DE1B53-515A-4A09-B114-8AF44908BE28}" type="sibTrans" cxnId="{D7BF85A2-59E5-4B3D-A10F-D767B9878964}">
      <dgm:prSet/>
      <dgm:spPr/>
      <dgm:t>
        <a:bodyPr/>
        <a:lstStyle/>
        <a:p>
          <a:endParaRPr lang="ru-RU"/>
        </a:p>
      </dgm:t>
    </dgm:pt>
    <dgm:pt modelId="{4C1CD7DE-081D-4EDE-813E-74E7CDDCD02B}">
      <dgm:prSet phldrT="[Текст]" phldr="1"/>
      <dgm:spPr/>
      <dgm:t>
        <a:bodyPr/>
        <a:lstStyle/>
        <a:p>
          <a:endParaRPr lang="ru-RU"/>
        </a:p>
      </dgm:t>
    </dgm:pt>
    <dgm:pt modelId="{6B9CB043-7BB9-4A10-BEFC-09AEB4BAAA2C}" type="parTrans" cxnId="{1E0F2B3E-F5F5-49F3-AB1C-4EBA4F89F32B}">
      <dgm:prSet/>
      <dgm:spPr/>
      <dgm:t>
        <a:bodyPr/>
        <a:lstStyle/>
        <a:p>
          <a:endParaRPr lang="ru-RU"/>
        </a:p>
      </dgm:t>
    </dgm:pt>
    <dgm:pt modelId="{752FAAE3-D0CD-4BEC-974F-BA07A238849E}" type="sibTrans" cxnId="{1E0F2B3E-F5F5-49F3-AB1C-4EBA4F89F32B}">
      <dgm:prSet/>
      <dgm:spPr/>
      <dgm:t>
        <a:bodyPr/>
        <a:lstStyle/>
        <a:p>
          <a:endParaRPr lang="ru-RU"/>
        </a:p>
      </dgm:t>
    </dgm:pt>
    <dgm:pt modelId="{93C82D6C-3931-4B32-ACAA-90A14C191888}">
      <dgm:prSet phldrT="[Текст]"/>
      <dgm:spPr/>
      <dgm:t>
        <a:bodyPr/>
        <a:lstStyle/>
        <a:p>
          <a:r>
            <a:rPr lang="ru-RU" dirty="0" smtClean="0"/>
            <a:t>Физические признаки (внешние)</a:t>
          </a:r>
          <a:endParaRPr lang="ru-RU" dirty="0"/>
        </a:p>
      </dgm:t>
    </dgm:pt>
    <dgm:pt modelId="{D8F205F5-4EB0-4F29-8547-A0AAD0DCEB1D}" type="parTrans" cxnId="{55C2B41D-EE53-4E63-A086-4D7E0D34D407}">
      <dgm:prSet/>
      <dgm:spPr/>
      <dgm:t>
        <a:bodyPr/>
        <a:lstStyle/>
        <a:p>
          <a:endParaRPr lang="ru-RU"/>
        </a:p>
      </dgm:t>
    </dgm:pt>
    <dgm:pt modelId="{9D594691-2A82-4A8D-871B-094D616B43C7}" type="sibTrans" cxnId="{55C2B41D-EE53-4E63-A086-4D7E0D34D407}">
      <dgm:prSet/>
      <dgm:spPr/>
      <dgm:t>
        <a:bodyPr/>
        <a:lstStyle/>
        <a:p>
          <a:endParaRPr lang="ru-RU"/>
        </a:p>
      </dgm:t>
    </dgm:pt>
    <dgm:pt modelId="{311B75E3-1A70-4A40-9413-8EBFD796FB26}">
      <dgm:prSet phldrT="[Текст]"/>
      <dgm:spPr/>
      <dgm:t>
        <a:bodyPr/>
        <a:lstStyle/>
        <a:p>
          <a:endParaRPr lang="ru-RU" dirty="0"/>
        </a:p>
      </dgm:t>
    </dgm:pt>
    <dgm:pt modelId="{601F742D-F35D-43AF-97A4-A9A00F01B78C}" type="parTrans" cxnId="{21179C46-7D75-433B-9144-FA50BA58B1B3}">
      <dgm:prSet/>
      <dgm:spPr/>
      <dgm:t>
        <a:bodyPr/>
        <a:lstStyle/>
        <a:p>
          <a:endParaRPr lang="ru-RU"/>
        </a:p>
      </dgm:t>
    </dgm:pt>
    <dgm:pt modelId="{20B5960C-6D42-4618-9B5B-574BA4888416}" type="sibTrans" cxnId="{21179C46-7D75-433B-9144-FA50BA58B1B3}">
      <dgm:prSet/>
      <dgm:spPr/>
      <dgm:t>
        <a:bodyPr/>
        <a:lstStyle/>
        <a:p>
          <a:endParaRPr lang="ru-RU"/>
        </a:p>
      </dgm:t>
    </dgm:pt>
    <dgm:pt modelId="{4F9EA66B-BCF3-4C53-987E-E5726B0B1B5E}">
      <dgm:prSet/>
      <dgm:spPr/>
      <dgm:t>
        <a:bodyPr/>
        <a:lstStyle/>
        <a:p>
          <a:r>
            <a:rPr lang="ru-RU" dirty="0" smtClean="0"/>
            <a:t>Секретность </a:t>
          </a:r>
          <a:endParaRPr lang="ru-RU" dirty="0"/>
        </a:p>
      </dgm:t>
    </dgm:pt>
    <dgm:pt modelId="{9D597B90-618B-4E9F-9563-6C1B66C1236D}" type="parTrans" cxnId="{AE30F790-57AC-4066-B11C-483EC63CFA53}">
      <dgm:prSet/>
      <dgm:spPr/>
      <dgm:t>
        <a:bodyPr/>
        <a:lstStyle/>
        <a:p>
          <a:endParaRPr lang="ru-RU"/>
        </a:p>
      </dgm:t>
    </dgm:pt>
    <dgm:pt modelId="{6F6B261E-940D-4CDE-8587-D2CB77080B5C}" type="sibTrans" cxnId="{AE30F790-57AC-4066-B11C-483EC63CFA53}">
      <dgm:prSet/>
      <dgm:spPr/>
      <dgm:t>
        <a:bodyPr/>
        <a:lstStyle/>
        <a:p>
          <a:endParaRPr lang="ru-RU"/>
        </a:p>
      </dgm:t>
    </dgm:pt>
    <dgm:pt modelId="{A56B666A-023E-4407-8D30-1FDA49851BC6}">
      <dgm:prSet/>
      <dgm:spPr/>
      <dgm:t>
        <a:bodyPr/>
        <a:lstStyle/>
        <a:p>
          <a:r>
            <a:rPr lang="ru-RU" dirty="0" smtClean="0"/>
            <a:t>Резкое улучшение финансов и необычные расходы</a:t>
          </a:r>
          <a:endParaRPr lang="ru-RU" dirty="0"/>
        </a:p>
      </dgm:t>
    </dgm:pt>
    <dgm:pt modelId="{C84A8C94-1AE3-4773-B3CC-0BF8247DA04D}" type="parTrans" cxnId="{3113DE8F-000C-4FD3-9047-4E3181066144}">
      <dgm:prSet/>
      <dgm:spPr/>
      <dgm:t>
        <a:bodyPr/>
        <a:lstStyle/>
        <a:p>
          <a:endParaRPr lang="ru-RU"/>
        </a:p>
      </dgm:t>
    </dgm:pt>
    <dgm:pt modelId="{CD107474-4E8E-4B3B-8A73-F8488112BFCD}" type="sibTrans" cxnId="{3113DE8F-000C-4FD3-9047-4E3181066144}">
      <dgm:prSet/>
      <dgm:spPr/>
      <dgm:t>
        <a:bodyPr/>
        <a:lstStyle/>
        <a:p>
          <a:endParaRPr lang="ru-RU"/>
        </a:p>
      </dgm:t>
    </dgm:pt>
    <dgm:pt modelId="{373C6E25-4129-46A6-96DC-E61E7271F43D}">
      <dgm:prSet/>
      <dgm:spPr/>
      <dgm:t>
        <a:bodyPr/>
        <a:lstStyle/>
        <a:p>
          <a:r>
            <a:rPr lang="ru-RU" dirty="0" smtClean="0"/>
            <a:t>Загадочные связи</a:t>
          </a:r>
          <a:endParaRPr lang="ru-RU" dirty="0"/>
        </a:p>
      </dgm:t>
    </dgm:pt>
    <dgm:pt modelId="{2A50E1CC-CCF0-4ECA-9BF3-1A7BB1CC5C8B}" type="parTrans" cxnId="{EAAAE45A-EB3E-4590-B4E2-FE433230B34B}">
      <dgm:prSet/>
      <dgm:spPr/>
      <dgm:t>
        <a:bodyPr/>
        <a:lstStyle/>
        <a:p>
          <a:endParaRPr lang="ru-RU"/>
        </a:p>
      </dgm:t>
    </dgm:pt>
    <dgm:pt modelId="{5FD6E49D-CB2F-4982-91B2-93634EBFBE79}" type="sibTrans" cxnId="{EAAAE45A-EB3E-4590-B4E2-FE433230B34B}">
      <dgm:prSet/>
      <dgm:spPr/>
      <dgm:t>
        <a:bodyPr/>
        <a:lstStyle/>
        <a:p>
          <a:endParaRPr lang="ru-RU"/>
        </a:p>
      </dgm:t>
    </dgm:pt>
    <dgm:pt modelId="{B0E3ACE0-976F-4199-877C-C96C7D785EBD}" type="pres">
      <dgm:prSet presAssocID="{79E27248-06F2-4977-9F20-0457D5C0116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263A61-B6B8-496C-BCC8-7D4495F25E62}" type="pres">
      <dgm:prSet presAssocID="{6CC8FDEF-8F9B-4AA4-A878-AD23C8953903}" presName="composite" presStyleCnt="0"/>
      <dgm:spPr/>
    </dgm:pt>
    <dgm:pt modelId="{071EA5F2-DF96-49E2-8E01-988E7B6999DC}" type="pres">
      <dgm:prSet presAssocID="{6CC8FDEF-8F9B-4AA4-A878-AD23C8953903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C129D5-F237-49B9-AF13-00665F4523E7}" type="pres">
      <dgm:prSet presAssocID="{6CC8FDEF-8F9B-4AA4-A878-AD23C8953903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CC0476-399B-45C0-A746-647FE0632068}" type="pres">
      <dgm:prSet presAssocID="{F1907E70-B4D8-4A5D-88B5-FD567E42A377}" presName="sp" presStyleCnt="0"/>
      <dgm:spPr/>
    </dgm:pt>
    <dgm:pt modelId="{880342F6-65AB-486E-887A-C31A789E996B}" type="pres">
      <dgm:prSet presAssocID="{9CD81B3C-1AA5-468D-A24C-6C84070915B0}" presName="composite" presStyleCnt="0"/>
      <dgm:spPr/>
    </dgm:pt>
    <dgm:pt modelId="{9FE5CD52-E2BB-4B65-BEAF-36A92C217373}" type="pres">
      <dgm:prSet presAssocID="{9CD81B3C-1AA5-468D-A24C-6C84070915B0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BA174F-4734-4611-BD37-F9810056F22E}" type="pres">
      <dgm:prSet presAssocID="{9CD81B3C-1AA5-468D-A24C-6C84070915B0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4DA17C-CC34-432E-A821-2B66D7DEFD65}" type="pres">
      <dgm:prSet presAssocID="{E00BA81C-C50C-45C0-89F9-7BC38901C80D}" presName="sp" presStyleCnt="0"/>
      <dgm:spPr/>
    </dgm:pt>
    <dgm:pt modelId="{75A88E23-99E6-4F5C-8121-32572716FAF9}" type="pres">
      <dgm:prSet presAssocID="{311B75E3-1A70-4A40-9413-8EBFD796FB26}" presName="composite" presStyleCnt="0"/>
      <dgm:spPr/>
    </dgm:pt>
    <dgm:pt modelId="{B6A45BD6-4AAF-4908-AC87-2E2C5DEE2C3A}" type="pres">
      <dgm:prSet presAssocID="{311B75E3-1A70-4A40-9413-8EBFD796FB26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ADA8DE-5C08-4BFF-8996-27D17F7EE1BF}" type="pres">
      <dgm:prSet presAssocID="{311B75E3-1A70-4A40-9413-8EBFD796FB26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6A7B5E-859A-42AA-BDEF-D425246101B4}" type="pres">
      <dgm:prSet presAssocID="{20B5960C-6D42-4618-9B5B-574BA4888416}" presName="sp" presStyleCnt="0"/>
      <dgm:spPr/>
    </dgm:pt>
    <dgm:pt modelId="{814FB342-EC42-4BA6-A8CB-545D8966D1D9}" type="pres">
      <dgm:prSet presAssocID="{A8D63903-C3BB-4449-95BA-E0FCA27E5FC8}" presName="composite" presStyleCnt="0"/>
      <dgm:spPr/>
    </dgm:pt>
    <dgm:pt modelId="{25E5402A-21A3-4533-B881-50814AC3109F}" type="pres">
      <dgm:prSet presAssocID="{A8D63903-C3BB-4449-95BA-E0FCA27E5FC8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1B11C0-EE00-4691-9554-9ED0D28965F2}" type="pres">
      <dgm:prSet presAssocID="{A8D63903-C3BB-4449-95BA-E0FCA27E5FC8}" presName="descendantText" presStyleLbl="alignAcc1" presStyleIdx="3" presStyleCnt="5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48FF92-36B7-4CC4-8B95-AC9A51DDDB20}" type="pres">
      <dgm:prSet presAssocID="{11DE1B53-515A-4A09-B114-8AF44908BE28}" presName="sp" presStyleCnt="0"/>
      <dgm:spPr/>
    </dgm:pt>
    <dgm:pt modelId="{431AF002-3913-4068-A4AB-7C49B7DE8927}" type="pres">
      <dgm:prSet presAssocID="{4C1CD7DE-081D-4EDE-813E-74E7CDDCD02B}" presName="composite" presStyleCnt="0"/>
      <dgm:spPr/>
    </dgm:pt>
    <dgm:pt modelId="{2478E559-497B-4E3D-A46E-ECF494912DE8}" type="pres">
      <dgm:prSet presAssocID="{4C1CD7DE-081D-4EDE-813E-74E7CDDCD02B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9DD7FE-7B1F-4737-8C16-2AF9BD93CFAC}" type="pres">
      <dgm:prSet presAssocID="{4C1CD7DE-081D-4EDE-813E-74E7CDDCD02B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591AB0-6A64-496E-B1AD-46EEEE370B65}" type="presOf" srcId="{9CD81B3C-1AA5-468D-A24C-6C84070915B0}" destId="{9FE5CD52-E2BB-4B65-BEAF-36A92C217373}" srcOrd="0" destOrd="0" presId="urn:microsoft.com/office/officeart/2005/8/layout/chevron2"/>
    <dgm:cxn modelId="{108F07C5-4CE6-40CB-AFD3-0058B3CDC07D}" type="presOf" srcId="{311B75E3-1A70-4A40-9413-8EBFD796FB26}" destId="{B6A45BD6-4AAF-4908-AC87-2E2C5DEE2C3A}" srcOrd="0" destOrd="0" presId="urn:microsoft.com/office/officeart/2005/8/layout/chevron2"/>
    <dgm:cxn modelId="{38A172BE-9AD8-4DA5-9C1C-2DD67253BDEF}" srcId="{79E27248-06F2-4977-9F20-0457D5C01163}" destId="{9CD81B3C-1AA5-468D-A24C-6C84070915B0}" srcOrd="1" destOrd="0" parTransId="{CFBBE2C2-CA4C-43B3-87AA-CA0BD12E8E8C}" sibTransId="{E00BA81C-C50C-45C0-89F9-7BC38901C80D}"/>
    <dgm:cxn modelId="{E8248D02-11E7-4775-81D7-2D4B80D8C5B5}" type="presOf" srcId="{6CC8FDEF-8F9B-4AA4-A878-AD23C8953903}" destId="{071EA5F2-DF96-49E2-8E01-988E7B6999DC}" srcOrd="0" destOrd="0" presId="urn:microsoft.com/office/officeart/2005/8/layout/chevron2"/>
    <dgm:cxn modelId="{3C7DE046-AFF1-477B-883B-9A4CC323FED1}" srcId="{79E27248-06F2-4977-9F20-0457D5C01163}" destId="{6CC8FDEF-8F9B-4AA4-A878-AD23C8953903}" srcOrd="0" destOrd="0" parTransId="{EE62F307-4917-45AD-AD8E-CCE7397734E0}" sibTransId="{F1907E70-B4D8-4A5D-88B5-FD567E42A377}"/>
    <dgm:cxn modelId="{3113DE8F-000C-4FD3-9047-4E3181066144}" srcId="{311B75E3-1A70-4A40-9413-8EBFD796FB26}" destId="{A56B666A-023E-4407-8D30-1FDA49851BC6}" srcOrd="0" destOrd="0" parTransId="{C84A8C94-1AE3-4773-B3CC-0BF8247DA04D}" sibTransId="{CD107474-4E8E-4B3B-8A73-F8488112BFCD}"/>
    <dgm:cxn modelId="{21179C46-7D75-433B-9144-FA50BA58B1B3}" srcId="{79E27248-06F2-4977-9F20-0457D5C01163}" destId="{311B75E3-1A70-4A40-9413-8EBFD796FB26}" srcOrd="2" destOrd="0" parTransId="{601F742D-F35D-43AF-97A4-A9A00F01B78C}" sibTransId="{20B5960C-6D42-4618-9B5B-574BA4888416}"/>
    <dgm:cxn modelId="{D7BF85A2-59E5-4B3D-A10F-D767B9878964}" srcId="{79E27248-06F2-4977-9F20-0457D5C01163}" destId="{A8D63903-C3BB-4449-95BA-E0FCA27E5FC8}" srcOrd="3" destOrd="0" parTransId="{99A752FD-D6B1-4AA0-AF0D-1A24E63739D5}" sibTransId="{11DE1B53-515A-4A09-B114-8AF44908BE28}"/>
    <dgm:cxn modelId="{80F81C19-57B2-473C-B6DD-89AF55DDD5E3}" type="presOf" srcId="{4C1CD7DE-081D-4EDE-813E-74E7CDDCD02B}" destId="{2478E559-497B-4E3D-A46E-ECF494912DE8}" srcOrd="0" destOrd="0" presId="urn:microsoft.com/office/officeart/2005/8/layout/chevron2"/>
    <dgm:cxn modelId="{1E0F2B3E-F5F5-49F3-AB1C-4EBA4F89F32B}" srcId="{79E27248-06F2-4977-9F20-0457D5C01163}" destId="{4C1CD7DE-081D-4EDE-813E-74E7CDDCD02B}" srcOrd="4" destOrd="0" parTransId="{6B9CB043-7BB9-4A10-BEFC-09AEB4BAAA2C}" sibTransId="{752FAAE3-D0CD-4BEC-974F-BA07A238849E}"/>
    <dgm:cxn modelId="{F6292A10-4C76-4C5D-A112-D1E768A2A349}" type="presOf" srcId="{373C6E25-4129-46A6-96DC-E61E7271F43D}" destId="{751B11C0-EE00-4691-9554-9ED0D28965F2}" srcOrd="0" destOrd="0" presId="urn:microsoft.com/office/officeart/2005/8/layout/chevron2"/>
    <dgm:cxn modelId="{EAAAE45A-EB3E-4590-B4E2-FE433230B34B}" srcId="{A8D63903-C3BB-4449-95BA-E0FCA27E5FC8}" destId="{373C6E25-4129-46A6-96DC-E61E7271F43D}" srcOrd="0" destOrd="0" parTransId="{2A50E1CC-CCF0-4ECA-9BF3-1A7BB1CC5C8B}" sibTransId="{5FD6E49D-CB2F-4982-91B2-93634EBFBE79}"/>
    <dgm:cxn modelId="{55C2B41D-EE53-4E63-A086-4D7E0D34D407}" srcId="{4C1CD7DE-081D-4EDE-813E-74E7CDDCD02B}" destId="{93C82D6C-3931-4B32-ACAA-90A14C191888}" srcOrd="0" destOrd="0" parTransId="{D8F205F5-4EB0-4F29-8547-A0AAD0DCEB1D}" sibTransId="{9D594691-2A82-4A8D-871B-094D616B43C7}"/>
    <dgm:cxn modelId="{502B8D9D-3638-4765-816A-50CEE3BE8F96}" type="presOf" srcId="{A8D63903-C3BB-4449-95BA-E0FCA27E5FC8}" destId="{25E5402A-21A3-4533-B881-50814AC3109F}" srcOrd="0" destOrd="0" presId="urn:microsoft.com/office/officeart/2005/8/layout/chevron2"/>
    <dgm:cxn modelId="{4F7FA215-3E82-4559-A865-C12192A58900}" type="presOf" srcId="{6A39DC12-6779-49AC-9304-04A91DB258F5}" destId="{E7C129D5-F237-49B9-AF13-00665F4523E7}" srcOrd="0" destOrd="0" presId="urn:microsoft.com/office/officeart/2005/8/layout/chevron2"/>
    <dgm:cxn modelId="{F6033089-F4EC-4366-BB18-A14C429C7ECC}" type="presOf" srcId="{4F9EA66B-BCF3-4C53-987E-E5726B0B1B5E}" destId="{44BA174F-4734-4611-BD37-F9810056F22E}" srcOrd="0" destOrd="0" presId="urn:microsoft.com/office/officeart/2005/8/layout/chevron2"/>
    <dgm:cxn modelId="{14F86C29-6FAA-4FE9-90E3-575D83B3B720}" type="presOf" srcId="{79E27248-06F2-4977-9F20-0457D5C01163}" destId="{B0E3ACE0-976F-4199-877C-C96C7D785EBD}" srcOrd="0" destOrd="0" presId="urn:microsoft.com/office/officeart/2005/8/layout/chevron2"/>
    <dgm:cxn modelId="{2A561E33-8C51-4F49-B92C-D4BE6D26C4B1}" type="presOf" srcId="{A56B666A-023E-4407-8D30-1FDA49851BC6}" destId="{37ADA8DE-5C08-4BFF-8996-27D17F7EE1BF}" srcOrd="0" destOrd="0" presId="urn:microsoft.com/office/officeart/2005/8/layout/chevron2"/>
    <dgm:cxn modelId="{0504DFAA-8E35-471D-82FB-0CB5555E850B}" type="presOf" srcId="{93C82D6C-3931-4B32-ACAA-90A14C191888}" destId="{BF9DD7FE-7B1F-4737-8C16-2AF9BD93CFAC}" srcOrd="0" destOrd="0" presId="urn:microsoft.com/office/officeart/2005/8/layout/chevron2"/>
    <dgm:cxn modelId="{AE30F790-57AC-4066-B11C-483EC63CFA53}" srcId="{9CD81B3C-1AA5-468D-A24C-6C84070915B0}" destId="{4F9EA66B-BCF3-4C53-987E-E5726B0B1B5E}" srcOrd="0" destOrd="0" parTransId="{9D597B90-618B-4E9F-9563-6C1B66C1236D}" sibTransId="{6F6B261E-940D-4CDE-8587-D2CB77080B5C}"/>
    <dgm:cxn modelId="{373AF01B-E9A8-4518-8849-3EAE4FA7E698}" srcId="{6CC8FDEF-8F9B-4AA4-A878-AD23C8953903}" destId="{6A39DC12-6779-49AC-9304-04A91DB258F5}" srcOrd="0" destOrd="0" parTransId="{D0CAA4C2-04F9-4E53-ACB4-45B31E00E59C}" sibTransId="{63AE8C8D-041D-4304-9F08-FCFA9C266029}"/>
    <dgm:cxn modelId="{A5BC60B1-D18B-4102-BF78-0B89D87E5BAA}" type="presParOf" srcId="{B0E3ACE0-976F-4199-877C-C96C7D785EBD}" destId="{93263A61-B6B8-496C-BCC8-7D4495F25E62}" srcOrd="0" destOrd="0" presId="urn:microsoft.com/office/officeart/2005/8/layout/chevron2"/>
    <dgm:cxn modelId="{16F2B3A5-9E2B-4388-989E-D3D7178ADC7C}" type="presParOf" srcId="{93263A61-B6B8-496C-BCC8-7D4495F25E62}" destId="{071EA5F2-DF96-49E2-8E01-988E7B6999DC}" srcOrd="0" destOrd="0" presId="urn:microsoft.com/office/officeart/2005/8/layout/chevron2"/>
    <dgm:cxn modelId="{B65A2000-BA3C-44E7-9867-36FDD9B14593}" type="presParOf" srcId="{93263A61-B6B8-496C-BCC8-7D4495F25E62}" destId="{E7C129D5-F237-49B9-AF13-00665F4523E7}" srcOrd="1" destOrd="0" presId="urn:microsoft.com/office/officeart/2005/8/layout/chevron2"/>
    <dgm:cxn modelId="{D6CFA60D-2A0D-40DB-A6BA-A8BD67F31DF5}" type="presParOf" srcId="{B0E3ACE0-976F-4199-877C-C96C7D785EBD}" destId="{59CC0476-399B-45C0-A746-647FE0632068}" srcOrd="1" destOrd="0" presId="urn:microsoft.com/office/officeart/2005/8/layout/chevron2"/>
    <dgm:cxn modelId="{6DB18316-7FCF-4542-B176-6749B82ED18A}" type="presParOf" srcId="{B0E3ACE0-976F-4199-877C-C96C7D785EBD}" destId="{880342F6-65AB-486E-887A-C31A789E996B}" srcOrd="2" destOrd="0" presId="urn:microsoft.com/office/officeart/2005/8/layout/chevron2"/>
    <dgm:cxn modelId="{47008DA5-9A54-42A4-8900-0EE809CB80CA}" type="presParOf" srcId="{880342F6-65AB-486E-887A-C31A789E996B}" destId="{9FE5CD52-E2BB-4B65-BEAF-36A92C217373}" srcOrd="0" destOrd="0" presId="urn:microsoft.com/office/officeart/2005/8/layout/chevron2"/>
    <dgm:cxn modelId="{4A285F0A-D3CC-4AA6-801E-8CC5BD206D0E}" type="presParOf" srcId="{880342F6-65AB-486E-887A-C31A789E996B}" destId="{44BA174F-4734-4611-BD37-F9810056F22E}" srcOrd="1" destOrd="0" presId="urn:microsoft.com/office/officeart/2005/8/layout/chevron2"/>
    <dgm:cxn modelId="{FDB21243-5142-456C-BDBD-F800152AA924}" type="presParOf" srcId="{B0E3ACE0-976F-4199-877C-C96C7D785EBD}" destId="{AE4DA17C-CC34-432E-A821-2B66D7DEFD65}" srcOrd="3" destOrd="0" presId="urn:microsoft.com/office/officeart/2005/8/layout/chevron2"/>
    <dgm:cxn modelId="{C2EC0596-5C47-4268-8B60-E2F6B7C9534C}" type="presParOf" srcId="{B0E3ACE0-976F-4199-877C-C96C7D785EBD}" destId="{75A88E23-99E6-4F5C-8121-32572716FAF9}" srcOrd="4" destOrd="0" presId="urn:microsoft.com/office/officeart/2005/8/layout/chevron2"/>
    <dgm:cxn modelId="{1DF6CAE2-9E86-416B-A79B-BFAECDAB4061}" type="presParOf" srcId="{75A88E23-99E6-4F5C-8121-32572716FAF9}" destId="{B6A45BD6-4AAF-4908-AC87-2E2C5DEE2C3A}" srcOrd="0" destOrd="0" presId="urn:microsoft.com/office/officeart/2005/8/layout/chevron2"/>
    <dgm:cxn modelId="{24E5E7C2-65EA-45A9-B00D-C4153671CA0E}" type="presParOf" srcId="{75A88E23-99E6-4F5C-8121-32572716FAF9}" destId="{37ADA8DE-5C08-4BFF-8996-27D17F7EE1BF}" srcOrd="1" destOrd="0" presId="urn:microsoft.com/office/officeart/2005/8/layout/chevron2"/>
    <dgm:cxn modelId="{C95C3433-26A3-4904-8E3C-974613E59E02}" type="presParOf" srcId="{B0E3ACE0-976F-4199-877C-C96C7D785EBD}" destId="{6D6A7B5E-859A-42AA-BDEF-D425246101B4}" srcOrd="5" destOrd="0" presId="urn:microsoft.com/office/officeart/2005/8/layout/chevron2"/>
    <dgm:cxn modelId="{E1327F7A-CC89-4BDD-B0C6-E2B35CB5E536}" type="presParOf" srcId="{B0E3ACE0-976F-4199-877C-C96C7D785EBD}" destId="{814FB342-EC42-4BA6-A8CB-545D8966D1D9}" srcOrd="6" destOrd="0" presId="urn:microsoft.com/office/officeart/2005/8/layout/chevron2"/>
    <dgm:cxn modelId="{E8C9F100-B5F0-4F3C-BD5B-381A4668AEA4}" type="presParOf" srcId="{814FB342-EC42-4BA6-A8CB-545D8966D1D9}" destId="{25E5402A-21A3-4533-B881-50814AC3109F}" srcOrd="0" destOrd="0" presId="urn:microsoft.com/office/officeart/2005/8/layout/chevron2"/>
    <dgm:cxn modelId="{EA0738CD-4AFA-48C5-A6DE-D5E8BD5A14BD}" type="presParOf" srcId="{814FB342-EC42-4BA6-A8CB-545D8966D1D9}" destId="{751B11C0-EE00-4691-9554-9ED0D28965F2}" srcOrd="1" destOrd="0" presId="urn:microsoft.com/office/officeart/2005/8/layout/chevron2"/>
    <dgm:cxn modelId="{CFA711BA-CEBD-4B99-8BEE-88E1CDB99632}" type="presParOf" srcId="{B0E3ACE0-976F-4199-877C-C96C7D785EBD}" destId="{DB48FF92-36B7-4CC4-8B95-AC9A51DDDB20}" srcOrd="7" destOrd="0" presId="urn:microsoft.com/office/officeart/2005/8/layout/chevron2"/>
    <dgm:cxn modelId="{90459156-84D4-41D7-81F6-C23AE76471BB}" type="presParOf" srcId="{B0E3ACE0-976F-4199-877C-C96C7D785EBD}" destId="{431AF002-3913-4068-A4AB-7C49B7DE8927}" srcOrd="8" destOrd="0" presId="urn:microsoft.com/office/officeart/2005/8/layout/chevron2"/>
    <dgm:cxn modelId="{45D3B3AD-52CE-4641-A2DD-0D1A4DD86EB1}" type="presParOf" srcId="{431AF002-3913-4068-A4AB-7C49B7DE8927}" destId="{2478E559-497B-4E3D-A46E-ECF494912DE8}" srcOrd="0" destOrd="0" presId="urn:microsoft.com/office/officeart/2005/8/layout/chevron2"/>
    <dgm:cxn modelId="{AF590D25-9BFA-4C0B-8DEE-1D1B5575DEE8}" type="presParOf" srcId="{431AF002-3913-4068-A4AB-7C49B7DE8927}" destId="{BF9DD7FE-7B1F-4737-8C16-2AF9BD93CFA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A551249-5D03-4F91-B546-5D73D274BCE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DEBFE0-4267-431D-97D2-68A70247F15C}">
      <dgm:prSet phldrT="[Текст]"/>
      <dgm:spPr/>
      <dgm:t>
        <a:bodyPr/>
        <a:lstStyle/>
        <a:p>
          <a:r>
            <a:rPr lang="ru-RU" dirty="0" smtClean="0"/>
            <a:t>Ст. 228</a:t>
          </a:r>
          <a:endParaRPr lang="ru-RU" dirty="0"/>
        </a:p>
      </dgm:t>
    </dgm:pt>
    <dgm:pt modelId="{5551A656-8F6C-4D6A-81E0-2FD1D3A4F2A2}" type="parTrans" cxnId="{538AEAB2-7F4F-462A-BC55-33D4054E17C9}">
      <dgm:prSet/>
      <dgm:spPr/>
      <dgm:t>
        <a:bodyPr/>
        <a:lstStyle/>
        <a:p>
          <a:endParaRPr lang="ru-RU"/>
        </a:p>
      </dgm:t>
    </dgm:pt>
    <dgm:pt modelId="{01CBC243-9764-4CE9-99D1-A44F8A0EAE0C}" type="sibTrans" cxnId="{538AEAB2-7F4F-462A-BC55-33D4054E17C9}">
      <dgm:prSet/>
      <dgm:spPr/>
      <dgm:t>
        <a:bodyPr/>
        <a:lstStyle/>
        <a:p>
          <a:endParaRPr lang="ru-RU"/>
        </a:p>
      </dgm:t>
    </dgm:pt>
    <dgm:pt modelId="{6F53F6D5-42BD-4BAD-B637-485A8BBFE302}">
      <dgm:prSet phldrT="[Текст]"/>
      <dgm:spPr/>
      <dgm:t>
        <a:bodyPr/>
        <a:lstStyle/>
        <a:p>
          <a:r>
            <a:rPr lang="ru-RU" smtClean="0"/>
            <a:t>Незаконное </a:t>
          </a:r>
          <a:r>
            <a:rPr lang="ru-RU" dirty="0" smtClean="0"/>
            <a:t>приобретение, хранение, перевозка, изготовление, переработка наркотических средств, психотропных веществ </a:t>
          </a:r>
          <a:endParaRPr lang="ru-RU" dirty="0"/>
        </a:p>
      </dgm:t>
    </dgm:pt>
    <dgm:pt modelId="{CF7AF93A-44F3-47D2-8D98-BAB7804DA2D3}" type="parTrans" cxnId="{16A83A39-4B1D-446B-97A2-2DF092F587B1}">
      <dgm:prSet/>
      <dgm:spPr/>
      <dgm:t>
        <a:bodyPr/>
        <a:lstStyle/>
        <a:p>
          <a:endParaRPr lang="ru-RU"/>
        </a:p>
      </dgm:t>
    </dgm:pt>
    <dgm:pt modelId="{9A8F87EE-505E-464A-86D3-D5D47A0B0AEA}" type="sibTrans" cxnId="{16A83A39-4B1D-446B-97A2-2DF092F587B1}">
      <dgm:prSet/>
      <dgm:spPr/>
      <dgm:t>
        <a:bodyPr/>
        <a:lstStyle/>
        <a:p>
          <a:endParaRPr lang="ru-RU"/>
        </a:p>
      </dgm:t>
    </dgm:pt>
    <dgm:pt modelId="{82280365-AB7D-4AAD-83F1-75332ED6D0A8}">
      <dgm:prSet phldrT="[Текст]"/>
      <dgm:spPr/>
      <dgm:t>
        <a:bodyPr/>
        <a:lstStyle/>
        <a:p>
          <a:r>
            <a:rPr lang="ru-RU" dirty="0" smtClean="0"/>
            <a:t>Ст. 230</a:t>
          </a:r>
          <a:endParaRPr lang="ru-RU" dirty="0"/>
        </a:p>
      </dgm:t>
    </dgm:pt>
    <dgm:pt modelId="{3F73BDFF-58E8-4BD4-B3D1-1CC883D0CBDF}" type="parTrans" cxnId="{B830F13C-90F1-4D21-86CE-E508C4C8F181}">
      <dgm:prSet/>
      <dgm:spPr/>
      <dgm:t>
        <a:bodyPr/>
        <a:lstStyle/>
        <a:p>
          <a:endParaRPr lang="ru-RU"/>
        </a:p>
      </dgm:t>
    </dgm:pt>
    <dgm:pt modelId="{E8BF5311-D94A-4873-BD45-8F45D30422B1}" type="sibTrans" cxnId="{B830F13C-90F1-4D21-86CE-E508C4C8F181}">
      <dgm:prSet/>
      <dgm:spPr/>
      <dgm:t>
        <a:bodyPr/>
        <a:lstStyle/>
        <a:p>
          <a:endParaRPr lang="ru-RU"/>
        </a:p>
      </dgm:t>
    </dgm:pt>
    <dgm:pt modelId="{FE2B8C75-431C-4D28-BEFC-0EFF3867F628}">
      <dgm:prSet phldrT="[Текст]"/>
      <dgm:spPr/>
      <dgm:t>
        <a:bodyPr/>
        <a:lstStyle/>
        <a:p>
          <a:r>
            <a:rPr lang="ru-RU" dirty="0" smtClean="0"/>
            <a:t>Склонение к потреблению наркотических средств, психотропных веществ или их аналогов</a:t>
          </a:r>
          <a:endParaRPr lang="ru-RU" dirty="0"/>
        </a:p>
      </dgm:t>
    </dgm:pt>
    <dgm:pt modelId="{A82B1225-FF6C-4A31-8AFE-D97CE304A73C}" type="parTrans" cxnId="{AC39DDC7-0882-41BB-B9CA-91138758EA32}">
      <dgm:prSet/>
      <dgm:spPr/>
      <dgm:t>
        <a:bodyPr/>
        <a:lstStyle/>
        <a:p>
          <a:endParaRPr lang="ru-RU"/>
        </a:p>
      </dgm:t>
    </dgm:pt>
    <dgm:pt modelId="{7B155A9E-D7CC-4E36-A521-9AC90BDF3FBD}" type="sibTrans" cxnId="{AC39DDC7-0882-41BB-B9CA-91138758EA32}">
      <dgm:prSet/>
      <dgm:spPr/>
      <dgm:t>
        <a:bodyPr/>
        <a:lstStyle/>
        <a:p>
          <a:endParaRPr lang="ru-RU"/>
        </a:p>
      </dgm:t>
    </dgm:pt>
    <dgm:pt modelId="{6A05A51E-999F-4CBD-A29A-3532F18F2B85}">
      <dgm:prSet phldrT="[Текст]"/>
      <dgm:spPr/>
      <dgm:t>
        <a:bodyPr/>
        <a:lstStyle/>
        <a:p>
          <a:r>
            <a:rPr lang="ru-RU" dirty="0" smtClean="0"/>
            <a:t>Ст. 231</a:t>
          </a:r>
          <a:endParaRPr lang="ru-RU" dirty="0"/>
        </a:p>
      </dgm:t>
    </dgm:pt>
    <dgm:pt modelId="{9A74D5D2-9D55-4F8B-9CE7-381E3AFD21E3}" type="parTrans" cxnId="{F4871A18-5723-4BB7-AA61-0B70FF28C057}">
      <dgm:prSet/>
      <dgm:spPr/>
      <dgm:t>
        <a:bodyPr/>
        <a:lstStyle/>
        <a:p>
          <a:endParaRPr lang="ru-RU"/>
        </a:p>
      </dgm:t>
    </dgm:pt>
    <dgm:pt modelId="{3CC7101C-A6CC-4D94-9B8B-00F84A976FF5}" type="sibTrans" cxnId="{F4871A18-5723-4BB7-AA61-0B70FF28C057}">
      <dgm:prSet/>
      <dgm:spPr/>
      <dgm:t>
        <a:bodyPr/>
        <a:lstStyle/>
        <a:p>
          <a:endParaRPr lang="ru-RU"/>
        </a:p>
      </dgm:t>
    </dgm:pt>
    <dgm:pt modelId="{E5AF3B1A-7B05-48D4-92FB-CA6AAD45126E}">
      <dgm:prSet phldrT="[Текст]"/>
      <dgm:spPr/>
      <dgm:t>
        <a:bodyPr/>
        <a:lstStyle/>
        <a:p>
          <a:r>
            <a:rPr lang="ru-RU" dirty="0" smtClean="0"/>
            <a:t>Незаконное культивирование растений, содержащих наркотические средства или психотропные вещества либо их </a:t>
          </a:r>
          <a:r>
            <a:rPr lang="ru-RU" dirty="0" err="1" smtClean="0"/>
            <a:t>прекурсоры</a:t>
          </a:r>
          <a:endParaRPr lang="ru-RU" dirty="0"/>
        </a:p>
      </dgm:t>
    </dgm:pt>
    <dgm:pt modelId="{BA3AD817-8DD6-4F93-83DB-871D8724C10B}" type="parTrans" cxnId="{2179FEA2-7DCC-4897-87EA-9696A7CB9F95}">
      <dgm:prSet/>
      <dgm:spPr/>
      <dgm:t>
        <a:bodyPr/>
        <a:lstStyle/>
        <a:p>
          <a:endParaRPr lang="ru-RU"/>
        </a:p>
      </dgm:t>
    </dgm:pt>
    <dgm:pt modelId="{983558D2-7E40-42AA-B173-850F015923BD}" type="sibTrans" cxnId="{2179FEA2-7DCC-4897-87EA-9696A7CB9F95}">
      <dgm:prSet/>
      <dgm:spPr/>
      <dgm:t>
        <a:bodyPr/>
        <a:lstStyle/>
        <a:p>
          <a:endParaRPr lang="ru-RU"/>
        </a:p>
      </dgm:t>
    </dgm:pt>
    <dgm:pt modelId="{828AB1B8-8506-400C-9C22-05114D516C5E}" type="pres">
      <dgm:prSet presAssocID="{EA551249-5D03-4F91-B546-5D73D274BCE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4CAEA4-5131-4690-AA62-88296D5C1CA6}" type="pres">
      <dgm:prSet presAssocID="{82DEBFE0-4267-431D-97D2-68A70247F15C}" presName="linNode" presStyleCnt="0"/>
      <dgm:spPr/>
    </dgm:pt>
    <dgm:pt modelId="{6A82B5F4-7F90-436D-B1D2-7861D315C89A}" type="pres">
      <dgm:prSet presAssocID="{82DEBFE0-4267-431D-97D2-68A70247F15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9350A2-4842-457B-944D-0826A6AF1AF8}" type="pres">
      <dgm:prSet presAssocID="{82DEBFE0-4267-431D-97D2-68A70247F15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0A0DA8-A663-4C9E-9FD7-C94F0E8D7EA1}" type="pres">
      <dgm:prSet presAssocID="{01CBC243-9764-4CE9-99D1-A44F8A0EAE0C}" presName="sp" presStyleCnt="0"/>
      <dgm:spPr/>
    </dgm:pt>
    <dgm:pt modelId="{752DF412-AE7A-49F7-8F5C-CFD35B48A2D8}" type="pres">
      <dgm:prSet presAssocID="{82280365-AB7D-4AAD-83F1-75332ED6D0A8}" presName="linNode" presStyleCnt="0"/>
      <dgm:spPr/>
    </dgm:pt>
    <dgm:pt modelId="{8261C9F2-B37B-4605-AFDF-23E1BD67F90E}" type="pres">
      <dgm:prSet presAssocID="{82280365-AB7D-4AAD-83F1-75332ED6D0A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72940-F6B2-4CC2-B443-2502EC141A8F}" type="pres">
      <dgm:prSet presAssocID="{82280365-AB7D-4AAD-83F1-75332ED6D0A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39E3BF-B9C0-405B-BFB2-844C883F90D5}" type="pres">
      <dgm:prSet presAssocID="{E8BF5311-D94A-4873-BD45-8F45D30422B1}" presName="sp" presStyleCnt="0"/>
      <dgm:spPr/>
    </dgm:pt>
    <dgm:pt modelId="{5E6F081C-1095-43DE-9E4B-8048B24C336A}" type="pres">
      <dgm:prSet presAssocID="{6A05A51E-999F-4CBD-A29A-3532F18F2B85}" presName="linNode" presStyleCnt="0"/>
      <dgm:spPr/>
    </dgm:pt>
    <dgm:pt modelId="{589B78D6-B5DC-40D7-AA46-57257B94E0B3}" type="pres">
      <dgm:prSet presAssocID="{6A05A51E-999F-4CBD-A29A-3532F18F2B8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05656D-0CE4-4BD0-9DF6-5114F7927FFE}" type="pres">
      <dgm:prSet presAssocID="{6A05A51E-999F-4CBD-A29A-3532F18F2B8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79FEA2-7DCC-4897-87EA-9696A7CB9F95}" srcId="{6A05A51E-999F-4CBD-A29A-3532F18F2B85}" destId="{E5AF3B1A-7B05-48D4-92FB-CA6AAD45126E}" srcOrd="0" destOrd="0" parTransId="{BA3AD817-8DD6-4F93-83DB-871D8724C10B}" sibTransId="{983558D2-7E40-42AA-B173-850F015923BD}"/>
    <dgm:cxn modelId="{16A83A39-4B1D-446B-97A2-2DF092F587B1}" srcId="{82DEBFE0-4267-431D-97D2-68A70247F15C}" destId="{6F53F6D5-42BD-4BAD-B637-485A8BBFE302}" srcOrd="0" destOrd="0" parTransId="{CF7AF93A-44F3-47D2-8D98-BAB7804DA2D3}" sibTransId="{9A8F87EE-505E-464A-86D3-D5D47A0B0AEA}"/>
    <dgm:cxn modelId="{C0687D83-D2AA-4B4E-BF45-F59F9B7C5FCF}" type="presOf" srcId="{82280365-AB7D-4AAD-83F1-75332ED6D0A8}" destId="{8261C9F2-B37B-4605-AFDF-23E1BD67F90E}" srcOrd="0" destOrd="0" presId="urn:microsoft.com/office/officeart/2005/8/layout/vList5"/>
    <dgm:cxn modelId="{8B1C9EA6-3EC9-434A-9951-3FE27F626CAC}" type="presOf" srcId="{FE2B8C75-431C-4D28-BEFC-0EFF3867F628}" destId="{4FB72940-F6B2-4CC2-B443-2502EC141A8F}" srcOrd="0" destOrd="0" presId="urn:microsoft.com/office/officeart/2005/8/layout/vList5"/>
    <dgm:cxn modelId="{B830F13C-90F1-4D21-86CE-E508C4C8F181}" srcId="{EA551249-5D03-4F91-B546-5D73D274BCE4}" destId="{82280365-AB7D-4AAD-83F1-75332ED6D0A8}" srcOrd="1" destOrd="0" parTransId="{3F73BDFF-58E8-4BD4-B3D1-1CC883D0CBDF}" sibTransId="{E8BF5311-D94A-4873-BD45-8F45D30422B1}"/>
    <dgm:cxn modelId="{9CF31A2F-C825-4D78-A2DF-8ED9BCECEDA8}" type="presOf" srcId="{EA551249-5D03-4F91-B546-5D73D274BCE4}" destId="{828AB1B8-8506-400C-9C22-05114D516C5E}" srcOrd="0" destOrd="0" presId="urn:microsoft.com/office/officeart/2005/8/layout/vList5"/>
    <dgm:cxn modelId="{7B18EF60-62C4-411A-B24F-80CCED888A0F}" type="presOf" srcId="{6A05A51E-999F-4CBD-A29A-3532F18F2B85}" destId="{589B78D6-B5DC-40D7-AA46-57257B94E0B3}" srcOrd="0" destOrd="0" presId="urn:microsoft.com/office/officeart/2005/8/layout/vList5"/>
    <dgm:cxn modelId="{F4871A18-5723-4BB7-AA61-0B70FF28C057}" srcId="{EA551249-5D03-4F91-B546-5D73D274BCE4}" destId="{6A05A51E-999F-4CBD-A29A-3532F18F2B85}" srcOrd="2" destOrd="0" parTransId="{9A74D5D2-9D55-4F8B-9CE7-381E3AFD21E3}" sibTransId="{3CC7101C-A6CC-4D94-9B8B-00F84A976FF5}"/>
    <dgm:cxn modelId="{A7F50E6A-DF04-4DCD-8265-99B29C84FC69}" type="presOf" srcId="{6F53F6D5-42BD-4BAD-B637-485A8BBFE302}" destId="{349350A2-4842-457B-944D-0826A6AF1AF8}" srcOrd="0" destOrd="0" presId="urn:microsoft.com/office/officeart/2005/8/layout/vList5"/>
    <dgm:cxn modelId="{F6F823FD-D4BE-4478-B3A3-4CC47F4F7547}" type="presOf" srcId="{82DEBFE0-4267-431D-97D2-68A70247F15C}" destId="{6A82B5F4-7F90-436D-B1D2-7861D315C89A}" srcOrd="0" destOrd="0" presId="urn:microsoft.com/office/officeart/2005/8/layout/vList5"/>
    <dgm:cxn modelId="{538AEAB2-7F4F-462A-BC55-33D4054E17C9}" srcId="{EA551249-5D03-4F91-B546-5D73D274BCE4}" destId="{82DEBFE0-4267-431D-97D2-68A70247F15C}" srcOrd="0" destOrd="0" parTransId="{5551A656-8F6C-4D6A-81E0-2FD1D3A4F2A2}" sibTransId="{01CBC243-9764-4CE9-99D1-A44F8A0EAE0C}"/>
    <dgm:cxn modelId="{AC39DDC7-0882-41BB-B9CA-91138758EA32}" srcId="{82280365-AB7D-4AAD-83F1-75332ED6D0A8}" destId="{FE2B8C75-431C-4D28-BEFC-0EFF3867F628}" srcOrd="0" destOrd="0" parTransId="{A82B1225-FF6C-4A31-8AFE-D97CE304A73C}" sibTransId="{7B155A9E-D7CC-4E36-A521-9AC90BDF3FBD}"/>
    <dgm:cxn modelId="{9D84E139-0A03-4EA0-95F3-BE300EB921F5}" type="presOf" srcId="{E5AF3B1A-7B05-48D4-92FB-CA6AAD45126E}" destId="{6005656D-0CE4-4BD0-9DF6-5114F7927FFE}" srcOrd="0" destOrd="0" presId="urn:microsoft.com/office/officeart/2005/8/layout/vList5"/>
    <dgm:cxn modelId="{2709D665-6D7E-476C-9167-146674E7890E}" type="presParOf" srcId="{828AB1B8-8506-400C-9C22-05114D516C5E}" destId="{544CAEA4-5131-4690-AA62-88296D5C1CA6}" srcOrd="0" destOrd="0" presId="urn:microsoft.com/office/officeart/2005/8/layout/vList5"/>
    <dgm:cxn modelId="{7C17CD78-27DA-496D-B20A-20D856B9A886}" type="presParOf" srcId="{544CAEA4-5131-4690-AA62-88296D5C1CA6}" destId="{6A82B5F4-7F90-436D-B1D2-7861D315C89A}" srcOrd="0" destOrd="0" presId="urn:microsoft.com/office/officeart/2005/8/layout/vList5"/>
    <dgm:cxn modelId="{1C72E4A4-E04C-4974-B787-6CCEE6C1892C}" type="presParOf" srcId="{544CAEA4-5131-4690-AA62-88296D5C1CA6}" destId="{349350A2-4842-457B-944D-0826A6AF1AF8}" srcOrd="1" destOrd="0" presId="urn:microsoft.com/office/officeart/2005/8/layout/vList5"/>
    <dgm:cxn modelId="{CB6C4949-F31C-4E71-81C4-CF3D61BD09C6}" type="presParOf" srcId="{828AB1B8-8506-400C-9C22-05114D516C5E}" destId="{9C0A0DA8-A663-4C9E-9FD7-C94F0E8D7EA1}" srcOrd="1" destOrd="0" presId="urn:microsoft.com/office/officeart/2005/8/layout/vList5"/>
    <dgm:cxn modelId="{EE38E096-F6A7-4A39-A51E-C5DE212D4148}" type="presParOf" srcId="{828AB1B8-8506-400C-9C22-05114D516C5E}" destId="{752DF412-AE7A-49F7-8F5C-CFD35B48A2D8}" srcOrd="2" destOrd="0" presId="urn:microsoft.com/office/officeart/2005/8/layout/vList5"/>
    <dgm:cxn modelId="{37443DAA-C8C7-4630-8D35-06A2CF99D914}" type="presParOf" srcId="{752DF412-AE7A-49F7-8F5C-CFD35B48A2D8}" destId="{8261C9F2-B37B-4605-AFDF-23E1BD67F90E}" srcOrd="0" destOrd="0" presId="urn:microsoft.com/office/officeart/2005/8/layout/vList5"/>
    <dgm:cxn modelId="{A0AB8060-85EA-4FF6-832A-2CF19D04E535}" type="presParOf" srcId="{752DF412-AE7A-49F7-8F5C-CFD35B48A2D8}" destId="{4FB72940-F6B2-4CC2-B443-2502EC141A8F}" srcOrd="1" destOrd="0" presId="urn:microsoft.com/office/officeart/2005/8/layout/vList5"/>
    <dgm:cxn modelId="{B9B96C8D-33EC-4396-9592-B64B54371D21}" type="presParOf" srcId="{828AB1B8-8506-400C-9C22-05114D516C5E}" destId="{5A39E3BF-B9C0-405B-BFB2-844C883F90D5}" srcOrd="3" destOrd="0" presId="urn:microsoft.com/office/officeart/2005/8/layout/vList5"/>
    <dgm:cxn modelId="{034DFEE8-7033-4B73-8E85-82A052D2D661}" type="presParOf" srcId="{828AB1B8-8506-400C-9C22-05114D516C5E}" destId="{5E6F081C-1095-43DE-9E4B-8048B24C336A}" srcOrd="4" destOrd="0" presId="urn:microsoft.com/office/officeart/2005/8/layout/vList5"/>
    <dgm:cxn modelId="{3EA1422A-72CA-4CE6-A7CD-66C2AE23E0FF}" type="presParOf" srcId="{5E6F081C-1095-43DE-9E4B-8048B24C336A}" destId="{589B78D6-B5DC-40D7-AA46-57257B94E0B3}" srcOrd="0" destOrd="0" presId="urn:microsoft.com/office/officeart/2005/8/layout/vList5"/>
    <dgm:cxn modelId="{CECA54D4-E79C-4E10-AFB0-84306152EEEA}" type="presParOf" srcId="{5E6F081C-1095-43DE-9E4B-8048B24C336A}" destId="{6005656D-0CE4-4BD0-9DF6-5114F7927FF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E235C5-2F70-4331-8DC3-E5F146B2A8EF}">
      <dsp:nvSpPr>
        <dsp:cNvPr id="0" name=""/>
        <dsp:cNvSpPr/>
      </dsp:nvSpPr>
      <dsp:spPr>
        <a:xfrm>
          <a:off x="2868" y="78063"/>
          <a:ext cx="2796676" cy="54720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4000"/>
                <a:satMod val="130000"/>
                <a:lumMod val="90000"/>
              </a:schemeClr>
              <a:schemeClr val="accent1">
                <a:hueOff val="0"/>
                <a:satOff val="0"/>
                <a:lumOff val="0"/>
                <a:alphaOff val="0"/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Медицинский критерий</a:t>
          </a:r>
          <a:endParaRPr lang="ru-RU" sz="1900" kern="1200" dirty="0"/>
        </a:p>
      </dsp:txBody>
      <dsp:txXfrm>
        <a:off x="2868" y="78063"/>
        <a:ext cx="2796676" cy="547200"/>
      </dsp:txXfrm>
    </dsp:sp>
    <dsp:sp modelId="{94A72A56-9A44-4A30-AA90-CEC5FFAF19DD}">
      <dsp:nvSpPr>
        <dsp:cNvPr id="0" name=""/>
        <dsp:cNvSpPr/>
      </dsp:nvSpPr>
      <dsp:spPr>
        <a:xfrm>
          <a:off x="2868" y="625263"/>
          <a:ext cx="2796676" cy="22948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вещество обладает </a:t>
          </a:r>
          <a:r>
            <a:rPr lang="ru-RU" sz="1900" kern="1200" dirty="0" err="1" smtClean="0"/>
            <a:t>психоактивными</a:t>
          </a:r>
          <a:r>
            <a:rPr lang="ru-RU" sz="1900" kern="1200" dirty="0" smtClean="0"/>
            <a:t> свойствами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0" i="0" kern="1200" dirty="0" smtClean="0"/>
            <a:t>при систематическом употреблении вызывает физическую и психическую зависимость</a:t>
          </a:r>
          <a:endParaRPr lang="ru-RU" sz="1900" kern="1200" dirty="0"/>
        </a:p>
      </dsp:txBody>
      <dsp:txXfrm>
        <a:off x="2868" y="625263"/>
        <a:ext cx="2796676" cy="2294819"/>
      </dsp:txXfrm>
    </dsp:sp>
    <dsp:sp modelId="{C72E5DB7-D6B8-42B5-A393-2C521873E756}">
      <dsp:nvSpPr>
        <dsp:cNvPr id="0" name=""/>
        <dsp:cNvSpPr/>
      </dsp:nvSpPr>
      <dsp:spPr>
        <a:xfrm>
          <a:off x="3191079" y="78063"/>
          <a:ext cx="2796676" cy="54720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4000"/>
                <a:satMod val="130000"/>
                <a:lumMod val="90000"/>
              </a:schemeClr>
              <a:schemeClr val="accent1">
                <a:hueOff val="0"/>
                <a:satOff val="0"/>
                <a:lumOff val="0"/>
                <a:alphaOff val="0"/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Социальный критерий</a:t>
          </a:r>
          <a:endParaRPr lang="ru-RU" sz="1900" kern="1200" dirty="0"/>
        </a:p>
      </dsp:txBody>
      <dsp:txXfrm>
        <a:off x="3191079" y="78063"/>
        <a:ext cx="2796676" cy="547200"/>
      </dsp:txXfrm>
    </dsp:sp>
    <dsp:sp modelId="{F685FEDC-81D2-4200-B5E1-EB8307348E0C}">
      <dsp:nvSpPr>
        <dsp:cNvPr id="0" name=""/>
        <dsp:cNvSpPr/>
      </dsp:nvSpPr>
      <dsp:spPr>
        <a:xfrm>
          <a:off x="3191079" y="625263"/>
          <a:ext cx="2796676" cy="22948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0" i="0" kern="1200" dirty="0" smtClean="0"/>
            <a:t>вещество принимается не в лечебных целях большим количеством людей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употребление становится общественной проблемой</a:t>
          </a:r>
          <a:endParaRPr lang="ru-RU" sz="1900" kern="1200" dirty="0"/>
        </a:p>
      </dsp:txBody>
      <dsp:txXfrm>
        <a:off x="3191079" y="625263"/>
        <a:ext cx="2796676" cy="2294819"/>
      </dsp:txXfrm>
    </dsp:sp>
    <dsp:sp modelId="{7AEF2003-8017-4EF0-8430-560A728E3721}">
      <dsp:nvSpPr>
        <dsp:cNvPr id="0" name=""/>
        <dsp:cNvSpPr/>
      </dsp:nvSpPr>
      <dsp:spPr>
        <a:xfrm>
          <a:off x="6379290" y="78063"/>
          <a:ext cx="2796676" cy="54720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74000"/>
                <a:satMod val="130000"/>
                <a:lumMod val="90000"/>
              </a:schemeClr>
              <a:schemeClr val="accent1">
                <a:hueOff val="0"/>
                <a:satOff val="0"/>
                <a:lumOff val="0"/>
                <a:alphaOff val="0"/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Юридический критерий</a:t>
          </a:r>
          <a:endParaRPr lang="ru-RU" sz="1900" kern="1200" dirty="0"/>
        </a:p>
      </dsp:txBody>
      <dsp:txXfrm>
        <a:off x="6379290" y="78063"/>
        <a:ext cx="2796676" cy="547200"/>
      </dsp:txXfrm>
    </dsp:sp>
    <dsp:sp modelId="{35FCFB1C-C285-47CD-8428-12D8AA1C8C0A}">
      <dsp:nvSpPr>
        <dsp:cNvPr id="0" name=""/>
        <dsp:cNvSpPr/>
      </dsp:nvSpPr>
      <dsp:spPr>
        <a:xfrm>
          <a:off x="6379290" y="625263"/>
          <a:ext cx="2796676" cy="22948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0" i="0" kern="1200" dirty="0" smtClean="0"/>
            <a:t>вещество включено в список наркотических средств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0" i="0" kern="1200" dirty="0" smtClean="0"/>
            <a:t>запрещено к распространению, хранению, употреблению</a:t>
          </a:r>
          <a:endParaRPr lang="ru-RU" sz="1900" kern="1200" dirty="0"/>
        </a:p>
      </dsp:txBody>
      <dsp:txXfrm>
        <a:off x="6379290" y="625263"/>
        <a:ext cx="2796676" cy="22948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9884E8-B29F-470C-B892-9C98AADA4AE6}">
      <dsp:nvSpPr>
        <dsp:cNvPr id="0" name=""/>
        <dsp:cNvSpPr/>
      </dsp:nvSpPr>
      <dsp:spPr>
        <a:xfrm>
          <a:off x="0" y="2635272"/>
          <a:ext cx="6069874" cy="8649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Деградация личности</a:t>
          </a:r>
          <a:endParaRPr lang="ru-RU" sz="1700" kern="1200" dirty="0"/>
        </a:p>
      </dsp:txBody>
      <dsp:txXfrm>
        <a:off x="0" y="2635272"/>
        <a:ext cx="6069874" cy="467075"/>
      </dsp:txXfrm>
    </dsp:sp>
    <dsp:sp modelId="{02949C60-6B74-4D79-B7ED-2FF9F07AE54B}">
      <dsp:nvSpPr>
        <dsp:cNvPr id="0" name=""/>
        <dsp:cNvSpPr/>
      </dsp:nvSpPr>
      <dsp:spPr>
        <a:xfrm>
          <a:off x="0" y="3085049"/>
          <a:ext cx="6069874" cy="3978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разрушается целостность и основные черты личности, ухудшается мышление и развивается маразм.</a:t>
          </a:r>
          <a:endParaRPr lang="ru-RU" sz="1400" kern="1200" dirty="0"/>
        </a:p>
      </dsp:txBody>
      <dsp:txXfrm>
        <a:off x="0" y="3085049"/>
        <a:ext cx="6069874" cy="397879"/>
      </dsp:txXfrm>
    </dsp:sp>
    <dsp:sp modelId="{86B4897F-E476-40B6-82FE-296958BC3666}">
      <dsp:nvSpPr>
        <dsp:cNvPr id="0" name=""/>
        <dsp:cNvSpPr/>
      </dsp:nvSpPr>
      <dsp:spPr>
        <a:xfrm rot="10800000">
          <a:off x="0" y="1317945"/>
          <a:ext cx="6069874" cy="133030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Физическая зависимость</a:t>
          </a:r>
          <a:endParaRPr lang="ru-RU" sz="1700" kern="1200" dirty="0"/>
        </a:p>
      </dsp:txBody>
      <dsp:txXfrm rot="-10800000">
        <a:off x="0" y="1317945"/>
        <a:ext cx="6069874" cy="466935"/>
      </dsp:txXfrm>
    </dsp:sp>
    <dsp:sp modelId="{C6C9D594-47ED-4CBF-8487-DD23B28B889E}">
      <dsp:nvSpPr>
        <dsp:cNvPr id="0" name=""/>
        <dsp:cNvSpPr/>
      </dsp:nvSpPr>
      <dsp:spPr>
        <a:xfrm>
          <a:off x="0" y="1784881"/>
          <a:ext cx="6069874" cy="39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толерантность достигает максимума — наркотик принимается не для удовольствия, а чтобы снять ломку, формируется выраженный синдром отмены</a:t>
          </a:r>
          <a:endParaRPr lang="ru-RU" sz="1400" kern="1200" dirty="0"/>
        </a:p>
      </dsp:txBody>
      <dsp:txXfrm>
        <a:off x="0" y="1784881"/>
        <a:ext cx="6069874" cy="397760"/>
      </dsp:txXfrm>
    </dsp:sp>
    <dsp:sp modelId="{97D6BC5E-1D37-4F0E-AD3B-7363FD245D48}">
      <dsp:nvSpPr>
        <dsp:cNvPr id="0" name=""/>
        <dsp:cNvSpPr/>
      </dsp:nvSpPr>
      <dsp:spPr>
        <a:xfrm rot="10800000">
          <a:off x="0" y="618"/>
          <a:ext cx="6069874" cy="133030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Психологическая зависимость</a:t>
          </a:r>
          <a:endParaRPr lang="ru-RU" sz="1700" kern="1200" dirty="0"/>
        </a:p>
      </dsp:txBody>
      <dsp:txXfrm rot="-10800000">
        <a:off x="0" y="618"/>
        <a:ext cx="6069874" cy="466935"/>
      </dsp:txXfrm>
    </dsp:sp>
    <dsp:sp modelId="{B94DB3AC-5CDE-42FD-B508-4A1D30C6DA66}">
      <dsp:nvSpPr>
        <dsp:cNvPr id="0" name=""/>
        <dsp:cNvSpPr/>
      </dsp:nvSpPr>
      <dsp:spPr>
        <a:xfrm>
          <a:off x="0" y="467554"/>
          <a:ext cx="6069874" cy="39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нарастает толерантность к наркотику, но потребность в нём ещё неустойчива</a:t>
          </a:r>
          <a:endParaRPr lang="ru-RU" sz="1400" kern="1200" dirty="0"/>
        </a:p>
      </dsp:txBody>
      <dsp:txXfrm>
        <a:off x="0" y="467554"/>
        <a:ext cx="6069874" cy="3977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2A13D2-FBA0-4DE6-9D98-22FEBBF0D423}">
      <dsp:nvSpPr>
        <dsp:cNvPr id="0" name=""/>
        <dsp:cNvSpPr/>
      </dsp:nvSpPr>
      <dsp:spPr>
        <a:xfrm rot="5400000">
          <a:off x="-143767" y="148018"/>
          <a:ext cx="958451" cy="6709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 rot="-5400000">
        <a:off x="1" y="339708"/>
        <a:ext cx="670916" cy="287535"/>
      </dsp:txXfrm>
    </dsp:sp>
    <dsp:sp modelId="{5AC116FE-5BA6-4C77-8C96-7B1E59417793}">
      <dsp:nvSpPr>
        <dsp:cNvPr id="0" name=""/>
        <dsp:cNvSpPr/>
      </dsp:nvSpPr>
      <dsp:spPr>
        <a:xfrm rot="5400000">
          <a:off x="2491389" y="-1816222"/>
          <a:ext cx="622993" cy="42639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уговоры</a:t>
          </a:r>
          <a:endParaRPr lang="ru-RU" sz="2400" kern="1200" dirty="0"/>
        </a:p>
      </dsp:txBody>
      <dsp:txXfrm rot="-5400000">
        <a:off x="670916" y="34663"/>
        <a:ext cx="4233528" cy="562169"/>
      </dsp:txXfrm>
    </dsp:sp>
    <dsp:sp modelId="{07D57BDA-08F8-4847-99F6-CA594969D6F6}">
      <dsp:nvSpPr>
        <dsp:cNvPr id="0" name=""/>
        <dsp:cNvSpPr/>
      </dsp:nvSpPr>
      <dsp:spPr>
        <a:xfrm rot="5400000">
          <a:off x="-143767" y="954912"/>
          <a:ext cx="958451" cy="6709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-5400000">
        <a:off x="1" y="1146602"/>
        <a:ext cx="670916" cy="287535"/>
      </dsp:txXfrm>
    </dsp:sp>
    <dsp:sp modelId="{3803E200-03EE-499A-B99F-D1846885D9EE}">
      <dsp:nvSpPr>
        <dsp:cNvPr id="0" name=""/>
        <dsp:cNvSpPr/>
      </dsp:nvSpPr>
      <dsp:spPr>
        <a:xfrm rot="5400000">
          <a:off x="2491389" y="-1009328"/>
          <a:ext cx="622993" cy="42639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предложение</a:t>
          </a:r>
          <a:endParaRPr lang="ru-RU" sz="2400" kern="1200" dirty="0"/>
        </a:p>
      </dsp:txBody>
      <dsp:txXfrm rot="-5400000">
        <a:off x="670916" y="841557"/>
        <a:ext cx="4233528" cy="562169"/>
      </dsp:txXfrm>
    </dsp:sp>
    <dsp:sp modelId="{C31CA1D6-FA33-4228-A227-5DE5C46B60F3}">
      <dsp:nvSpPr>
        <dsp:cNvPr id="0" name=""/>
        <dsp:cNvSpPr/>
      </dsp:nvSpPr>
      <dsp:spPr>
        <a:xfrm rot="5400000">
          <a:off x="-143767" y="1761806"/>
          <a:ext cx="958451" cy="6709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-5400000">
        <a:off x="1" y="1953496"/>
        <a:ext cx="670916" cy="287535"/>
      </dsp:txXfrm>
    </dsp:sp>
    <dsp:sp modelId="{F954D95C-153D-45CE-B847-03EDAA2F7B4F}">
      <dsp:nvSpPr>
        <dsp:cNvPr id="0" name=""/>
        <dsp:cNvSpPr/>
      </dsp:nvSpPr>
      <dsp:spPr>
        <a:xfrm rot="5400000">
          <a:off x="2491389" y="-202435"/>
          <a:ext cx="622993" cy="42639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совет</a:t>
          </a:r>
          <a:endParaRPr lang="ru-RU" sz="2400" kern="1200" dirty="0"/>
        </a:p>
      </dsp:txBody>
      <dsp:txXfrm rot="-5400000">
        <a:off x="670916" y="1648450"/>
        <a:ext cx="4233528" cy="562169"/>
      </dsp:txXfrm>
    </dsp:sp>
    <dsp:sp modelId="{2EDBA59B-F4E7-4F27-A41D-E1A01793CA0F}">
      <dsp:nvSpPr>
        <dsp:cNvPr id="0" name=""/>
        <dsp:cNvSpPr/>
      </dsp:nvSpPr>
      <dsp:spPr>
        <a:xfrm rot="5400000">
          <a:off x="-143767" y="2568700"/>
          <a:ext cx="958451" cy="6709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 rot="-5400000">
        <a:off x="1" y="2760390"/>
        <a:ext cx="670916" cy="287535"/>
      </dsp:txXfrm>
    </dsp:sp>
    <dsp:sp modelId="{DD480680-D0BF-48F5-9471-175E1045376B}">
      <dsp:nvSpPr>
        <dsp:cNvPr id="0" name=""/>
        <dsp:cNvSpPr/>
      </dsp:nvSpPr>
      <dsp:spPr>
        <a:xfrm rot="5400000">
          <a:off x="2491389" y="604458"/>
          <a:ext cx="622993" cy="426394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возбуждение желания принять вещество </a:t>
          </a:r>
          <a:endParaRPr lang="ru-RU" sz="2400" kern="1200" dirty="0"/>
        </a:p>
      </dsp:txBody>
      <dsp:txXfrm rot="-5400000">
        <a:off x="670916" y="2455343"/>
        <a:ext cx="4233528" cy="5621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2A13D2-FBA0-4DE6-9D98-22FEBBF0D423}">
      <dsp:nvSpPr>
        <dsp:cNvPr id="0" name=""/>
        <dsp:cNvSpPr/>
      </dsp:nvSpPr>
      <dsp:spPr>
        <a:xfrm rot="5400000">
          <a:off x="-142032" y="147781"/>
          <a:ext cx="946884" cy="6628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 rot="-5400000">
        <a:off x="1" y="337157"/>
        <a:ext cx="662818" cy="284066"/>
      </dsp:txXfrm>
    </dsp:sp>
    <dsp:sp modelId="{5AC116FE-5BA6-4C77-8C96-7B1E59417793}">
      <dsp:nvSpPr>
        <dsp:cNvPr id="0" name=""/>
        <dsp:cNvSpPr/>
      </dsp:nvSpPr>
      <dsp:spPr>
        <a:xfrm rot="5400000">
          <a:off x="2471506" y="-1802939"/>
          <a:ext cx="615474" cy="42328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обман</a:t>
          </a:r>
          <a:endParaRPr lang="ru-RU" sz="2400" kern="1200" dirty="0"/>
        </a:p>
      </dsp:txBody>
      <dsp:txXfrm rot="-5400000">
        <a:off x="662819" y="35793"/>
        <a:ext cx="4202805" cy="555384"/>
      </dsp:txXfrm>
    </dsp:sp>
    <dsp:sp modelId="{07D57BDA-08F8-4847-99F6-CA594969D6F6}">
      <dsp:nvSpPr>
        <dsp:cNvPr id="0" name=""/>
        <dsp:cNvSpPr/>
      </dsp:nvSpPr>
      <dsp:spPr>
        <a:xfrm rot="5400000">
          <a:off x="-142032" y="944936"/>
          <a:ext cx="946884" cy="6628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-5400000">
        <a:off x="1" y="1134312"/>
        <a:ext cx="662818" cy="284066"/>
      </dsp:txXfrm>
    </dsp:sp>
    <dsp:sp modelId="{3803E200-03EE-499A-B99F-D1846885D9EE}">
      <dsp:nvSpPr>
        <dsp:cNvPr id="0" name=""/>
        <dsp:cNvSpPr/>
      </dsp:nvSpPr>
      <dsp:spPr>
        <a:xfrm rot="5400000">
          <a:off x="2471506" y="-1005783"/>
          <a:ext cx="615474" cy="42328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психическое насилие</a:t>
          </a:r>
          <a:endParaRPr lang="ru-RU" sz="2400" kern="1200" dirty="0"/>
        </a:p>
      </dsp:txBody>
      <dsp:txXfrm rot="-5400000">
        <a:off x="662819" y="832949"/>
        <a:ext cx="4202805" cy="555384"/>
      </dsp:txXfrm>
    </dsp:sp>
    <dsp:sp modelId="{C31CA1D6-FA33-4228-A227-5DE5C46B60F3}">
      <dsp:nvSpPr>
        <dsp:cNvPr id="0" name=""/>
        <dsp:cNvSpPr/>
      </dsp:nvSpPr>
      <dsp:spPr>
        <a:xfrm rot="5400000">
          <a:off x="-142032" y="1742091"/>
          <a:ext cx="946884" cy="6628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-5400000">
        <a:off x="1" y="1931467"/>
        <a:ext cx="662818" cy="284066"/>
      </dsp:txXfrm>
    </dsp:sp>
    <dsp:sp modelId="{F954D95C-153D-45CE-B847-03EDAA2F7B4F}">
      <dsp:nvSpPr>
        <dsp:cNvPr id="0" name=""/>
        <dsp:cNvSpPr/>
      </dsp:nvSpPr>
      <dsp:spPr>
        <a:xfrm rot="5400000">
          <a:off x="2471506" y="-208628"/>
          <a:ext cx="615474" cy="42328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физическое насилие</a:t>
          </a:r>
          <a:endParaRPr lang="ru-RU" sz="2400" kern="1200" dirty="0"/>
        </a:p>
      </dsp:txBody>
      <dsp:txXfrm rot="-5400000">
        <a:off x="662819" y="1630104"/>
        <a:ext cx="4202805" cy="555384"/>
      </dsp:txXfrm>
    </dsp:sp>
    <dsp:sp modelId="{2EDBA59B-F4E7-4F27-A41D-E1A01793CA0F}">
      <dsp:nvSpPr>
        <dsp:cNvPr id="0" name=""/>
        <dsp:cNvSpPr/>
      </dsp:nvSpPr>
      <dsp:spPr>
        <a:xfrm rot="5400000">
          <a:off x="-142032" y="2577033"/>
          <a:ext cx="946884" cy="6628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 rot="-5400000">
        <a:off x="1" y="2766409"/>
        <a:ext cx="662818" cy="284066"/>
      </dsp:txXfrm>
    </dsp:sp>
    <dsp:sp modelId="{DD480680-D0BF-48F5-9471-175E1045376B}">
      <dsp:nvSpPr>
        <dsp:cNvPr id="0" name=""/>
        <dsp:cNvSpPr/>
      </dsp:nvSpPr>
      <dsp:spPr>
        <a:xfrm rot="5400000">
          <a:off x="2433719" y="626313"/>
          <a:ext cx="691048" cy="423285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создание условий, при которых человек не может противостоять навязываемой чужой воли</a:t>
          </a:r>
          <a:endParaRPr lang="ru-RU" sz="1800" kern="1200" dirty="0"/>
        </a:p>
      </dsp:txBody>
      <dsp:txXfrm rot="-5400000">
        <a:off x="662818" y="2430948"/>
        <a:ext cx="4199116" cy="6235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7781B0-048A-4957-AE0C-6D3E237EE565}">
      <dsp:nvSpPr>
        <dsp:cNvPr id="0" name=""/>
        <dsp:cNvSpPr/>
      </dsp:nvSpPr>
      <dsp:spPr>
        <a:xfrm>
          <a:off x="0" y="303362"/>
          <a:ext cx="547038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E2CDA4-C377-4D73-B591-02765691B30E}">
      <dsp:nvSpPr>
        <dsp:cNvPr id="0" name=""/>
        <dsp:cNvSpPr/>
      </dsp:nvSpPr>
      <dsp:spPr>
        <a:xfrm>
          <a:off x="273519" y="37682"/>
          <a:ext cx="3829270" cy="531360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37" tIns="0" rIns="14473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Самый распространенный способ</a:t>
          </a:r>
          <a:endParaRPr lang="ru-RU" sz="1800" kern="1200" dirty="0"/>
        </a:p>
      </dsp:txBody>
      <dsp:txXfrm>
        <a:off x="299458" y="63621"/>
        <a:ext cx="3777392" cy="479482"/>
      </dsp:txXfrm>
    </dsp:sp>
    <dsp:sp modelId="{651790CD-F608-41C6-8EF0-38020B4D1B86}">
      <dsp:nvSpPr>
        <dsp:cNvPr id="0" name=""/>
        <dsp:cNvSpPr/>
      </dsp:nvSpPr>
      <dsp:spPr>
        <a:xfrm>
          <a:off x="0" y="1119843"/>
          <a:ext cx="547038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-49771"/>
              <a:satOff val="-305"/>
              <a:lumOff val="7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178337-69D5-4591-A89D-ADA330743738}">
      <dsp:nvSpPr>
        <dsp:cNvPr id="0" name=""/>
        <dsp:cNvSpPr/>
      </dsp:nvSpPr>
      <dsp:spPr>
        <a:xfrm>
          <a:off x="273519" y="854163"/>
          <a:ext cx="3829270" cy="531360"/>
        </a:xfrm>
        <a:prstGeom prst="roundRect">
          <a:avLst/>
        </a:prstGeom>
        <a:solidFill>
          <a:schemeClr val="accent1">
            <a:shade val="80000"/>
            <a:hueOff val="-49771"/>
            <a:satOff val="-305"/>
            <a:lumOff val="78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37" tIns="0" rIns="14473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Вербовка подростков и молодежи в сети Интернет</a:t>
          </a:r>
          <a:endParaRPr lang="ru-RU" sz="1800" kern="1200" dirty="0"/>
        </a:p>
      </dsp:txBody>
      <dsp:txXfrm>
        <a:off x="299458" y="880102"/>
        <a:ext cx="3777392" cy="479482"/>
      </dsp:txXfrm>
    </dsp:sp>
    <dsp:sp modelId="{280FCF2D-C8F4-46D4-90B6-38DA889C81E5}">
      <dsp:nvSpPr>
        <dsp:cNvPr id="0" name=""/>
        <dsp:cNvSpPr/>
      </dsp:nvSpPr>
      <dsp:spPr>
        <a:xfrm>
          <a:off x="0" y="1936323"/>
          <a:ext cx="547038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-99543"/>
              <a:satOff val="-609"/>
              <a:lumOff val="1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596C39-6F52-45BD-8039-4FEFD657F70E}">
      <dsp:nvSpPr>
        <dsp:cNvPr id="0" name=""/>
        <dsp:cNvSpPr/>
      </dsp:nvSpPr>
      <dsp:spPr>
        <a:xfrm>
          <a:off x="273519" y="1670643"/>
          <a:ext cx="3829270" cy="531360"/>
        </a:xfrm>
        <a:prstGeom prst="roundRect">
          <a:avLst/>
        </a:prstGeom>
        <a:solidFill>
          <a:schemeClr val="accent1">
            <a:shade val="80000"/>
            <a:hueOff val="-99543"/>
            <a:satOff val="-609"/>
            <a:lumOff val="1575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37" tIns="0" rIns="14473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Предложения о работе</a:t>
          </a:r>
          <a:endParaRPr lang="ru-RU" sz="1800" kern="1200" dirty="0"/>
        </a:p>
      </dsp:txBody>
      <dsp:txXfrm>
        <a:off x="299458" y="1696582"/>
        <a:ext cx="3777392" cy="479482"/>
      </dsp:txXfrm>
    </dsp:sp>
    <dsp:sp modelId="{A8601FC3-8989-4A24-B9AC-B94981334FE1}">
      <dsp:nvSpPr>
        <dsp:cNvPr id="0" name=""/>
        <dsp:cNvSpPr/>
      </dsp:nvSpPr>
      <dsp:spPr>
        <a:xfrm>
          <a:off x="0" y="2752803"/>
          <a:ext cx="547038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-149314"/>
              <a:satOff val="-914"/>
              <a:lumOff val="23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C38A93-9206-4302-A4ED-AA7A5B855CD1}">
      <dsp:nvSpPr>
        <dsp:cNvPr id="0" name=""/>
        <dsp:cNvSpPr/>
      </dsp:nvSpPr>
      <dsp:spPr>
        <a:xfrm>
          <a:off x="273519" y="2487123"/>
          <a:ext cx="3829270" cy="531360"/>
        </a:xfrm>
        <a:prstGeom prst="roundRect">
          <a:avLst/>
        </a:prstGeom>
        <a:solidFill>
          <a:schemeClr val="accent1">
            <a:shade val="80000"/>
            <a:hueOff val="-149314"/>
            <a:satOff val="-914"/>
            <a:lumOff val="23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37" tIns="0" rIns="14473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Вакансии: курьер</a:t>
          </a:r>
          <a:endParaRPr lang="ru-RU" sz="1800" kern="1200" dirty="0"/>
        </a:p>
      </dsp:txBody>
      <dsp:txXfrm>
        <a:off x="299458" y="2513062"/>
        <a:ext cx="3777392" cy="4794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1EA5F2-DF96-49E2-8E01-988E7B6999DC}">
      <dsp:nvSpPr>
        <dsp:cNvPr id="0" name=""/>
        <dsp:cNvSpPr/>
      </dsp:nvSpPr>
      <dsp:spPr>
        <a:xfrm rot="5400000">
          <a:off x="-120474" y="121233"/>
          <a:ext cx="803162" cy="562213"/>
        </a:xfrm>
        <a:prstGeom prst="chevr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-5400000">
        <a:off x="1" y="281866"/>
        <a:ext cx="562213" cy="240949"/>
      </dsp:txXfrm>
    </dsp:sp>
    <dsp:sp modelId="{E7C129D5-F237-49B9-AF13-00665F4523E7}">
      <dsp:nvSpPr>
        <dsp:cNvPr id="0" name=""/>
        <dsp:cNvSpPr/>
      </dsp:nvSpPr>
      <dsp:spPr>
        <a:xfrm rot="5400000">
          <a:off x="3118879" y="-2555905"/>
          <a:ext cx="522055" cy="56353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Подозрительное поведение</a:t>
          </a:r>
          <a:endParaRPr lang="ru-RU" sz="1900" kern="1200" dirty="0"/>
        </a:p>
      </dsp:txBody>
      <dsp:txXfrm rot="-5400000">
        <a:off x="562214" y="26245"/>
        <a:ext cx="5609901" cy="471085"/>
      </dsp:txXfrm>
    </dsp:sp>
    <dsp:sp modelId="{9FE5CD52-E2BB-4B65-BEAF-36A92C217373}">
      <dsp:nvSpPr>
        <dsp:cNvPr id="0" name=""/>
        <dsp:cNvSpPr/>
      </dsp:nvSpPr>
      <dsp:spPr>
        <a:xfrm rot="5400000">
          <a:off x="-120474" y="802508"/>
          <a:ext cx="803162" cy="562213"/>
        </a:xfrm>
        <a:prstGeom prst="chevron">
          <a:avLst/>
        </a:prstGeom>
        <a:solidFill>
          <a:schemeClr val="accent1">
            <a:shade val="50000"/>
            <a:hueOff val="-73076"/>
            <a:satOff val="-1154"/>
            <a:lumOff val="16126"/>
            <a:alphaOff val="0"/>
          </a:schemeClr>
        </a:solidFill>
        <a:ln w="15875" cap="flat" cmpd="sng" algn="ctr">
          <a:solidFill>
            <a:schemeClr val="accent1">
              <a:shade val="50000"/>
              <a:hueOff val="-73076"/>
              <a:satOff val="-1154"/>
              <a:lumOff val="161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-5400000">
        <a:off x="1" y="963141"/>
        <a:ext cx="562213" cy="240949"/>
      </dsp:txXfrm>
    </dsp:sp>
    <dsp:sp modelId="{44BA174F-4734-4611-BD37-F9810056F22E}">
      <dsp:nvSpPr>
        <dsp:cNvPr id="0" name=""/>
        <dsp:cNvSpPr/>
      </dsp:nvSpPr>
      <dsp:spPr>
        <a:xfrm rot="5400000">
          <a:off x="3118879" y="-1874631"/>
          <a:ext cx="522055" cy="56353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50000"/>
              <a:hueOff val="-73076"/>
              <a:satOff val="-1154"/>
              <a:lumOff val="161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Секретность </a:t>
          </a:r>
          <a:endParaRPr lang="ru-RU" sz="1900" kern="1200" dirty="0"/>
        </a:p>
      </dsp:txBody>
      <dsp:txXfrm rot="-5400000">
        <a:off x="562214" y="707519"/>
        <a:ext cx="5609901" cy="471085"/>
      </dsp:txXfrm>
    </dsp:sp>
    <dsp:sp modelId="{B6A45BD6-4AAF-4908-AC87-2E2C5DEE2C3A}">
      <dsp:nvSpPr>
        <dsp:cNvPr id="0" name=""/>
        <dsp:cNvSpPr/>
      </dsp:nvSpPr>
      <dsp:spPr>
        <a:xfrm rot="5400000">
          <a:off x="-120474" y="1483783"/>
          <a:ext cx="803162" cy="562213"/>
        </a:xfrm>
        <a:prstGeom prst="chevron">
          <a:avLst/>
        </a:prstGeom>
        <a:solidFill>
          <a:schemeClr val="accent1">
            <a:shade val="50000"/>
            <a:hueOff val="-146151"/>
            <a:satOff val="-2309"/>
            <a:lumOff val="32251"/>
            <a:alphaOff val="0"/>
          </a:schemeClr>
        </a:solidFill>
        <a:ln w="15875" cap="flat" cmpd="sng" algn="ctr">
          <a:solidFill>
            <a:schemeClr val="accent1">
              <a:shade val="50000"/>
              <a:hueOff val="-146151"/>
              <a:satOff val="-2309"/>
              <a:lumOff val="322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-5400000">
        <a:off x="1" y="1644416"/>
        <a:ext cx="562213" cy="240949"/>
      </dsp:txXfrm>
    </dsp:sp>
    <dsp:sp modelId="{37ADA8DE-5C08-4BFF-8996-27D17F7EE1BF}">
      <dsp:nvSpPr>
        <dsp:cNvPr id="0" name=""/>
        <dsp:cNvSpPr/>
      </dsp:nvSpPr>
      <dsp:spPr>
        <a:xfrm rot="5400000">
          <a:off x="3118879" y="-1193356"/>
          <a:ext cx="522055" cy="56353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50000"/>
              <a:hueOff val="-146151"/>
              <a:satOff val="-2309"/>
              <a:lumOff val="322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Резкое улучшение финансов и необычные расходы</a:t>
          </a:r>
          <a:endParaRPr lang="ru-RU" sz="1900" kern="1200" dirty="0"/>
        </a:p>
      </dsp:txBody>
      <dsp:txXfrm rot="-5400000">
        <a:off x="562214" y="1388794"/>
        <a:ext cx="5609901" cy="471085"/>
      </dsp:txXfrm>
    </dsp:sp>
    <dsp:sp modelId="{25E5402A-21A3-4533-B881-50814AC3109F}">
      <dsp:nvSpPr>
        <dsp:cNvPr id="0" name=""/>
        <dsp:cNvSpPr/>
      </dsp:nvSpPr>
      <dsp:spPr>
        <a:xfrm rot="5400000">
          <a:off x="-120474" y="2165057"/>
          <a:ext cx="803162" cy="562213"/>
        </a:xfrm>
        <a:prstGeom prst="chevron">
          <a:avLst/>
        </a:prstGeom>
        <a:solidFill>
          <a:schemeClr val="accent1">
            <a:shade val="50000"/>
            <a:hueOff val="-146151"/>
            <a:satOff val="-2309"/>
            <a:lumOff val="32251"/>
            <a:alphaOff val="0"/>
          </a:schemeClr>
        </a:solidFill>
        <a:ln w="15875" cap="flat" cmpd="sng" algn="ctr">
          <a:solidFill>
            <a:schemeClr val="accent1">
              <a:shade val="50000"/>
              <a:hueOff val="-146151"/>
              <a:satOff val="-2309"/>
              <a:lumOff val="322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 rot="-5400000">
        <a:off x="1" y="2325690"/>
        <a:ext cx="562213" cy="240949"/>
      </dsp:txXfrm>
    </dsp:sp>
    <dsp:sp modelId="{751B11C0-EE00-4691-9554-9ED0D28965F2}">
      <dsp:nvSpPr>
        <dsp:cNvPr id="0" name=""/>
        <dsp:cNvSpPr/>
      </dsp:nvSpPr>
      <dsp:spPr>
        <a:xfrm rot="5400000">
          <a:off x="3118879" y="-512081"/>
          <a:ext cx="522055" cy="56353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50000"/>
              <a:hueOff val="-146151"/>
              <a:satOff val="-2309"/>
              <a:lumOff val="322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Загадочные связи</a:t>
          </a:r>
          <a:endParaRPr lang="ru-RU" sz="1900" kern="1200" dirty="0"/>
        </a:p>
      </dsp:txBody>
      <dsp:txXfrm rot="-5400000">
        <a:off x="562214" y="2070069"/>
        <a:ext cx="5609901" cy="471085"/>
      </dsp:txXfrm>
    </dsp:sp>
    <dsp:sp modelId="{2478E559-497B-4E3D-A46E-ECF494912DE8}">
      <dsp:nvSpPr>
        <dsp:cNvPr id="0" name=""/>
        <dsp:cNvSpPr/>
      </dsp:nvSpPr>
      <dsp:spPr>
        <a:xfrm rot="5400000">
          <a:off x="-120474" y="2846332"/>
          <a:ext cx="803162" cy="562213"/>
        </a:xfrm>
        <a:prstGeom prst="chevron">
          <a:avLst/>
        </a:prstGeom>
        <a:solidFill>
          <a:schemeClr val="accent1">
            <a:shade val="50000"/>
            <a:hueOff val="-73076"/>
            <a:satOff val="-1154"/>
            <a:lumOff val="16126"/>
            <a:alphaOff val="0"/>
          </a:schemeClr>
        </a:solidFill>
        <a:ln w="15875" cap="flat" cmpd="sng" algn="ctr">
          <a:solidFill>
            <a:schemeClr val="accent1">
              <a:shade val="50000"/>
              <a:hueOff val="-73076"/>
              <a:satOff val="-1154"/>
              <a:lumOff val="161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-5400000">
        <a:off x="1" y="3006965"/>
        <a:ext cx="562213" cy="240949"/>
      </dsp:txXfrm>
    </dsp:sp>
    <dsp:sp modelId="{BF9DD7FE-7B1F-4737-8C16-2AF9BD93CFAC}">
      <dsp:nvSpPr>
        <dsp:cNvPr id="0" name=""/>
        <dsp:cNvSpPr/>
      </dsp:nvSpPr>
      <dsp:spPr>
        <a:xfrm rot="5400000">
          <a:off x="3118879" y="169192"/>
          <a:ext cx="522055" cy="56353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50000"/>
              <a:hueOff val="-73076"/>
              <a:satOff val="-1154"/>
              <a:lumOff val="161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Физические признаки (внешние)</a:t>
          </a:r>
          <a:endParaRPr lang="ru-RU" sz="1900" kern="1200" dirty="0"/>
        </a:p>
      </dsp:txBody>
      <dsp:txXfrm rot="-5400000">
        <a:off x="562214" y="2751343"/>
        <a:ext cx="5609901" cy="4710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9350A2-4842-457B-944D-0826A6AF1AF8}">
      <dsp:nvSpPr>
        <dsp:cNvPr id="0" name=""/>
        <dsp:cNvSpPr/>
      </dsp:nvSpPr>
      <dsp:spPr>
        <a:xfrm rot="5400000">
          <a:off x="3582178" y="-1311186"/>
          <a:ext cx="956445" cy="38215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smtClean="0"/>
            <a:t>Незаконное </a:t>
          </a:r>
          <a:r>
            <a:rPr lang="ru-RU" sz="1500" kern="1200" dirty="0" smtClean="0"/>
            <a:t>приобретение, хранение, перевозка, изготовление, переработка наркотических средств, психотропных веществ </a:t>
          </a:r>
          <a:endParaRPr lang="ru-RU" sz="1500" kern="1200" dirty="0"/>
        </a:p>
      </dsp:txBody>
      <dsp:txXfrm rot="-5400000">
        <a:off x="2149624" y="168058"/>
        <a:ext cx="3774863" cy="863065"/>
      </dsp:txXfrm>
    </dsp:sp>
    <dsp:sp modelId="{6A82B5F4-7F90-436D-B1D2-7861D315C89A}">
      <dsp:nvSpPr>
        <dsp:cNvPr id="0" name=""/>
        <dsp:cNvSpPr/>
      </dsp:nvSpPr>
      <dsp:spPr>
        <a:xfrm>
          <a:off x="0" y="1811"/>
          <a:ext cx="2149624" cy="11955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Ст. 228</a:t>
          </a:r>
          <a:endParaRPr lang="ru-RU" sz="4500" kern="1200" dirty="0"/>
        </a:p>
      </dsp:txBody>
      <dsp:txXfrm>
        <a:off x="58362" y="60173"/>
        <a:ext cx="2032900" cy="1078833"/>
      </dsp:txXfrm>
    </dsp:sp>
    <dsp:sp modelId="{4FB72940-F6B2-4CC2-B443-2502EC141A8F}">
      <dsp:nvSpPr>
        <dsp:cNvPr id="0" name=""/>
        <dsp:cNvSpPr/>
      </dsp:nvSpPr>
      <dsp:spPr>
        <a:xfrm rot="5400000">
          <a:off x="3582178" y="-55851"/>
          <a:ext cx="956445" cy="38215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Склонение к потреблению наркотических средств, психотропных веществ или их аналогов</a:t>
          </a:r>
          <a:endParaRPr lang="ru-RU" sz="1500" kern="1200" dirty="0"/>
        </a:p>
      </dsp:txBody>
      <dsp:txXfrm rot="-5400000">
        <a:off x="2149624" y="1423393"/>
        <a:ext cx="3774863" cy="863065"/>
      </dsp:txXfrm>
    </dsp:sp>
    <dsp:sp modelId="{8261C9F2-B37B-4605-AFDF-23E1BD67F90E}">
      <dsp:nvSpPr>
        <dsp:cNvPr id="0" name=""/>
        <dsp:cNvSpPr/>
      </dsp:nvSpPr>
      <dsp:spPr>
        <a:xfrm>
          <a:off x="0" y="1257146"/>
          <a:ext cx="2149624" cy="11955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Ст. 230</a:t>
          </a:r>
          <a:endParaRPr lang="ru-RU" sz="4500" kern="1200" dirty="0"/>
        </a:p>
      </dsp:txBody>
      <dsp:txXfrm>
        <a:off x="58362" y="1315508"/>
        <a:ext cx="2032900" cy="1078833"/>
      </dsp:txXfrm>
    </dsp:sp>
    <dsp:sp modelId="{6005656D-0CE4-4BD0-9DF6-5114F7927FFE}">
      <dsp:nvSpPr>
        <dsp:cNvPr id="0" name=""/>
        <dsp:cNvSpPr/>
      </dsp:nvSpPr>
      <dsp:spPr>
        <a:xfrm rot="5400000">
          <a:off x="3582178" y="1199483"/>
          <a:ext cx="956445" cy="38215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Незаконное культивирование растений, содержащих наркотические средства или психотропные вещества либо их </a:t>
          </a:r>
          <a:r>
            <a:rPr lang="ru-RU" sz="1500" kern="1200" dirty="0" err="1" smtClean="0"/>
            <a:t>прекурсоры</a:t>
          </a:r>
          <a:endParaRPr lang="ru-RU" sz="1500" kern="1200" dirty="0"/>
        </a:p>
      </dsp:txBody>
      <dsp:txXfrm rot="-5400000">
        <a:off x="2149624" y="2678727"/>
        <a:ext cx="3774863" cy="863065"/>
      </dsp:txXfrm>
    </dsp:sp>
    <dsp:sp modelId="{589B78D6-B5DC-40D7-AA46-57257B94E0B3}">
      <dsp:nvSpPr>
        <dsp:cNvPr id="0" name=""/>
        <dsp:cNvSpPr/>
      </dsp:nvSpPr>
      <dsp:spPr>
        <a:xfrm>
          <a:off x="0" y="2512482"/>
          <a:ext cx="2149624" cy="11955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Ст. 231</a:t>
          </a:r>
          <a:endParaRPr lang="ru-RU" sz="4500" kern="1200" dirty="0"/>
        </a:p>
      </dsp:txBody>
      <dsp:txXfrm>
        <a:off x="58362" y="2570844"/>
        <a:ext cx="2032900" cy="10788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51" r:id="rId3"/>
    <p:sldLayoutId id="2147483669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01106" y="1705668"/>
            <a:ext cx="6843488" cy="257024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400" dirty="0" smtClean="0"/>
              <a:t>О </a:t>
            </a:r>
            <a:r>
              <a:rPr lang="ru-RU" sz="2400" dirty="0"/>
              <a:t>профилактике распространения наркомании среди молодежи и несовершеннолетних; об административной и уголовной ответственности за немедицинское потребление, незаконное приобретение, хранение и сбыт наркотических средств, психотропных и иных </a:t>
            </a:r>
            <a:r>
              <a:rPr lang="ru-RU" sz="2400" dirty="0" err="1"/>
              <a:t>психоактивных</a:t>
            </a:r>
            <a:r>
              <a:rPr lang="ru-RU" sz="2400" dirty="0"/>
              <a:t> веществ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646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Спасибо за внимание!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447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79520" y="714103"/>
            <a:ext cx="7506788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ru-RU" sz="1600" dirty="0"/>
              <a:t>это одна из разновидностей </a:t>
            </a:r>
            <a:r>
              <a:rPr lang="ru-RU" sz="1600" dirty="0" smtClean="0"/>
              <a:t>деструктивного (</a:t>
            </a:r>
            <a:r>
              <a:rPr lang="ru-RU" sz="1600" dirty="0" err="1" smtClean="0"/>
              <a:t>аддиктивного</a:t>
            </a:r>
            <a:r>
              <a:rPr lang="ru-RU" sz="1600" dirty="0" smtClean="0"/>
              <a:t>) </a:t>
            </a:r>
            <a:r>
              <a:rPr lang="ru-RU" sz="1600" dirty="0"/>
              <a:t>поведения, при котором человек стремится уйти от реальности, изменив своё психическое состояние с помощью </a:t>
            </a:r>
            <a:r>
              <a:rPr lang="ru-RU" sz="1600" dirty="0" err="1"/>
              <a:t>психоактивных</a:t>
            </a:r>
            <a:r>
              <a:rPr lang="ru-RU" sz="1600" dirty="0"/>
              <a:t> веществ (ПАВ). Это сопровождается развитием зависимости от употребляемых </a:t>
            </a:r>
            <a:r>
              <a:rPr lang="ru-RU" sz="1600" dirty="0" smtClean="0"/>
              <a:t>наркотиков</a:t>
            </a:r>
            <a:endParaRPr lang="ru-RU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905690" y="1068046"/>
            <a:ext cx="211618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Segoe Script" panose="030B0504020000000003" pitchFamily="66" charset="0"/>
              </a:rPr>
              <a:t>НАРКОМАНИЯ</a:t>
            </a:r>
            <a:endParaRPr lang="ru-RU" dirty="0">
              <a:latin typeface="Segoe Script" panose="030B0504020000000003" pitchFamily="66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143793" y="1068046"/>
            <a:ext cx="513806" cy="36576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08811" y="2185526"/>
            <a:ext cx="6096000" cy="7078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ru-RU" sz="2000" dirty="0"/>
              <a:t>Чтобы вещество было признано наркотическим, оно должно соответствовать трём обязательным условиям:</a:t>
            </a: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560501940"/>
              </p:ext>
            </p:extLst>
          </p:nvPr>
        </p:nvGraphicFramePr>
        <p:xfrm>
          <a:off x="1467393" y="3287617"/>
          <a:ext cx="9178835" cy="2998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 flipH="1">
            <a:off x="3274423" y="2893412"/>
            <a:ext cx="1193074" cy="3635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663543" y="2893412"/>
            <a:ext cx="1132114" cy="3635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2"/>
          </p:cNvCxnSpPr>
          <p:nvPr/>
        </p:nvCxnSpPr>
        <p:spPr>
          <a:xfrm>
            <a:off x="6056811" y="2893412"/>
            <a:ext cx="0" cy="3635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47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Симптомы и стадии развития наркомании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3336546" y="2761706"/>
            <a:ext cx="4821444" cy="2884909"/>
            <a:chOff x="488843" y="2953295"/>
            <a:chExt cx="4821444" cy="288490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88570" y="2953295"/>
              <a:ext cx="3659775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dirty="0"/>
                <a:t>Все симптомы наркомании делятся на три основные группы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88843" y="4038042"/>
              <a:ext cx="1993100" cy="92333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</a:rPr>
                <a:t>синдром наркотического </a:t>
              </a:r>
              <a:r>
                <a:rPr lang="ru-RU" dirty="0" smtClean="0">
                  <a:solidFill>
                    <a:schemeClr val="bg1"/>
                  </a:solidFill>
                </a:rPr>
                <a:t>опьянения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258947" y="4038042"/>
              <a:ext cx="2051340" cy="92333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</a:rPr>
                <a:t>большой </a:t>
              </a:r>
              <a:r>
                <a:rPr lang="ru-RU" dirty="0" err="1">
                  <a:solidFill>
                    <a:schemeClr val="bg1"/>
                  </a:solidFill>
                </a:rPr>
                <a:t>наркоманический</a:t>
              </a:r>
              <a:r>
                <a:rPr lang="ru-RU" dirty="0">
                  <a:solidFill>
                    <a:schemeClr val="bg1"/>
                  </a:solidFill>
                </a:rPr>
                <a:t> синдром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080949" y="5191873"/>
              <a:ext cx="3675018" cy="646331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</a:rPr>
                <a:t>синдром последствий хронической интоксикации наркотиком</a:t>
              </a:r>
            </a:p>
          </p:txBody>
        </p:sp>
        <p:cxnSp>
          <p:nvCxnSpPr>
            <p:cNvPr id="10" name="Прямая со стрелкой 9"/>
            <p:cNvCxnSpPr>
              <a:stCxn id="5" idx="2"/>
              <a:endCxn id="6" idx="0"/>
            </p:cNvCxnSpPr>
            <p:nvPr/>
          </p:nvCxnSpPr>
          <p:spPr>
            <a:xfrm flipH="1">
              <a:off x="1485393" y="3599626"/>
              <a:ext cx="1433065" cy="4384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>
              <a:stCxn id="5" idx="2"/>
              <a:endCxn id="7" idx="0"/>
            </p:cNvCxnSpPr>
            <p:nvPr/>
          </p:nvCxnSpPr>
          <p:spPr>
            <a:xfrm>
              <a:off x="2918458" y="3599626"/>
              <a:ext cx="1366159" cy="4384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>
              <a:stCxn id="5" idx="2"/>
              <a:endCxn id="8" idx="0"/>
            </p:cNvCxnSpPr>
            <p:nvPr/>
          </p:nvCxnSpPr>
          <p:spPr>
            <a:xfrm>
              <a:off x="2918458" y="3599626"/>
              <a:ext cx="0" cy="159224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07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70741193"/>
              </p:ext>
            </p:extLst>
          </p:nvPr>
        </p:nvGraphicFramePr>
        <p:xfrm>
          <a:off x="2917371" y="2508069"/>
          <a:ext cx="6069874" cy="3500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Симптомы и стадии развития наркомании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299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Способы распространения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запрещенных веществ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21008482"/>
              </p:ext>
            </p:extLst>
          </p:nvPr>
        </p:nvGraphicFramePr>
        <p:xfrm>
          <a:off x="3628571" y="2708365"/>
          <a:ext cx="4934857" cy="3387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555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Способы распространения 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запрещенных веществ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08383070"/>
              </p:ext>
            </p:extLst>
          </p:nvPr>
        </p:nvGraphicFramePr>
        <p:xfrm>
          <a:off x="3577771" y="2725783"/>
          <a:ext cx="4895669" cy="3387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4993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8509" y="1013986"/>
            <a:ext cx="198555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Способы передачи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218076" y="1793593"/>
            <a:ext cx="148045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Контактные.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957341" y="1793593"/>
            <a:ext cx="169087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Бесконтактные.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24486" y="2388534"/>
            <a:ext cx="213359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Комбинированные.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2" idx="2"/>
            <a:endCxn id="5" idx="0"/>
          </p:cNvCxnSpPr>
          <p:nvPr/>
        </p:nvCxnSpPr>
        <p:spPr>
          <a:xfrm flipH="1">
            <a:off x="3391286" y="1383318"/>
            <a:ext cx="1" cy="10052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1940464" y="1398652"/>
            <a:ext cx="1432982" cy="410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" idx="2"/>
            <a:endCxn id="4" idx="0"/>
          </p:cNvCxnSpPr>
          <p:nvPr/>
        </p:nvCxnSpPr>
        <p:spPr>
          <a:xfrm>
            <a:off x="3391287" y="1383318"/>
            <a:ext cx="1411489" cy="410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623387869"/>
              </p:ext>
            </p:extLst>
          </p:nvPr>
        </p:nvGraphicFramePr>
        <p:xfrm>
          <a:off x="5999925" y="1793593"/>
          <a:ext cx="5470387" cy="3244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1141527" y="4355258"/>
            <a:ext cx="4506684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воздействие на другого человека таким образом, чтобы он действовал в наших интересах.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98509" y="3555437"/>
            <a:ext cx="1985555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Вербовка</a:t>
            </a:r>
            <a:endParaRPr lang="ru-RU" dirty="0"/>
          </a:p>
        </p:txBody>
      </p:sp>
      <p:sp>
        <p:nvSpPr>
          <p:cNvPr id="26" name="Стрелка вниз 25"/>
          <p:cNvSpPr/>
          <p:nvPr/>
        </p:nvSpPr>
        <p:spPr>
          <a:xfrm>
            <a:off x="3268382" y="4008126"/>
            <a:ext cx="245806" cy="324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59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Признаки, что человек распространяет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запрещенные вещества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80529009"/>
              </p:ext>
            </p:extLst>
          </p:nvPr>
        </p:nvGraphicFramePr>
        <p:xfrm>
          <a:off x="812800" y="2625213"/>
          <a:ext cx="6197600" cy="3529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226710" y="2515900"/>
            <a:ext cx="4159046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600" dirty="0"/>
              <a:t>Частые встречи в темное время суток с неизвестными </a:t>
            </a:r>
            <a:r>
              <a:rPr lang="ru-RU" sz="1600" dirty="0" smtClean="0"/>
              <a:t>людьми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226710" y="3230456"/>
            <a:ext cx="4159046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600" dirty="0"/>
              <a:t>Избыточная настороженность при общении, попытки скрыть свой телефон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226710" y="3918010"/>
            <a:ext cx="4159046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600" dirty="0"/>
              <a:t>Резкое увеличение доходов или покупок, отсутствующих в официальных декларациях.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226710" y="4677043"/>
            <a:ext cx="4159046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600" dirty="0"/>
              <a:t>Обширный круг общения с людьми из криминальных группировок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226710" y="5331487"/>
            <a:ext cx="4159046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600" dirty="0"/>
              <a:t>Частые изменения в внешности, плохое самочувствие, </a:t>
            </a:r>
          </a:p>
        </p:txBody>
      </p:sp>
    </p:spTree>
    <p:extLst>
      <p:ext uri="{BB962C8B-B14F-4D97-AF65-F5344CB8AC3E}">
        <p14:creationId xmlns:p14="http://schemas.microsoft.com/office/powerpoint/2010/main" val="35097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7984" y="786163"/>
            <a:ext cx="9601196" cy="1303867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Уголовная ответственность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184502161"/>
              </p:ext>
            </p:extLst>
          </p:nvPr>
        </p:nvGraphicFramePr>
        <p:xfrm>
          <a:off x="1056640" y="2569029"/>
          <a:ext cx="5971178" cy="3709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993890" y="2715874"/>
            <a:ext cx="3396343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до пятнадцати лет лишения свободы со штрафом в размере до пятисот тысяч рублей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993890" y="4100788"/>
            <a:ext cx="339634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/>
              <a:t>лишение </a:t>
            </a:r>
            <a:r>
              <a:rPr lang="ru-RU" dirty="0"/>
              <a:t>свободы на срок до пятнадцати лет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993889" y="5319372"/>
            <a:ext cx="339634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/>
              <a:t>лишение </a:t>
            </a:r>
            <a:r>
              <a:rPr lang="ru-RU" dirty="0"/>
              <a:t>свободы на срок до восьми лет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7253950" y="2994659"/>
            <a:ext cx="513806" cy="36576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7253950" y="5459657"/>
            <a:ext cx="513806" cy="36576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7253950" y="4241073"/>
            <a:ext cx="513806" cy="36576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387634" y="1863050"/>
            <a:ext cx="5381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Источник: </a:t>
            </a:r>
            <a:r>
              <a:rPr lang="ru-RU" i="1" dirty="0" smtClean="0"/>
              <a:t>Уголовный кодекс Российской Федерации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08277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129</TotalTime>
  <Words>427</Words>
  <Application>Microsoft Office PowerPoint</Application>
  <PresentationFormat>Широкоэкранный</PresentationFormat>
  <Paragraphs>68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Garamond</vt:lpstr>
      <vt:lpstr>Segoe Script</vt:lpstr>
      <vt:lpstr>Натуральные материалы</vt:lpstr>
      <vt:lpstr>О профилактике распространения наркомании среди молодежи и несовершеннолетних; об административной и уголовной ответственности за немедицинское потребление, незаконное приобретение, хранение и сбыт наркотических средств, психотропных и иных психоактивных веществ.</vt:lpstr>
      <vt:lpstr>Презентация PowerPoint</vt:lpstr>
      <vt:lpstr>Симптомы и стадии развития наркомании</vt:lpstr>
      <vt:lpstr>Симптомы и стадии развития наркомании</vt:lpstr>
      <vt:lpstr>Способы распространения  запрещенных веществ</vt:lpstr>
      <vt:lpstr>Способы распространения  запрещенных веществ</vt:lpstr>
      <vt:lpstr>Презентация PowerPoint</vt:lpstr>
      <vt:lpstr>Признаки, что человек распространяет запрещенные вещества</vt:lpstr>
      <vt:lpstr>Уголовная ответственность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профилактике распространения наркомании среди молодежи и несовершеннолетних; об административной и уголовной ответственности за немедицинское потребление, незаконное приобретение, хранение и сбыт наркотических средств, психотропных и иных психоактивных веществ.</dc:title>
  <dc:creator>ASUS</dc:creator>
  <cp:lastModifiedBy>ASUS</cp:lastModifiedBy>
  <cp:revision>26</cp:revision>
  <dcterms:created xsi:type="dcterms:W3CDTF">2025-01-26T18:04:05Z</dcterms:created>
  <dcterms:modified xsi:type="dcterms:W3CDTF">2025-09-05T16:02:27Z</dcterms:modified>
</cp:coreProperties>
</file>