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  <p:sldMasterId id="2147483684" r:id="rId2"/>
  </p:sldMasterIdLst>
  <p:notesMasterIdLst>
    <p:notesMasterId r:id="rId16"/>
  </p:notesMasterIdLst>
  <p:sldIdLst>
    <p:sldId id="256" r:id="rId3"/>
    <p:sldId id="259" r:id="rId4"/>
    <p:sldId id="285" r:id="rId5"/>
    <p:sldId id="258" r:id="rId6"/>
    <p:sldId id="257" r:id="rId7"/>
    <p:sldId id="263" r:id="rId8"/>
    <p:sldId id="261" r:id="rId9"/>
    <p:sldId id="262" r:id="rId10"/>
    <p:sldId id="320" r:id="rId11"/>
    <p:sldId id="283" r:id="rId12"/>
    <p:sldId id="265" r:id="rId13"/>
    <p:sldId id="319" r:id="rId14"/>
    <p:sldId id="321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6">
          <p15:clr>
            <a:srgbClr val="9AA0A6"/>
          </p15:clr>
        </p15:guide>
        <p15:guide id="2" orient="horz" pos="702">
          <p15:clr>
            <a:srgbClr val="9AA0A6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96E4B71-1D9F-4281-9DB4-1B7C5EB1F945}">
  <a:tblStyle styleId="{F96E4B71-1D9F-4281-9DB4-1B7C5EB1F94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26"/>
      </p:cViewPr>
      <p:guideLst>
        <p:guide orient="horz" pos="606"/>
        <p:guide orient="horz" pos="70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1095195a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1095195a5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g10ad005257f_1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1" name="Google Shape;901;g10ad005257f_1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10ad005257f_1_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6" name="Google Shape;1026;g10ad005257f_1_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f941925f09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f941925f09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Google Shape;1804;g10d4275dda6_0_9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5" name="Google Shape;1805;g10d4275dda6_0_9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1085d92a75c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1085d92a75c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fb8d6ea64_0_5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fb8d6ea64_0_5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10ad005257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10ad005257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gf94f842b85_2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6" name="Google Shape;766;gf94f842b85_2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gcfeb3bdc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" name="Google Shape;780;gcfeb3bdc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g10d4275dda6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6" name="Google Shape;1756;g10d4275dda6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6154100" y="3667856"/>
            <a:ext cx="3212922" cy="147565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135975" y="3436975"/>
            <a:ext cx="2644500" cy="67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135975" y="1035775"/>
            <a:ext cx="4293300" cy="24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736975" y="4353281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899999">
            <a:off x="4821272" y="280788"/>
            <a:ext cx="596232" cy="51718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301025">
            <a:off x="8392867" y="2061425"/>
            <a:ext cx="1381878" cy="119864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_1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/>
          <p:nvPr/>
        </p:nvSpPr>
        <p:spPr>
          <a:xfrm flipH="1">
            <a:off x="6421171" y="-339547"/>
            <a:ext cx="2322776" cy="1066819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997322" y="-282391"/>
            <a:ext cx="1424653" cy="1474656"/>
            <a:chOff x="5556925" y="2802275"/>
            <a:chExt cx="757875" cy="784475"/>
          </a:xfrm>
        </p:grpSpPr>
        <p:sp>
          <p:nvSpPr>
            <p:cNvPr id="131" name="Google Shape;131;p13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2" name="Google Shape;152;p13"/>
          <p:cNvSpPr txBox="1">
            <a:spLocks noGrp="1"/>
          </p:cNvSpPr>
          <p:nvPr>
            <p:ph type="subTitle" idx="1"/>
          </p:nvPr>
        </p:nvSpPr>
        <p:spPr>
          <a:xfrm>
            <a:off x="1769358" y="2146325"/>
            <a:ext cx="26709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53" name="Google Shape;153;p13"/>
          <p:cNvSpPr txBox="1">
            <a:spLocks noGrp="1"/>
          </p:cNvSpPr>
          <p:nvPr>
            <p:ph type="subTitle" idx="2"/>
          </p:nvPr>
        </p:nvSpPr>
        <p:spPr>
          <a:xfrm>
            <a:off x="5761834" y="2146325"/>
            <a:ext cx="26730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54" name="Google Shape;154;p13"/>
          <p:cNvSpPr txBox="1">
            <a:spLocks noGrp="1"/>
          </p:cNvSpPr>
          <p:nvPr>
            <p:ph type="subTitle" idx="3"/>
          </p:nvPr>
        </p:nvSpPr>
        <p:spPr>
          <a:xfrm>
            <a:off x="1771412" y="3816325"/>
            <a:ext cx="26718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55" name="Google Shape;155;p13"/>
          <p:cNvSpPr txBox="1">
            <a:spLocks noGrp="1"/>
          </p:cNvSpPr>
          <p:nvPr>
            <p:ph type="subTitle" idx="4"/>
          </p:nvPr>
        </p:nvSpPr>
        <p:spPr>
          <a:xfrm>
            <a:off x="5761750" y="3836925"/>
            <a:ext cx="26730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156" name="Google Shape;156;p13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3"/>
          <p:cNvSpPr txBox="1">
            <a:spLocks noGrp="1"/>
          </p:cNvSpPr>
          <p:nvPr>
            <p:ph type="title" idx="5"/>
          </p:nvPr>
        </p:nvSpPr>
        <p:spPr>
          <a:xfrm>
            <a:off x="1768063" y="1448125"/>
            <a:ext cx="26694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8" name="Google Shape;158;p13"/>
          <p:cNvSpPr txBox="1">
            <a:spLocks noGrp="1"/>
          </p:cNvSpPr>
          <p:nvPr>
            <p:ph type="title" idx="6"/>
          </p:nvPr>
        </p:nvSpPr>
        <p:spPr>
          <a:xfrm>
            <a:off x="5760537" y="1448125"/>
            <a:ext cx="26730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9" name="Google Shape;159;p13"/>
          <p:cNvSpPr txBox="1">
            <a:spLocks noGrp="1"/>
          </p:cNvSpPr>
          <p:nvPr>
            <p:ph type="title" idx="7"/>
          </p:nvPr>
        </p:nvSpPr>
        <p:spPr>
          <a:xfrm>
            <a:off x="1771649" y="3116125"/>
            <a:ext cx="26709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0" name="Google Shape;160;p13"/>
          <p:cNvSpPr txBox="1">
            <a:spLocks noGrp="1"/>
          </p:cNvSpPr>
          <p:nvPr>
            <p:ph type="title" idx="8"/>
          </p:nvPr>
        </p:nvSpPr>
        <p:spPr>
          <a:xfrm>
            <a:off x="5761973" y="3136725"/>
            <a:ext cx="26730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1" name="Google Shape;161;p13"/>
          <p:cNvSpPr txBox="1">
            <a:spLocks noGrp="1"/>
          </p:cNvSpPr>
          <p:nvPr>
            <p:ph type="title" idx="9" hasCustomPrompt="1"/>
          </p:nvPr>
        </p:nvSpPr>
        <p:spPr>
          <a:xfrm>
            <a:off x="864512" y="1883213"/>
            <a:ext cx="691200" cy="476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2" name="Google Shape;162;p13"/>
          <p:cNvSpPr txBox="1">
            <a:spLocks noGrp="1"/>
          </p:cNvSpPr>
          <p:nvPr>
            <p:ph type="title" idx="13" hasCustomPrompt="1"/>
          </p:nvPr>
        </p:nvSpPr>
        <p:spPr>
          <a:xfrm>
            <a:off x="4856987" y="1883213"/>
            <a:ext cx="691200" cy="476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3" name="Google Shape;163;p13"/>
          <p:cNvSpPr txBox="1">
            <a:spLocks noGrp="1"/>
          </p:cNvSpPr>
          <p:nvPr>
            <p:ph type="title" idx="14" hasCustomPrompt="1"/>
          </p:nvPr>
        </p:nvSpPr>
        <p:spPr>
          <a:xfrm>
            <a:off x="864512" y="3601163"/>
            <a:ext cx="691200" cy="469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4" name="Google Shape;164;p13"/>
          <p:cNvSpPr txBox="1">
            <a:spLocks noGrp="1"/>
          </p:cNvSpPr>
          <p:nvPr>
            <p:ph type="title" idx="15" hasCustomPrompt="1"/>
          </p:nvPr>
        </p:nvSpPr>
        <p:spPr>
          <a:xfrm>
            <a:off x="4856987" y="3601163"/>
            <a:ext cx="691200" cy="469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cxnSp>
        <p:nvCxnSpPr>
          <p:cNvPr id="165" name="Google Shape;165;p13"/>
          <p:cNvCxnSpPr/>
          <p:nvPr/>
        </p:nvCxnSpPr>
        <p:spPr>
          <a:xfrm rot="10800000" flipH="1">
            <a:off x="-133350" y="1514625"/>
            <a:ext cx="495300" cy="3618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6" name="Google Shape;166;p13"/>
          <p:cNvSpPr/>
          <p:nvPr/>
        </p:nvSpPr>
        <p:spPr>
          <a:xfrm>
            <a:off x="176517" y="134486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3"/>
          <p:cNvSpPr/>
          <p:nvPr/>
        </p:nvSpPr>
        <p:spPr>
          <a:xfrm>
            <a:off x="7929192" y="68191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3"/>
          <p:cNvSpPr/>
          <p:nvPr/>
        </p:nvSpPr>
        <p:spPr>
          <a:xfrm>
            <a:off x="8568042" y="443731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69" name="Google Shape;169;p13"/>
          <p:cNvCxnSpPr/>
          <p:nvPr/>
        </p:nvCxnSpPr>
        <p:spPr>
          <a:xfrm>
            <a:off x="8743950" y="4667250"/>
            <a:ext cx="114300" cy="5526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0" name="Google Shape;170;p13"/>
          <p:cNvSpPr/>
          <p:nvPr/>
        </p:nvSpPr>
        <p:spPr>
          <a:xfrm>
            <a:off x="3732025" y="4434922"/>
            <a:ext cx="1679940" cy="77157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3"/>
          <p:cNvSpPr/>
          <p:nvPr/>
        </p:nvSpPr>
        <p:spPr>
          <a:xfrm>
            <a:off x="-338654" y="4070374"/>
            <a:ext cx="1203166" cy="552597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2" name="Google Shape;172;p13"/>
          <p:cNvGrpSpPr/>
          <p:nvPr/>
        </p:nvGrpSpPr>
        <p:grpSpPr>
          <a:xfrm flipH="1">
            <a:off x="-457210" y="4457782"/>
            <a:ext cx="1732881" cy="1793702"/>
            <a:chOff x="5556925" y="2802275"/>
            <a:chExt cx="757875" cy="784475"/>
          </a:xfrm>
        </p:grpSpPr>
        <p:sp>
          <p:nvSpPr>
            <p:cNvPr id="173" name="Google Shape;173;p13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3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3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94" name="Google Shape;194;p13"/>
          <p:cNvCxnSpPr/>
          <p:nvPr/>
        </p:nvCxnSpPr>
        <p:spPr>
          <a:xfrm>
            <a:off x="8115300" y="866725"/>
            <a:ext cx="1124100" cy="9048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"/>
          <p:cNvSpPr/>
          <p:nvPr/>
        </p:nvSpPr>
        <p:spPr>
          <a:xfrm flipH="1">
            <a:off x="5305400" y="2877625"/>
            <a:ext cx="4705375" cy="226597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7" name="Google Shape;197;p14"/>
          <p:cNvGrpSpPr/>
          <p:nvPr/>
        </p:nvGrpSpPr>
        <p:grpSpPr>
          <a:xfrm>
            <a:off x="6202042" y="3609324"/>
            <a:ext cx="547954" cy="547954"/>
            <a:chOff x="3796125" y="-35750"/>
            <a:chExt cx="773400" cy="773400"/>
          </a:xfrm>
        </p:grpSpPr>
        <p:sp>
          <p:nvSpPr>
            <p:cNvPr id="198" name="Google Shape;198;p1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1732575" y="3520200"/>
            <a:ext cx="5306400" cy="5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1"/>
          </p:nvPr>
        </p:nvSpPr>
        <p:spPr>
          <a:xfrm>
            <a:off x="1732623" y="1488300"/>
            <a:ext cx="5306400" cy="20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0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0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0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0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0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0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0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000" b="1"/>
            </a:lvl9pPr>
          </a:lstStyle>
          <a:p>
            <a:endParaRPr/>
          </a:p>
        </p:txBody>
      </p:sp>
      <p:sp>
        <p:nvSpPr>
          <p:cNvPr id="202" name="Google Shape;202;p14"/>
          <p:cNvSpPr/>
          <p:nvPr/>
        </p:nvSpPr>
        <p:spPr>
          <a:xfrm rot="10800000" flipH="1">
            <a:off x="-400075" y="-1"/>
            <a:ext cx="3114701" cy="149995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4"/>
          <p:cNvSpPr/>
          <p:nvPr/>
        </p:nvSpPr>
        <p:spPr>
          <a:xfrm flipH="1">
            <a:off x="3145812" y="-450874"/>
            <a:ext cx="3160647" cy="114656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11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"/>
          <p:cNvSpPr txBox="1">
            <a:spLocks noGrp="1"/>
          </p:cNvSpPr>
          <p:nvPr>
            <p:ph type="subTitle" idx="1"/>
          </p:nvPr>
        </p:nvSpPr>
        <p:spPr>
          <a:xfrm>
            <a:off x="3910213" y="927630"/>
            <a:ext cx="3612900" cy="8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13" name="Google Shape;213;p16"/>
          <p:cNvSpPr txBox="1">
            <a:spLocks noGrp="1"/>
          </p:cNvSpPr>
          <p:nvPr>
            <p:ph type="subTitle" idx="2"/>
          </p:nvPr>
        </p:nvSpPr>
        <p:spPr>
          <a:xfrm>
            <a:off x="3911113" y="2314801"/>
            <a:ext cx="3612000" cy="8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14" name="Google Shape;214;p16"/>
          <p:cNvSpPr txBox="1">
            <a:spLocks noGrp="1"/>
          </p:cNvSpPr>
          <p:nvPr>
            <p:ph type="title" hasCustomPrompt="1"/>
          </p:nvPr>
        </p:nvSpPr>
        <p:spPr>
          <a:xfrm>
            <a:off x="2094613" y="854304"/>
            <a:ext cx="1397100" cy="60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5" name="Google Shape;215;p16"/>
          <p:cNvSpPr txBox="1">
            <a:spLocks noGrp="1"/>
          </p:cNvSpPr>
          <p:nvPr>
            <p:ph type="title" idx="3" hasCustomPrompt="1"/>
          </p:nvPr>
        </p:nvSpPr>
        <p:spPr>
          <a:xfrm>
            <a:off x="2095098" y="2241475"/>
            <a:ext cx="1396200" cy="60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6" name="Google Shape;216;p16"/>
          <p:cNvSpPr txBox="1">
            <a:spLocks noGrp="1"/>
          </p:cNvSpPr>
          <p:nvPr>
            <p:ph type="title" idx="4"/>
          </p:nvPr>
        </p:nvSpPr>
        <p:spPr>
          <a:xfrm>
            <a:off x="3910213" y="481529"/>
            <a:ext cx="3609300" cy="554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7" name="Google Shape;217;p16"/>
          <p:cNvSpPr txBox="1">
            <a:spLocks noGrp="1"/>
          </p:cNvSpPr>
          <p:nvPr>
            <p:ph type="title" idx="5"/>
          </p:nvPr>
        </p:nvSpPr>
        <p:spPr>
          <a:xfrm>
            <a:off x="3911113" y="1868700"/>
            <a:ext cx="3608400" cy="554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8" name="Google Shape;218;p16"/>
          <p:cNvSpPr txBox="1">
            <a:spLocks noGrp="1"/>
          </p:cNvSpPr>
          <p:nvPr>
            <p:ph type="subTitle" idx="6"/>
          </p:nvPr>
        </p:nvSpPr>
        <p:spPr>
          <a:xfrm>
            <a:off x="3911113" y="3700363"/>
            <a:ext cx="3612000" cy="8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19" name="Google Shape;219;p16"/>
          <p:cNvSpPr txBox="1">
            <a:spLocks noGrp="1"/>
          </p:cNvSpPr>
          <p:nvPr>
            <p:ph type="title" idx="7" hasCustomPrompt="1"/>
          </p:nvPr>
        </p:nvSpPr>
        <p:spPr>
          <a:xfrm>
            <a:off x="2095098" y="3627038"/>
            <a:ext cx="1396200" cy="60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0" name="Google Shape;220;p16"/>
          <p:cNvSpPr txBox="1">
            <a:spLocks noGrp="1"/>
          </p:cNvSpPr>
          <p:nvPr>
            <p:ph type="title" idx="8"/>
          </p:nvPr>
        </p:nvSpPr>
        <p:spPr>
          <a:xfrm>
            <a:off x="3911113" y="3254263"/>
            <a:ext cx="3608400" cy="554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1" name="Google Shape;221;p16"/>
          <p:cNvSpPr/>
          <p:nvPr/>
        </p:nvSpPr>
        <p:spPr>
          <a:xfrm rot="-5400000">
            <a:off x="7188506" y="3485240"/>
            <a:ext cx="2639881" cy="127129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6"/>
          <p:cNvSpPr/>
          <p:nvPr/>
        </p:nvSpPr>
        <p:spPr>
          <a:xfrm rot="5400000">
            <a:off x="-734405" y="459087"/>
            <a:ext cx="2833128" cy="136435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6"/>
          <p:cNvSpPr/>
          <p:nvPr/>
        </p:nvSpPr>
        <p:spPr>
          <a:xfrm rot="301049">
            <a:off x="-337103" y="2749362"/>
            <a:ext cx="836305" cy="72540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6"/>
          <p:cNvSpPr/>
          <p:nvPr/>
        </p:nvSpPr>
        <p:spPr>
          <a:xfrm rot="301037">
            <a:off x="8302992" y="2285495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6"/>
          <p:cNvSpPr/>
          <p:nvPr/>
        </p:nvSpPr>
        <p:spPr>
          <a:xfrm>
            <a:off x="8024077" y="-537400"/>
            <a:ext cx="1770000" cy="17700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" name="Google Shape;226;p16"/>
          <p:cNvGrpSpPr/>
          <p:nvPr/>
        </p:nvGrpSpPr>
        <p:grpSpPr>
          <a:xfrm>
            <a:off x="7816114" y="269722"/>
            <a:ext cx="539292" cy="539292"/>
            <a:chOff x="3796125" y="-35750"/>
            <a:chExt cx="773400" cy="773400"/>
          </a:xfrm>
        </p:grpSpPr>
        <p:sp>
          <p:nvSpPr>
            <p:cNvPr id="227" name="Google Shape;227;p1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" name="Google Shape;229;p16"/>
          <p:cNvGrpSpPr/>
          <p:nvPr/>
        </p:nvGrpSpPr>
        <p:grpSpPr>
          <a:xfrm>
            <a:off x="529314" y="4256097"/>
            <a:ext cx="539292" cy="539292"/>
            <a:chOff x="3796125" y="-35750"/>
            <a:chExt cx="773400" cy="773400"/>
          </a:xfrm>
        </p:grpSpPr>
        <p:sp>
          <p:nvSpPr>
            <p:cNvPr id="230" name="Google Shape;230;p1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TWO_COLUMNS_1_1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"/>
          <p:cNvSpPr txBox="1">
            <a:spLocks noGrp="1"/>
          </p:cNvSpPr>
          <p:nvPr>
            <p:ph type="subTitle" idx="1"/>
          </p:nvPr>
        </p:nvSpPr>
        <p:spPr>
          <a:xfrm>
            <a:off x="794294" y="3012342"/>
            <a:ext cx="22179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34" name="Google Shape;234;p17"/>
          <p:cNvSpPr txBox="1">
            <a:spLocks noGrp="1"/>
          </p:cNvSpPr>
          <p:nvPr>
            <p:ph type="subTitle" idx="2"/>
          </p:nvPr>
        </p:nvSpPr>
        <p:spPr>
          <a:xfrm>
            <a:off x="6133050" y="3012337"/>
            <a:ext cx="22161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35" name="Google Shape;235;p17"/>
          <p:cNvSpPr txBox="1">
            <a:spLocks noGrp="1"/>
          </p:cNvSpPr>
          <p:nvPr>
            <p:ph type="subTitle" idx="3"/>
          </p:nvPr>
        </p:nvSpPr>
        <p:spPr>
          <a:xfrm>
            <a:off x="3463500" y="3012337"/>
            <a:ext cx="22170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36" name="Google Shape;236;p17"/>
          <p:cNvSpPr txBox="1">
            <a:spLocks noGrp="1"/>
          </p:cNvSpPr>
          <p:nvPr>
            <p:ph type="title"/>
          </p:nvPr>
        </p:nvSpPr>
        <p:spPr>
          <a:xfrm>
            <a:off x="793500" y="2562113"/>
            <a:ext cx="22188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7" name="Google Shape;237;p17"/>
          <p:cNvSpPr txBox="1">
            <a:spLocks noGrp="1"/>
          </p:cNvSpPr>
          <p:nvPr>
            <p:ph type="title" idx="4"/>
          </p:nvPr>
        </p:nvSpPr>
        <p:spPr>
          <a:xfrm>
            <a:off x="6132600" y="2562113"/>
            <a:ext cx="22170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8" name="Google Shape;238;p17"/>
          <p:cNvSpPr txBox="1">
            <a:spLocks noGrp="1"/>
          </p:cNvSpPr>
          <p:nvPr>
            <p:ph type="title" idx="5"/>
          </p:nvPr>
        </p:nvSpPr>
        <p:spPr>
          <a:xfrm>
            <a:off x="3463050" y="2562113"/>
            <a:ext cx="2217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9" name="Google Shape;239;p17"/>
          <p:cNvSpPr txBox="1">
            <a:spLocks noGrp="1"/>
          </p:cNvSpPr>
          <p:nvPr>
            <p:ph type="title" idx="6"/>
          </p:nvPr>
        </p:nvSpPr>
        <p:spPr>
          <a:xfrm>
            <a:off x="2231850" y="452325"/>
            <a:ext cx="4680300" cy="123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7"/>
          <p:cNvSpPr/>
          <p:nvPr/>
        </p:nvSpPr>
        <p:spPr>
          <a:xfrm rot="10800000" flipH="1">
            <a:off x="-938165" y="-18"/>
            <a:ext cx="3303130" cy="159069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7"/>
          <p:cNvSpPr/>
          <p:nvPr/>
        </p:nvSpPr>
        <p:spPr>
          <a:xfrm flipH="1">
            <a:off x="6687499" y="3662402"/>
            <a:ext cx="3075624" cy="1481132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7"/>
          <p:cNvSpPr/>
          <p:nvPr/>
        </p:nvSpPr>
        <p:spPr>
          <a:xfrm>
            <a:off x="8089659" y="671821"/>
            <a:ext cx="2037000" cy="2037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8"/>
          <p:cNvSpPr/>
          <p:nvPr/>
        </p:nvSpPr>
        <p:spPr>
          <a:xfrm rot="10800000" flipH="1">
            <a:off x="-548975" y="-37442"/>
            <a:ext cx="4194689" cy="2020042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8"/>
          <p:cNvSpPr/>
          <p:nvPr/>
        </p:nvSpPr>
        <p:spPr>
          <a:xfrm flipH="1">
            <a:off x="7492555" y="4154600"/>
            <a:ext cx="2594915" cy="1249637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8"/>
          <p:cNvSpPr txBox="1">
            <a:spLocks noGrp="1"/>
          </p:cNvSpPr>
          <p:nvPr>
            <p:ph type="title"/>
          </p:nvPr>
        </p:nvSpPr>
        <p:spPr>
          <a:xfrm>
            <a:off x="713100" y="452325"/>
            <a:ext cx="77106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18"/>
          <p:cNvSpPr txBox="1">
            <a:spLocks noGrp="1"/>
          </p:cNvSpPr>
          <p:nvPr>
            <p:ph type="subTitle" idx="1"/>
          </p:nvPr>
        </p:nvSpPr>
        <p:spPr>
          <a:xfrm>
            <a:off x="718123" y="2348000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48" name="Google Shape;248;p18"/>
          <p:cNvSpPr txBox="1">
            <a:spLocks noGrp="1"/>
          </p:cNvSpPr>
          <p:nvPr>
            <p:ph type="subTitle" idx="2"/>
          </p:nvPr>
        </p:nvSpPr>
        <p:spPr>
          <a:xfrm>
            <a:off x="3450900" y="2348000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49" name="Google Shape;249;p18"/>
          <p:cNvSpPr txBox="1">
            <a:spLocks noGrp="1"/>
          </p:cNvSpPr>
          <p:nvPr>
            <p:ph type="subTitle" idx="3"/>
          </p:nvPr>
        </p:nvSpPr>
        <p:spPr>
          <a:xfrm>
            <a:off x="6186001" y="2348000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50" name="Google Shape;250;p18"/>
          <p:cNvSpPr txBox="1">
            <a:spLocks noGrp="1"/>
          </p:cNvSpPr>
          <p:nvPr>
            <p:ph type="subTitle" idx="4"/>
          </p:nvPr>
        </p:nvSpPr>
        <p:spPr>
          <a:xfrm>
            <a:off x="715500" y="3991500"/>
            <a:ext cx="22353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51" name="Google Shape;251;p18"/>
          <p:cNvSpPr txBox="1">
            <a:spLocks noGrp="1"/>
          </p:cNvSpPr>
          <p:nvPr>
            <p:ph type="subTitle" idx="5"/>
          </p:nvPr>
        </p:nvSpPr>
        <p:spPr>
          <a:xfrm>
            <a:off x="3450900" y="3991475"/>
            <a:ext cx="22353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52" name="Google Shape;252;p18"/>
          <p:cNvSpPr txBox="1">
            <a:spLocks noGrp="1"/>
          </p:cNvSpPr>
          <p:nvPr>
            <p:ph type="subTitle" idx="6"/>
          </p:nvPr>
        </p:nvSpPr>
        <p:spPr>
          <a:xfrm>
            <a:off x="6186001" y="3991475"/>
            <a:ext cx="22353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53" name="Google Shape;253;p18"/>
          <p:cNvSpPr txBox="1">
            <a:spLocks noGrp="1"/>
          </p:cNvSpPr>
          <p:nvPr>
            <p:ph type="title" idx="7"/>
          </p:nvPr>
        </p:nvSpPr>
        <p:spPr>
          <a:xfrm>
            <a:off x="715500" y="1949250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4" name="Google Shape;254;p18"/>
          <p:cNvSpPr txBox="1">
            <a:spLocks noGrp="1"/>
          </p:cNvSpPr>
          <p:nvPr>
            <p:ph type="title" idx="8"/>
          </p:nvPr>
        </p:nvSpPr>
        <p:spPr>
          <a:xfrm>
            <a:off x="3450600" y="1949250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5" name="Google Shape;255;p18"/>
          <p:cNvSpPr txBox="1">
            <a:spLocks noGrp="1"/>
          </p:cNvSpPr>
          <p:nvPr>
            <p:ph type="title" idx="9"/>
          </p:nvPr>
        </p:nvSpPr>
        <p:spPr>
          <a:xfrm>
            <a:off x="6185682" y="1949250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6" name="Google Shape;256;p18"/>
          <p:cNvSpPr txBox="1">
            <a:spLocks noGrp="1"/>
          </p:cNvSpPr>
          <p:nvPr>
            <p:ph type="title" idx="13"/>
          </p:nvPr>
        </p:nvSpPr>
        <p:spPr>
          <a:xfrm>
            <a:off x="715500" y="3587410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7" name="Google Shape;257;p18"/>
          <p:cNvSpPr txBox="1">
            <a:spLocks noGrp="1"/>
          </p:cNvSpPr>
          <p:nvPr>
            <p:ph type="title" idx="14"/>
          </p:nvPr>
        </p:nvSpPr>
        <p:spPr>
          <a:xfrm>
            <a:off x="3450600" y="3587397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8" name="Google Shape;258;p18"/>
          <p:cNvSpPr txBox="1">
            <a:spLocks noGrp="1"/>
          </p:cNvSpPr>
          <p:nvPr>
            <p:ph type="title" idx="15"/>
          </p:nvPr>
        </p:nvSpPr>
        <p:spPr>
          <a:xfrm>
            <a:off x="6185682" y="3587397"/>
            <a:ext cx="2235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259" name="Google Shape;259;p18"/>
          <p:cNvGrpSpPr/>
          <p:nvPr/>
        </p:nvGrpSpPr>
        <p:grpSpPr>
          <a:xfrm>
            <a:off x="-142526" y="4225674"/>
            <a:ext cx="756849" cy="756849"/>
            <a:chOff x="3796125" y="-35750"/>
            <a:chExt cx="773400" cy="773400"/>
          </a:xfrm>
        </p:grpSpPr>
        <p:sp>
          <p:nvSpPr>
            <p:cNvPr id="260" name="Google Shape;260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18"/>
          <p:cNvGrpSpPr/>
          <p:nvPr/>
        </p:nvGrpSpPr>
        <p:grpSpPr>
          <a:xfrm>
            <a:off x="6133524" y="4711349"/>
            <a:ext cx="756849" cy="756849"/>
            <a:chOff x="3796125" y="-35750"/>
            <a:chExt cx="773400" cy="773400"/>
          </a:xfrm>
        </p:grpSpPr>
        <p:sp>
          <p:nvSpPr>
            <p:cNvPr id="263" name="Google Shape;263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" name="Google Shape;265;p18"/>
          <p:cNvGrpSpPr/>
          <p:nvPr/>
        </p:nvGrpSpPr>
        <p:grpSpPr>
          <a:xfrm>
            <a:off x="296224" y="271588"/>
            <a:ext cx="535579" cy="535579"/>
            <a:chOff x="3796125" y="-35750"/>
            <a:chExt cx="773400" cy="773400"/>
          </a:xfrm>
        </p:grpSpPr>
        <p:sp>
          <p:nvSpPr>
            <p:cNvPr id="266" name="Google Shape;266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" name="Google Shape;268;p18"/>
          <p:cNvGrpSpPr/>
          <p:nvPr/>
        </p:nvGrpSpPr>
        <p:grpSpPr>
          <a:xfrm>
            <a:off x="7713624" y="-217476"/>
            <a:ext cx="756849" cy="756849"/>
            <a:chOff x="3796125" y="-35750"/>
            <a:chExt cx="773400" cy="773400"/>
          </a:xfrm>
        </p:grpSpPr>
        <p:sp>
          <p:nvSpPr>
            <p:cNvPr id="269" name="Google Shape;269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9"/>
          <p:cNvSpPr/>
          <p:nvPr/>
        </p:nvSpPr>
        <p:spPr>
          <a:xfrm flipH="1">
            <a:off x="5495850" y="3102025"/>
            <a:ext cx="4311387" cy="207624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9"/>
          <p:cNvSpPr/>
          <p:nvPr/>
        </p:nvSpPr>
        <p:spPr>
          <a:xfrm rot="-99686">
            <a:off x="581577" y="952116"/>
            <a:ext cx="7956945" cy="3612917"/>
          </a:xfrm>
          <a:prstGeom prst="roundRect">
            <a:avLst>
              <a:gd name="adj" fmla="val 18699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9"/>
          <p:cNvSpPr txBox="1">
            <a:spLocks noGrp="1"/>
          </p:cNvSpPr>
          <p:nvPr>
            <p:ph type="subTitle" idx="1"/>
          </p:nvPr>
        </p:nvSpPr>
        <p:spPr>
          <a:xfrm>
            <a:off x="1934400" y="2291077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5" name="Google Shape;275;p19"/>
          <p:cNvSpPr txBox="1">
            <a:spLocks noGrp="1"/>
          </p:cNvSpPr>
          <p:nvPr>
            <p:ph type="subTitle" idx="2"/>
          </p:nvPr>
        </p:nvSpPr>
        <p:spPr>
          <a:xfrm>
            <a:off x="5876160" y="229107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6" name="Google Shape;276;p19"/>
          <p:cNvSpPr txBox="1">
            <a:spLocks noGrp="1"/>
          </p:cNvSpPr>
          <p:nvPr>
            <p:ph type="subTitle" idx="3"/>
          </p:nvPr>
        </p:nvSpPr>
        <p:spPr>
          <a:xfrm>
            <a:off x="1934400" y="3637714"/>
            <a:ext cx="2313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7" name="Google Shape;277;p19"/>
          <p:cNvSpPr txBox="1">
            <a:spLocks noGrp="1"/>
          </p:cNvSpPr>
          <p:nvPr>
            <p:ph type="subTitle" idx="4"/>
          </p:nvPr>
        </p:nvSpPr>
        <p:spPr>
          <a:xfrm>
            <a:off x="5876160" y="363771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8" name="Google Shape;278;p19"/>
          <p:cNvSpPr txBox="1">
            <a:spLocks noGrp="1"/>
          </p:cNvSpPr>
          <p:nvPr>
            <p:ph type="title"/>
          </p:nvPr>
        </p:nvSpPr>
        <p:spPr>
          <a:xfrm>
            <a:off x="2140025" y="457050"/>
            <a:ext cx="4863900" cy="123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19"/>
          <p:cNvSpPr txBox="1">
            <a:spLocks noGrp="1"/>
          </p:cNvSpPr>
          <p:nvPr>
            <p:ph type="title" idx="5"/>
          </p:nvPr>
        </p:nvSpPr>
        <p:spPr>
          <a:xfrm>
            <a:off x="1934400" y="1852054"/>
            <a:ext cx="23133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0" name="Google Shape;280;p19"/>
          <p:cNvSpPr txBox="1">
            <a:spLocks noGrp="1"/>
          </p:cNvSpPr>
          <p:nvPr>
            <p:ph type="title" idx="6"/>
          </p:nvPr>
        </p:nvSpPr>
        <p:spPr>
          <a:xfrm>
            <a:off x="5876160" y="1852054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1" name="Google Shape;281;p19"/>
          <p:cNvSpPr txBox="1">
            <a:spLocks noGrp="1"/>
          </p:cNvSpPr>
          <p:nvPr>
            <p:ph type="title" idx="7"/>
          </p:nvPr>
        </p:nvSpPr>
        <p:spPr>
          <a:xfrm>
            <a:off x="1934400" y="3198690"/>
            <a:ext cx="2310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2" name="Google Shape;282;p19"/>
          <p:cNvSpPr txBox="1">
            <a:spLocks noGrp="1"/>
          </p:cNvSpPr>
          <p:nvPr>
            <p:ph type="title" idx="8"/>
          </p:nvPr>
        </p:nvSpPr>
        <p:spPr>
          <a:xfrm>
            <a:off x="5876160" y="3198690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8117330" y="-957827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-214108" y="246575"/>
            <a:ext cx="1855030" cy="67293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8156742" y="297686"/>
            <a:ext cx="547954" cy="547954"/>
            <a:chOff x="3796125" y="-35750"/>
            <a:chExt cx="773400" cy="773400"/>
          </a:xfrm>
        </p:grpSpPr>
        <p:sp>
          <p:nvSpPr>
            <p:cNvPr id="286" name="Google Shape;286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" name="Google Shape;288;p19"/>
          <p:cNvGrpSpPr/>
          <p:nvPr/>
        </p:nvGrpSpPr>
        <p:grpSpPr>
          <a:xfrm>
            <a:off x="-175883" y="4234686"/>
            <a:ext cx="547954" cy="547954"/>
            <a:chOff x="3796125" y="-35750"/>
            <a:chExt cx="773400" cy="773400"/>
          </a:xfrm>
        </p:grpSpPr>
        <p:sp>
          <p:nvSpPr>
            <p:cNvPr id="289" name="Google Shape;289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1" name="Google Shape;291;p19"/>
          <p:cNvSpPr/>
          <p:nvPr/>
        </p:nvSpPr>
        <p:spPr>
          <a:xfrm>
            <a:off x="-1003645" y="4467973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8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0"/>
          <p:cNvSpPr txBox="1">
            <a:spLocks noGrp="1"/>
          </p:cNvSpPr>
          <p:nvPr>
            <p:ph type="title"/>
          </p:nvPr>
        </p:nvSpPr>
        <p:spPr>
          <a:xfrm>
            <a:off x="4567625" y="2018100"/>
            <a:ext cx="3863100" cy="17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highlight>
                  <a:schemeClr val="lt2"/>
                </a:highlight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20"/>
          <p:cNvSpPr txBox="1">
            <a:spLocks noGrp="1"/>
          </p:cNvSpPr>
          <p:nvPr>
            <p:ph type="subTitle" idx="1"/>
          </p:nvPr>
        </p:nvSpPr>
        <p:spPr>
          <a:xfrm>
            <a:off x="4567600" y="3772800"/>
            <a:ext cx="35541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95" name="Google Shape;295;p20"/>
          <p:cNvSpPr/>
          <p:nvPr/>
        </p:nvSpPr>
        <p:spPr>
          <a:xfrm rot="301044">
            <a:off x="3581450" y="4022124"/>
            <a:ext cx="968817" cy="840337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0"/>
          <p:cNvSpPr/>
          <p:nvPr/>
        </p:nvSpPr>
        <p:spPr>
          <a:xfrm rot="10800000" flipH="1">
            <a:off x="-547924" y="11"/>
            <a:ext cx="6775419" cy="3262719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"/>
          <p:cNvSpPr/>
          <p:nvPr/>
        </p:nvSpPr>
        <p:spPr>
          <a:xfrm rot="10498946" flipH="1">
            <a:off x="3443994" y="4145866"/>
            <a:ext cx="1469505" cy="1274638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1"/>
          <p:cNvSpPr/>
          <p:nvPr/>
        </p:nvSpPr>
        <p:spPr>
          <a:xfrm rot="10800000">
            <a:off x="496642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1"/>
          <p:cNvSpPr txBox="1">
            <a:spLocks noGrp="1"/>
          </p:cNvSpPr>
          <p:nvPr>
            <p:ph type="subTitle" idx="1"/>
          </p:nvPr>
        </p:nvSpPr>
        <p:spPr>
          <a:xfrm>
            <a:off x="5392225" y="3002350"/>
            <a:ext cx="2613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21"/>
          <p:cNvSpPr txBox="1">
            <a:spLocks noGrp="1"/>
          </p:cNvSpPr>
          <p:nvPr>
            <p:ph type="title"/>
          </p:nvPr>
        </p:nvSpPr>
        <p:spPr>
          <a:xfrm>
            <a:off x="5395776" y="1770850"/>
            <a:ext cx="2613900" cy="12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4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2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2"/>
          <p:cNvSpPr/>
          <p:nvPr/>
        </p:nvSpPr>
        <p:spPr>
          <a:xfrm rot="301059">
            <a:off x="83464" y="1248354"/>
            <a:ext cx="425107" cy="36873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2"/>
          <p:cNvSpPr/>
          <p:nvPr/>
        </p:nvSpPr>
        <p:spPr>
          <a:xfrm rot="10800000" flipH="1">
            <a:off x="-658577" y="49"/>
            <a:ext cx="2388018" cy="115000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2"/>
          <p:cNvSpPr/>
          <p:nvPr/>
        </p:nvSpPr>
        <p:spPr>
          <a:xfrm rot="301044">
            <a:off x="8751312" y="3601116"/>
            <a:ext cx="590447" cy="512125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2"/>
          <p:cNvSpPr/>
          <p:nvPr/>
        </p:nvSpPr>
        <p:spPr>
          <a:xfrm flipH="1">
            <a:off x="7620017" y="4288550"/>
            <a:ext cx="1793556" cy="863725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308;p22"/>
          <p:cNvGrpSpPr/>
          <p:nvPr/>
        </p:nvGrpSpPr>
        <p:grpSpPr>
          <a:xfrm>
            <a:off x="1471197" y="68718"/>
            <a:ext cx="383606" cy="383606"/>
            <a:chOff x="3796125" y="-35750"/>
            <a:chExt cx="773400" cy="773400"/>
          </a:xfrm>
        </p:grpSpPr>
        <p:sp>
          <p:nvSpPr>
            <p:cNvPr id="309" name="Google Shape;309;p2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1" name="Google Shape;311;p22"/>
          <p:cNvGrpSpPr/>
          <p:nvPr/>
        </p:nvGrpSpPr>
        <p:grpSpPr>
          <a:xfrm>
            <a:off x="6382447" y="4873543"/>
            <a:ext cx="383606" cy="383606"/>
            <a:chOff x="3796125" y="-35750"/>
            <a:chExt cx="773400" cy="773400"/>
          </a:xfrm>
        </p:grpSpPr>
        <p:sp>
          <p:nvSpPr>
            <p:cNvPr id="312" name="Google Shape;312;p2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4" name="Google Shape;314;p22"/>
          <p:cNvSpPr/>
          <p:nvPr/>
        </p:nvSpPr>
        <p:spPr>
          <a:xfrm>
            <a:off x="-658575" y="4288550"/>
            <a:ext cx="1371900" cy="1371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22"/>
          <p:cNvSpPr/>
          <p:nvPr/>
        </p:nvSpPr>
        <p:spPr>
          <a:xfrm>
            <a:off x="8572525" y="-146575"/>
            <a:ext cx="1371900" cy="1371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13100" y="1200150"/>
            <a:ext cx="7717800" cy="3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/>
          <p:nvPr/>
        </p:nvSpPr>
        <p:spPr>
          <a:xfrm rot="301033">
            <a:off x="318889" y="-265259"/>
            <a:ext cx="789020" cy="684398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416475" y="131026"/>
            <a:ext cx="1026000" cy="1026000"/>
          </a:xfrm>
          <a:prstGeom prst="ellipse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 rot="301053">
            <a:off x="1237580" y="4938577"/>
            <a:ext cx="437515" cy="379513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 flipH="1">
            <a:off x="7649620" y="4353278"/>
            <a:ext cx="1720458" cy="790182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p4"/>
          <p:cNvGrpSpPr/>
          <p:nvPr/>
        </p:nvGrpSpPr>
        <p:grpSpPr>
          <a:xfrm>
            <a:off x="8777542" y="3288374"/>
            <a:ext cx="547954" cy="547954"/>
            <a:chOff x="3796125" y="-35750"/>
            <a:chExt cx="773400" cy="773400"/>
          </a:xfrm>
        </p:grpSpPr>
        <p:sp>
          <p:nvSpPr>
            <p:cNvPr id="30" name="Google Shape;30;p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4_1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3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23"/>
          <p:cNvSpPr/>
          <p:nvPr/>
        </p:nvSpPr>
        <p:spPr>
          <a:xfrm>
            <a:off x="8591275" y="3687150"/>
            <a:ext cx="1371900" cy="137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23"/>
          <p:cNvSpPr/>
          <p:nvPr/>
        </p:nvSpPr>
        <p:spPr>
          <a:xfrm>
            <a:off x="293414" y="94579"/>
            <a:ext cx="839970" cy="304695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23"/>
          <p:cNvSpPr/>
          <p:nvPr/>
        </p:nvSpPr>
        <p:spPr>
          <a:xfrm flipH="1">
            <a:off x="-1088449" y="755187"/>
            <a:ext cx="1692326" cy="613826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23"/>
          <p:cNvSpPr/>
          <p:nvPr/>
        </p:nvSpPr>
        <p:spPr>
          <a:xfrm>
            <a:off x="8237964" y="4405504"/>
            <a:ext cx="839970" cy="304695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3"/>
          <p:cNvSpPr/>
          <p:nvPr/>
        </p:nvSpPr>
        <p:spPr>
          <a:xfrm>
            <a:off x="6686776" y="4710212"/>
            <a:ext cx="1692326" cy="613826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3" name="Google Shape;323;p23"/>
          <p:cNvGrpSpPr/>
          <p:nvPr/>
        </p:nvGrpSpPr>
        <p:grpSpPr>
          <a:xfrm>
            <a:off x="8699187" y="2681099"/>
            <a:ext cx="701087" cy="701087"/>
            <a:chOff x="3796125" y="-35750"/>
            <a:chExt cx="773400" cy="773400"/>
          </a:xfrm>
        </p:grpSpPr>
        <p:sp>
          <p:nvSpPr>
            <p:cNvPr id="324" name="Google Shape;324;p2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6" name="Google Shape;326;p23"/>
          <p:cNvGrpSpPr/>
          <p:nvPr/>
        </p:nvGrpSpPr>
        <p:grpSpPr>
          <a:xfrm>
            <a:off x="163895" y="665197"/>
            <a:ext cx="439987" cy="439987"/>
            <a:chOff x="3796125" y="-35750"/>
            <a:chExt cx="773400" cy="773400"/>
          </a:xfrm>
        </p:grpSpPr>
        <p:sp>
          <p:nvSpPr>
            <p:cNvPr id="327" name="Google Shape;327;p2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23"/>
          <p:cNvGrpSpPr/>
          <p:nvPr/>
        </p:nvGrpSpPr>
        <p:grpSpPr>
          <a:xfrm>
            <a:off x="-127000" y="4491635"/>
            <a:ext cx="840522" cy="492496"/>
            <a:chOff x="-127000" y="3412135"/>
            <a:chExt cx="840522" cy="492496"/>
          </a:xfrm>
        </p:grpSpPr>
        <p:cxnSp>
          <p:nvCxnSpPr>
            <p:cNvPr id="330" name="Google Shape;330;p23"/>
            <p:cNvCxnSpPr/>
            <p:nvPr/>
          </p:nvCxnSpPr>
          <p:spPr>
            <a:xfrm rot="10800000" flipH="1">
              <a:off x="-127000" y="3582050"/>
              <a:ext cx="406200" cy="298500"/>
            </a:xfrm>
            <a:prstGeom prst="straightConnector1">
              <a:avLst/>
            </a:prstGeom>
            <a:noFill/>
            <a:ln w="38100" cap="rnd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31" name="Google Shape;331;p23"/>
            <p:cNvSpPr/>
            <p:nvPr/>
          </p:nvSpPr>
          <p:spPr>
            <a:xfrm>
              <a:off x="93867" y="3412135"/>
              <a:ext cx="333600" cy="333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32" name="Google Shape;332;p23"/>
            <p:cNvCxnSpPr/>
            <p:nvPr/>
          </p:nvCxnSpPr>
          <p:spPr>
            <a:xfrm rot="10800000">
              <a:off x="293425" y="3602978"/>
              <a:ext cx="258300" cy="164700"/>
            </a:xfrm>
            <a:prstGeom prst="straightConnector1">
              <a:avLst/>
            </a:prstGeom>
            <a:noFill/>
            <a:ln w="38100" cap="rnd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33" name="Google Shape;333;p23"/>
            <p:cNvSpPr/>
            <p:nvPr/>
          </p:nvSpPr>
          <p:spPr>
            <a:xfrm>
              <a:off x="467822" y="3658931"/>
              <a:ext cx="245700" cy="24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4" name="Google Shape;334;p23"/>
          <p:cNvGrpSpPr/>
          <p:nvPr/>
        </p:nvGrpSpPr>
        <p:grpSpPr>
          <a:xfrm rot="10800000">
            <a:off x="8459600" y="172710"/>
            <a:ext cx="840522" cy="492496"/>
            <a:chOff x="-127000" y="3412135"/>
            <a:chExt cx="840522" cy="492496"/>
          </a:xfrm>
        </p:grpSpPr>
        <p:cxnSp>
          <p:nvCxnSpPr>
            <p:cNvPr id="335" name="Google Shape;335;p23"/>
            <p:cNvCxnSpPr/>
            <p:nvPr/>
          </p:nvCxnSpPr>
          <p:spPr>
            <a:xfrm rot="10800000" flipH="1">
              <a:off x="-127000" y="3582050"/>
              <a:ext cx="406200" cy="298500"/>
            </a:xfrm>
            <a:prstGeom prst="straightConnector1">
              <a:avLst/>
            </a:prstGeom>
            <a:noFill/>
            <a:ln w="38100" cap="rnd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36" name="Google Shape;336;p23"/>
            <p:cNvSpPr/>
            <p:nvPr/>
          </p:nvSpPr>
          <p:spPr>
            <a:xfrm>
              <a:off x="93867" y="3412135"/>
              <a:ext cx="333600" cy="333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37" name="Google Shape;337;p23"/>
            <p:cNvCxnSpPr/>
            <p:nvPr/>
          </p:nvCxnSpPr>
          <p:spPr>
            <a:xfrm rot="10800000">
              <a:off x="293425" y="3602978"/>
              <a:ext cx="258300" cy="164700"/>
            </a:xfrm>
            <a:prstGeom prst="straightConnector1">
              <a:avLst/>
            </a:prstGeom>
            <a:noFill/>
            <a:ln w="38100" cap="rnd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38" name="Google Shape;338;p23"/>
            <p:cNvSpPr/>
            <p:nvPr/>
          </p:nvSpPr>
          <p:spPr>
            <a:xfrm>
              <a:off x="467822" y="3658931"/>
              <a:ext cx="245700" cy="24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7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4"/>
          <p:cNvSpPr txBox="1">
            <a:spLocks noGrp="1"/>
          </p:cNvSpPr>
          <p:nvPr>
            <p:ph type="subTitle" idx="1"/>
          </p:nvPr>
        </p:nvSpPr>
        <p:spPr>
          <a:xfrm>
            <a:off x="918075" y="3170000"/>
            <a:ext cx="3237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24"/>
          <p:cNvSpPr txBox="1">
            <a:spLocks noGrp="1"/>
          </p:cNvSpPr>
          <p:nvPr>
            <p:ph type="title"/>
          </p:nvPr>
        </p:nvSpPr>
        <p:spPr>
          <a:xfrm>
            <a:off x="918075" y="1938500"/>
            <a:ext cx="3237600" cy="12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24"/>
          <p:cNvSpPr/>
          <p:nvPr/>
        </p:nvSpPr>
        <p:spPr>
          <a:xfrm>
            <a:off x="410699" y="305346"/>
            <a:ext cx="1764756" cy="64005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7_1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5"/>
          <p:cNvSpPr/>
          <p:nvPr/>
        </p:nvSpPr>
        <p:spPr>
          <a:xfrm>
            <a:off x="-598300" y="-487749"/>
            <a:ext cx="3055800" cy="3055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25"/>
          <p:cNvSpPr txBox="1">
            <a:spLocks noGrp="1"/>
          </p:cNvSpPr>
          <p:nvPr>
            <p:ph type="subTitle" idx="1"/>
          </p:nvPr>
        </p:nvSpPr>
        <p:spPr>
          <a:xfrm>
            <a:off x="4901525" y="3170000"/>
            <a:ext cx="3237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25"/>
          <p:cNvSpPr txBox="1">
            <a:spLocks noGrp="1"/>
          </p:cNvSpPr>
          <p:nvPr>
            <p:ph type="title"/>
          </p:nvPr>
        </p:nvSpPr>
        <p:spPr>
          <a:xfrm>
            <a:off x="4901525" y="1938500"/>
            <a:ext cx="3237600" cy="12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25"/>
          <p:cNvSpPr/>
          <p:nvPr/>
        </p:nvSpPr>
        <p:spPr>
          <a:xfrm>
            <a:off x="2858351" y="2942876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25"/>
          <p:cNvSpPr/>
          <p:nvPr/>
        </p:nvSpPr>
        <p:spPr>
          <a:xfrm>
            <a:off x="6908624" y="-142875"/>
            <a:ext cx="2749500" cy="27495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9"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6"/>
          <p:cNvSpPr txBox="1">
            <a:spLocks noGrp="1"/>
          </p:cNvSpPr>
          <p:nvPr>
            <p:ph type="subTitle" idx="1"/>
          </p:nvPr>
        </p:nvSpPr>
        <p:spPr>
          <a:xfrm>
            <a:off x="3149300" y="2417850"/>
            <a:ext cx="2841300" cy="10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26"/>
          <p:cNvSpPr txBox="1">
            <a:spLocks noGrp="1"/>
          </p:cNvSpPr>
          <p:nvPr>
            <p:ph type="title"/>
          </p:nvPr>
        </p:nvSpPr>
        <p:spPr>
          <a:xfrm>
            <a:off x="3153160" y="1678950"/>
            <a:ext cx="2841300" cy="73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26"/>
          <p:cNvSpPr/>
          <p:nvPr/>
        </p:nvSpPr>
        <p:spPr>
          <a:xfrm rot="10800000" flipH="1">
            <a:off x="-345625" y="12"/>
            <a:ext cx="3866276" cy="1861888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26"/>
          <p:cNvSpPr/>
          <p:nvPr/>
        </p:nvSpPr>
        <p:spPr>
          <a:xfrm flipH="1">
            <a:off x="5573975" y="3281612"/>
            <a:ext cx="3866276" cy="1861888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4" name="Google Shape;354;p26"/>
          <p:cNvGrpSpPr/>
          <p:nvPr/>
        </p:nvGrpSpPr>
        <p:grpSpPr>
          <a:xfrm rot="1315216">
            <a:off x="323950" y="3912716"/>
            <a:ext cx="2444815" cy="1749364"/>
            <a:chOff x="3698375" y="764675"/>
            <a:chExt cx="1508825" cy="1079625"/>
          </a:xfrm>
        </p:grpSpPr>
        <p:sp>
          <p:nvSpPr>
            <p:cNvPr id="355" name="Google Shape;355;p26"/>
            <p:cNvSpPr/>
            <p:nvPr/>
          </p:nvSpPr>
          <p:spPr>
            <a:xfrm>
              <a:off x="4393700" y="1763775"/>
              <a:ext cx="111350" cy="80525"/>
            </a:xfrm>
            <a:custGeom>
              <a:avLst/>
              <a:gdLst/>
              <a:ahLst/>
              <a:cxnLst/>
              <a:rect l="l" t="t" r="r" b="b"/>
              <a:pathLst>
                <a:path w="4454" h="3221" extrusionOk="0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6"/>
            <p:cNvSpPr/>
            <p:nvPr/>
          </p:nvSpPr>
          <p:spPr>
            <a:xfrm>
              <a:off x="3698375" y="963450"/>
              <a:ext cx="711125" cy="872650"/>
            </a:xfrm>
            <a:custGeom>
              <a:avLst/>
              <a:gdLst/>
              <a:ahLst/>
              <a:cxnLst/>
              <a:rect l="l" t="t" r="r" b="b"/>
              <a:pathLst>
                <a:path w="28445" h="34906" extrusionOk="0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6"/>
            <p:cNvSpPr/>
            <p:nvPr/>
          </p:nvSpPr>
          <p:spPr>
            <a:xfrm>
              <a:off x="3726650" y="928050"/>
              <a:ext cx="772425" cy="894350"/>
            </a:xfrm>
            <a:custGeom>
              <a:avLst/>
              <a:gdLst/>
              <a:ahLst/>
              <a:cxnLst/>
              <a:rect l="l" t="t" r="r" b="b"/>
              <a:pathLst>
                <a:path w="30897" h="35774" extrusionOk="0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6"/>
            <p:cNvSpPr/>
            <p:nvPr/>
          </p:nvSpPr>
          <p:spPr>
            <a:xfrm>
              <a:off x="4498775" y="919275"/>
              <a:ext cx="708425" cy="872175"/>
            </a:xfrm>
            <a:custGeom>
              <a:avLst/>
              <a:gdLst/>
              <a:ahLst/>
              <a:cxnLst/>
              <a:rect l="l" t="t" r="r" b="b"/>
              <a:pathLst>
                <a:path w="28337" h="34887" extrusionOk="0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6"/>
            <p:cNvSpPr/>
            <p:nvPr/>
          </p:nvSpPr>
          <p:spPr>
            <a:xfrm>
              <a:off x="4499050" y="919275"/>
              <a:ext cx="536125" cy="871875"/>
            </a:xfrm>
            <a:custGeom>
              <a:avLst/>
              <a:gdLst/>
              <a:ahLst/>
              <a:cxnLst/>
              <a:rect l="l" t="t" r="r" b="b"/>
              <a:pathLst>
                <a:path w="21445" h="34875" extrusionOk="0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6"/>
            <p:cNvSpPr/>
            <p:nvPr/>
          </p:nvSpPr>
          <p:spPr>
            <a:xfrm>
              <a:off x="4498775" y="764675"/>
              <a:ext cx="459000" cy="1027375"/>
            </a:xfrm>
            <a:custGeom>
              <a:avLst/>
              <a:gdLst/>
              <a:ahLst/>
              <a:cxnLst/>
              <a:rect l="l" t="t" r="r" b="b"/>
              <a:pathLst>
                <a:path w="18360" h="41095" extrusionOk="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6"/>
            <p:cNvSpPr/>
            <p:nvPr/>
          </p:nvSpPr>
          <p:spPr>
            <a:xfrm>
              <a:off x="3788850" y="919850"/>
              <a:ext cx="710525" cy="872775"/>
            </a:xfrm>
            <a:custGeom>
              <a:avLst/>
              <a:gdLst/>
              <a:ahLst/>
              <a:cxnLst/>
              <a:rect l="l" t="t" r="r" b="b"/>
              <a:pathLst>
                <a:path w="28421" h="34911" extrusionOk="0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6"/>
            <p:cNvSpPr/>
            <p:nvPr/>
          </p:nvSpPr>
          <p:spPr>
            <a:xfrm>
              <a:off x="3932625" y="1036200"/>
              <a:ext cx="453350" cy="78375"/>
            </a:xfrm>
            <a:custGeom>
              <a:avLst/>
              <a:gdLst/>
              <a:ahLst/>
              <a:cxnLst/>
              <a:rect l="l" t="t" r="r" b="b"/>
              <a:pathLst>
                <a:path w="18134" h="3135" extrusionOk="0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6"/>
            <p:cNvSpPr/>
            <p:nvPr/>
          </p:nvSpPr>
          <p:spPr>
            <a:xfrm>
              <a:off x="3934400" y="1110475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6"/>
            <p:cNvSpPr/>
            <p:nvPr/>
          </p:nvSpPr>
          <p:spPr>
            <a:xfrm>
              <a:off x="3935900" y="1185025"/>
              <a:ext cx="453050" cy="78075"/>
            </a:xfrm>
            <a:custGeom>
              <a:avLst/>
              <a:gdLst/>
              <a:ahLst/>
              <a:cxnLst/>
              <a:rect l="l" t="t" r="r" b="b"/>
              <a:pathLst>
                <a:path w="18122" h="3123" extrusionOk="0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6"/>
            <p:cNvSpPr/>
            <p:nvPr/>
          </p:nvSpPr>
          <p:spPr>
            <a:xfrm>
              <a:off x="3937375" y="1259000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6"/>
            <p:cNvSpPr/>
            <p:nvPr/>
          </p:nvSpPr>
          <p:spPr>
            <a:xfrm>
              <a:off x="3938875" y="1333425"/>
              <a:ext cx="453050" cy="78500"/>
            </a:xfrm>
            <a:custGeom>
              <a:avLst/>
              <a:gdLst/>
              <a:ahLst/>
              <a:cxnLst/>
              <a:rect l="l" t="t" r="r" b="b"/>
              <a:pathLst>
                <a:path w="18122" h="3140" extrusionOk="0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6"/>
            <p:cNvSpPr/>
            <p:nvPr/>
          </p:nvSpPr>
          <p:spPr>
            <a:xfrm>
              <a:off x="3940075" y="140782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6"/>
            <p:cNvSpPr/>
            <p:nvPr/>
          </p:nvSpPr>
          <p:spPr>
            <a:xfrm>
              <a:off x="3941250" y="14822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6"/>
            <p:cNvSpPr/>
            <p:nvPr/>
          </p:nvSpPr>
          <p:spPr>
            <a:xfrm>
              <a:off x="3942750" y="15563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6"/>
            <p:cNvSpPr/>
            <p:nvPr/>
          </p:nvSpPr>
          <p:spPr>
            <a:xfrm>
              <a:off x="3944225" y="163077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6"/>
            <p:cNvSpPr/>
            <p:nvPr/>
          </p:nvSpPr>
          <p:spPr>
            <a:xfrm>
              <a:off x="4557400" y="881250"/>
              <a:ext cx="347975" cy="229750"/>
            </a:xfrm>
            <a:custGeom>
              <a:avLst/>
              <a:gdLst/>
              <a:ahLst/>
              <a:cxnLst/>
              <a:rect l="l" t="t" r="r" b="b"/>
              <a:pathLst>
                <a:path w="13919" h="9190" extrusionOk="0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6"/>
            <p:cNvSpPr/>
            <p:nvPr/>
          </p:nvSpPr>
          <p:spPr>
            <a:xfrm>
              <a:off x="4558000" y="952875"/>
              <a:ext cx="348875" cy="225700"/>
            </a:xfrm>
            <a:custGeom>
              <a:avLst/>
              <a:gdLst/>
              <a:ahLst/>
              <a:cxnLst/>
              <a:rect l="l" t="t" r="r" b="b"/>
              <a:pathLst>
                <a:path w="13955" h="9028" extrusionOk="0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6"/>
            <p:cNvSpPr/>
            <p:nvPr/>
          </p:nvSpPr>
          <p:spPr>
            <a:xfrm>
              <a:off x="4558600" y="1025050"/>
              <a:ext cx="349775" cy="221675"/>
            </a:xfrm>
            <a:custGeom>
              <a:avLst/>
              <a:gdLst/>
              <a:ahLst/>
              <a:cxnLst/>
              <a:rect l="l" t="t" r="r" b="b"/>
              <a:pathLst>
                <a:path w="13991" h="8867" extrusionOk="0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6"/>
            <p:cNvSpPr/>
            <p:nvPr/>
          </p:nvSpPr>
          <p:spPr>
            <a:xfrm>
              <a:off x="4558600" y="1097725"/>
              <a:ext cx="350950" cy="217475"/>
            </a:xfrm>
            <a:custGeom>
              <a:avLst/>
              <a:gdLst/>
              <a:ahLst/>
              <a:cxnLst/>
              <a:rect l="l" t="t" r="r" b="b"/>
              <a:pathLst>
                <a:path w="14038" h="8699" extrusionOk="0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6"/>
            <p:cNvSpPr/>
            <p:nvPr/>
          </p:nvSpPr>
          <p:spPr>
            <a:xfrm>
              <a:off x="4559475" y="1170875"/>
              <a:ext cx="351575" cy="213075"/>
            </a:xfrm>
            <a:custGeom>
              <a:avLst/>
              <a:gdLst/>
              <a:ahLst/>
              <a:cxnLst/>
              <a:rect l="l" t="t" r="r" b="b"/>
              <a:pathLst>
                <a:path w="14063" h="8523" extrusionOk="0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6"/>
            <p:cNvSpPr/>
            <p:nvPr/>
          </p:nvSpPr>
          <p:spPr>
            <a:xfrm>
              <a:off x="4559775" y="1243700"/>
              <a:ext cx="352750" cy="209600"/>
            </a:xfrm>
            <a:custGeom>
              <a:avLst/>
              <a:gdLst/>
              <a:ahLst/>
              <a:cxnLst/>
              <a:rect l="l" t="t" r="r" b="b"/>
              <a:pathLst>
                <a:path w="14110" h="8384" extrusionOk="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6"/>
            <p:cNvSpPr/>
            <p:nvPr/>
          </p:nvSpPr>
          <p:spPr>
            <a:xfrm>
              <a:off x="4560075" y="1317350"/>
              <a:ext cx="353950" cy="205325"/>
            </a:xfrm>
            <a:custGeom>
              <a:avLst/>
              <a:gdLst/>
              <a:ahLst/>
              <a:cxnLst/>
              <a:rect l="l" t="t" r="r" b="b"/>
              <a:pathLst>
                <a:path w="14158" h="8213" extrusionOk="0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6"/>
            <p:cNvSpPr/>
            <p:nvPr/>
          </p:nvSpPr>
          <p:spPr>
            <a:xfrm>
              <a:off x="4560975" y="1391175"/>
              <a:ext cx="354525" cy="201425"/>
            </a:xfrm>
            <a:custGeom>
              <a:avLst/>
              <a:gdLst/>
              <a:ahLst/>
              <a:cxnLst/>
              <a:rect l="l" t="t" r="r" b="b"/>
              <a:pathLst>
                <a:path w="14181" h="8057" extrusionOk="0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6"/>
            <p:cNvSpPr/>
            <p:nvPr/>
          </p:nvSpPr>
          <p:spPr>
            <a:xfrm>
              <a:off x="4560975" y="1465175"/>
              <a:ext cx="355725" cy="197375"/>
            </a:xfrm>
            <a:custGeom>
              <a:avLst/>
              <a:gdLst/>
              <a:ahLst/>
              <a:cxnLst/>
              <a:rect l="l" t="t" r="r" b="b"/>
              <a:pathLst>
                <a:path w="14229" h="7895" extrusionOk="0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0" name="Google Shape;380;p26"/>
          <p:cNvGrpSpPr/>
          <p:nvPr/>
        </p:nvGrpSpPr>
        <p:grpSpPr>
          <a:xfrm>
            <a:off x="1134716" y="3640520"/>
            <a:ext cx="582138" cy="582138"/>
            <a:chOff x="3796125" y="-35750"/>
            <a:chExt cx="773400" cy="773400"/>
          </a:xfrm>
        </p:grpSpPr>
        <p:sp>
          <p:nvSpPr>
            <p:cNvPr id="381" name="Google Shape;381;p2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3" name="Google Shape;383;p26"/>
          <p:cNvGrpSpPr/>
          <p:nvPr/>
        </p:nvGrpSpPr>
        <p:grpSpPr>
          <a:xfrm>
            <a:off x="6978321" y="-71154"/>
            <a:ext cx="1914410" cy="1661326"/>
            <a:chOff x="578925" y="1139250"/>
            <a:chExt cx="974850" cy="845975"/>
          </a:xfrm>
        </p:grpSpPr>
        <p:sp>
          <p:nvSpPr>
            <p:cNvPr id="384" name="Google Shape;384;p26"/>
            <p:cNvSpPr/>
            <p:nvPr/>
          </p:nvSpPr>
          <p:spPr>
            <a:xfrm>
              <a:off x="578925" y="1139250"/>
              <a:ext cx="974850" cy="845975"/>
            </a:xfrm>
            <a:custGeom>
              <a:avLst/>
              <a:gdLst/>
              <a:ahLst/>
              <a:cxnLst/>
              <a:rect l="l" t="t" r="r" b="b"/>
              <a:pathLst>
                <a:path w="38994" h="33839" extrusionOk="0">
                  <a:moveTo>
                    <a:pt x="19527" y="11550"/>
                  </a:moveTo>
                  <a:cubicBezTo>
                    <a:pt x="19741" y="11764"/>
                    <a:pt x="19944" y="12002"/>
                    <a:pt x="20158" y="12240"/>
                  </a:cubicBezTo>
                  <a:lnTo>
                    <a:pt x="18884" y="12240"/>
                  </a:lnTo>
                  <a:cubicBezTo>
                    <a:pt x="19098" y="12002"/>
                    <a:pt x="19325" y="11788"/>
                    <a:pt x="19527" y="11550"/>
                  </a:cubicBezTo>
                  <a:close/>
                  <a:moveTo>
                    <a:pt x="6275" y="727"/>
                  </a:moveTo>
                  <a:cubicBezTo>
                    <a:pt x="7978" y="727"/>
                    <a:pt x="12871" y="4323"/>
                    <a:pt x="19063" y="11050"/>
                  </a:cubicBezTo>
                  <a:cubicBezTo>
                    <a:pt x="18693" y="11455"/>
                    <a:pt x="18336" y="11859"/>
                    <a:pt x="17967" y="12264"/>
                  </a:cubicBezTo>
                  <a:cubicBezTo>
                    <a:pt x="15812" y="12300"/>
                    <a:pt x="13633" y="12419"/>
                    <a:pt x="11609" y="12633"/>
                  </a:cubicBezTo>
                  <a:cubicBezTo>
                    <a:pt x="7216" y="6549"/>
                    <a:pt x="5049" y="1930"/>
                    <a:pt x="5823" y="906"/>
                  </a:cubicBezTo>
                  <a:cubicBezTo>
                    <a:pt x="5882" y="834"/>
                    <a:pt x="5978" y="727"/>
                    <a:pt x="6275" y="727"/>
                  </a:cubicBezTo>
                  <a:close/>
                  <a:moveTo>
                    <a:pt x="32874" y="668"/>
                  </a:moveTo>
                  <a:cubicBezTo>
                    <a:pt x="33088" y="668"/>
                    <a:pt x="33112" y="739"/>
                    <a:pt x="33136" y="799"/>
                  </a:cubicBezTo>
                  <a:cubicBezTo>
                    <a:pt x="33517" y="2061"/>
                    <a:pt x="31600" y="6573"/>
                    <a:pt x="27337" y="12633"/>
                  </a:cubicBezTo>
                  <a:cubicBezTo>
                    <a:pt x="25313" y="12419"/>
                    <a:pt x="23194" y="12300"/>
                    <a:pt x="21051" y="12264"/>
                  </a:cubicBezTo>
                  <a:lnTo>
                    <a:pt x="19979" y="11050"/>
                  </a:lnTo>
                  <a:cubicBezTo>
                    <a:pt x="25813" y="4823"/>
                    <a:pt x="31207" y="668"/>
                    <a:pt x="32874" y="668"/>
                  </a:cubicBezTo>
                  <a:close/>
                  <a:moveTo>
                    <a:pt x="17372" y="12943"/>
                  </a:moveTo>
                  <a:lnTo>
                    <a:pt x="17372" y="12943"/>
                  </a:lnTo>
                  <a:cubicBezTo>
                    <a:pt x="17193" y="13133"/>
                    <a:pt x="17015" y="13348"/>
                    <a:pt x="16848" y="13538"/>
                  </a:cubicBezTo>
                  <a:cubicBezTo>
                    <a:pt x="16026" y="14479"/>
                    <a:pt x="15241" y="15443"/>
                    <a:pt x="14467" y="16396"/>
                  </a:cubicBezTo>
                  <a:cubicBezTo>
                    <a:pt x="13621" y="15324"/>
                    <a:pt x="12812" y="14264"/>
                    <a:pt x="12074" y="13252"/>
                  </a:cubicBezTo>
                  <a:cubicBezTo>
                    <a:pt x="13705" y="13098"/>
                    <a:pt x="15479" y="12991"/>
                    <a:pt x="17372" y="12943"/>
                  </a:cubicBezTo>
                  <a:close/>
                  <a:moveTo>
                    <a:pt x="21658" y="12955"/>
                  </a:moveTo>
                  <a:lnTo>
                    <a:pt x="21658" y="12955"/>
                  </a:lnTo>
                  <a:cubicBezTo>
                    <a:pt x="23527" y="13002"/>
                    <a:pt x="25290" y="13110"/>
                    <a:pt x="26909" y="13276"/>
                  </a:cubicBezTo>
                  <a:cubicBezTo>
                    <a:pt x="26183" y="14288"/>
                    <a:pt x="25409" y="15324"/>
                    <a:pt x="24551" y="16408"/>
                  </a:cubicBezTo>
                  <a:cubicBezTo>
                    <a:pt x="23766" y="15431"/>
                    <a:pt x="22980" y="14479"/>
                    <a:pt x="22182" y="13550"/>
                  </a:cubicBezTo>
                  <a:cubicBezTo>
                    <a:pt x="22003" y="13348"/>
                    <a:pt x="21837" y="13157"/>
                    <a:pt x="21658" y="12955"/>
                  </a:cubicBezTo>
                  <a:close/>
                  <a:moveTo>
                    <a:pt x="11288" y="13336"/>
                  </a:moveTo>
                  <a:cubicBezTo>
                    <a:pt x="12145" y="14526"/>
                    <a:pt x="13074" y="15729"/>
                    <a:pt x="14026" y="16920"/>
                  </a:cubicBezTo>
                  <a:cubicBezTo>
                    <a:pt x="13074" y="18122"/>
                    <a:pt x="12145" y="19325"/>
                    <a:pt x="11288" y="20515"/>
                  </a:cubicBezTo>
                  <a:cubicBezTo>
                    <a:pt x="4775" y="19825"/>
                    <a:pt x="691" y="18313"/>
                    <a:pt x="691" y="16931"/>
                  </a:cubicBezTo>
                  <a:cubicBezTo>
                    <a:pt x="691" y="15550"/>
                    <a:pt x="4775" y="14050"/>
                    <a:pt x="11288" y="13336"/>
                  </a:cubicBezTo>
                  <a:close/>
                  <a:moveTo>
                    <a:pt x="27552" y="13312"/>
                  </a:moveTo>
                  <a:cubicBezTo>
                    <a:pt x="34160" y="14014"/>
                    <a:pt x="38339" y="15538"/>
                    <a:pt x="38339" y="16931"/>
                  </a:cubicBezTo>
                  <a:cubicBezTo>
                    <a:pt x="38327" y="18336"/>
                    <a:pt x="34231" y="19825"/>
                    <a:pt x="27730" y="20539"/>
                  </a:cubicBezTo>
                  <a:cubicBezTo>
                    <a:pt x="26849" y="19325"/>
                    <a:pt x="25909" y="18110"/>
                    <a:pt x="24944" y="16884"/>
                  </a:cubicBezTo>
                  <a:cubicBezTo>
                    <a:pt x="25861" y="15681"/>
                    <a:pt x="26730" y="14491"/>
                    <a:pt x="27552" y="13312"/>
                  </a:cubicBezTo>
                  <a:close/>
                  <a:moveTo>
                    <a:pt x="14455" y="17479"/>
                  </a:moveTo>
                  <a:cubicBezTo>
                    <a:pt x="15229" y="18455"/>
                    <a:pt x="16026" y="19408"/>
                    <a:pt x="16836" y="20337"/>
                  </a:cubicBezTo>
                  <a:cubicBezTo>
                    <a:pt x="17015" y="20539"/>
                    <a:pt x="17193" y="20730"/>
                    <a:pt x="17360" y="20932"/>
                  </a:cubicBezTo>
                  <a:cubicBezTo>
                    <a:pt x="15467" y="20896"/>
                    <a:pt x="13681" y="20777"/>
                    <a:pt x="12038" y="20622"/>
                  </a:cubicBezTo>
                  <a:cubicBezTo>
                    <a:pt x="12788" y="19610"/>
                    <a:pt x="13586" y="18551"/>
                    <a:pt x="14455" y="17479"/>
                  </a:cubicBezTo>
                  <a:close/>
                  <a:moveTo>
                    <a:pt x="24528" y="17443"/>
                  </a:moveTo>
                  <a:cubicBezTo>
                    <a:pt x="25397" y="18527"/>
                    <a:pt x="26206" y="19598"/>
                    <a:pt x="26956" y="20622"/>
                  </a:cubicBezTo>
                  <a:cubicBezTo>
                    <a:pt x="25313" y="20789"/>
                    <a:pt x="23551" y="20896"/>
                    <a:pt x="21658" y="20932"/>
                  </a:cubicBezTo>
                  <a:cubicBezTo>
                    <a:pt x="21837" y="20741"/>
                    <a:pt x="22003" y="20539"/>
                    <a:pt x="22182" y="20337"/>
                  </a:cubicBezTo>
                  <a:cubicBezTo>
                    <a:pt x="22980" y="19372"/>
                    <a:pt x="23766" y="18408"/>
                    <a:pt x="24528" y="17443"/>
                  </a:cubicBezTo>
                  <a:close/>
                  <a:moveTo>
                    <a:pt x="19515" y="12919"/>
                  </a:moveTo>
                  <a:cubicBezTo>
                    <a:pt x="19932" y="12919"/>
                    <a:pt x="20348" y="12919"/>
                    <a:pt x="20753" y="12931"/>
                  </a:cubicBezTo>
                  <a:cubicBezTo>
                    <a:pt x="21051" y="13276"/>
                    <a:pt x="21360" y="13633"/>
                    <a:pt x="21670" y="13991"/>
                  </a:cubicBezTo>
                  <a:cubicBezTo>
                    <a:pt x="22539" y="14979"/>
                    <a:pt x="23349" y="15967"/>
                    <a:pt x="24123" y="16931"/>
                  </a:cubicBezTo>
                  <a:cubicBezTo>
                    <a:pt x="23349" y="17896"/>
                    <a:pt x="22539" y="18884"/>
                    <a:pt x="21670" y="19896"/>
                  </a:cubicBezTo>
                  <a:cubicBezTo>
                    <a:pt x="21360" y="20253"/>
                    <a:pt x="21063" y="20610"/>
                    <a:pt x="20753" y="20956"/>
                  </a:cubicBezTo>
                  <a:cubicBezTo>
                    <a:pt x="20348" y="20956"/>
                    <a:pt x="19932" y="20968"/>
                    <a:pt x="19515" y="20968"/>
                  </a:cubicBezTo>
                  <a:cubicBezTo>
                    <a:pt x="19098" y="20968"/>
                    <a:pt x="18682" y="20968"/>
                    <a:pt x="18277" y="20956"/>
                  </a:cubicBezTo>
                  <a:cubicBezTo>
                    <a:pt x="17979" y="20610"/>
                    <a:pt x="17670" y="20253"/>
                    <a:pt x="17360" y="19896"/>
                  </a:cubicBezTo>
                  <a:cubicBezTo>
                    <a:pt x="16491" y="18896"/>
                    <a:pt x="15669" y="17896"/>
                    <a:pt x="14895" y="16931"/>
                  </a:cubicBezTo>
                  <a:cubicBezTo>
                    <a:pt x="15669" y="15967"/>
                    <a:pt x="16491" y="14979"/>
                    <a:pt x="17360" y="13991"/>
                  </a:cubicBezTo>
                  <a:cubicBezTo>
                    <a:pt x="17670" y="13633"/>
                    <a:pt x="17979" y="13276"/>
                    <a:pt x="18277" y="12931"/>
                  </a:cubicBezTo>
                  <a:cubicBezTo>
                    <a:pt x="18682" y="12931"/>
                    <a:pt x="19098" y="12919"/>
                    <a:pt x="19515" y="12919"/>
                  </a:cubicBezTo>
                  <a:close/>
                  <a:moveTo>
                    <a:pt x="19503" y="21623"/>
                  </a:moveTo>
                  <a:cubicBezTo>
                    <a:pt x="19638" y="21623"/>
                    <a:pt x="19784" y="21628"/>
                    <a:pt x="19926" y="21628"/>
                  </a:cubicBezTo>
                  <a:cubicBezTo>
                    <a:pt x="19997" y="21628"/>
                    <a:pt x="20067" y="21626"/>
                    <a:pt x="20134" y="21623"/>
                  </a:cubicBezTo>
                  <a:lnTo>
                    <a:pt x="20134" y="21623"/>
                  </a:lnTo>
                  <a:cubicBezTo>
                    <a:pt x="19932" y="21861"/>
                    <a:pt x="19706" y="22099"/>
                    <a:pt x="19503" y="22337"/>
                  </a:cubicBezTo>
                  <a:cubicBezTo>
                    <a:pt x="19289" y="22099"/>
                    <a:pt x="19063" y="21861"/>
                    <a:pt x="18860" y="21623"/>
                  </a:cubicBezTo>
                  <a:close/>
                  <a:moveTo>
                    <a:pt x="11597" y="21230"/>
                  </a:moveTo>
                  <a:cubicBezTo>
                    <a:pt x="13633" y="21444"/>
                    <a:pt x="15812" y="21563"/>
                    <a:pt x="17967" y="21611"/>
                  </a:cubicBezTo>
                  <a:cubicBezTo>
                    <a:pt x="18336" y="22027"/>
                    <a:pt x="18693" y="22420"/>
                    <a:pt x="19051" y="22825"/>
                  </a:cubicBezTo>
                  <a:cubicBezTo>
                    <a:pt x="12871" y="29552"/>
                    <a:pt x="7978" y="33136"/>
                    <a:pt x="6287" y="33136"/>
                  </a:cubicBezTo>
                  <a:cubicBezTo>
                    <a:pt x="6001" y="33136"/>
                    <a:pt x="5882" y="33041"/>
                    <a:pt x="5823" y="32957"/>
                  </a:cubicBezTo>
                  <a:cubicBezTo>
                    <a:pt x="5037" y="31933"/>
                    <a:pt x="7204" y="27326"/>
                    <a:pt x="11597" y="21230"/>
                  </a:cubicBezTo>
                  <a:close/>
                  <a:moveTo>
                    <a:pt x="27397" y="21230"/>
                  </a:moveTo>
                  <a:cubicBezTo>
                    <a:pt x="31790" y="27338"/>
                    <a:pt x="33969" y="31945"/>
                    <a:pt x="33195" y="32957"/>
                  </a:cubicBezTo>
                  <a:cubicBezTo>
                    <a:pt x="33136" y="33041"/>
                    <a:pt x="33029" y="33136"/>
                    <a:pt x="32731" y="33136"/>
                  </a:cubicBezTo>
                  <a:cubicBezTo>
                    <a:pt x="31028" y="33136"/>
                    <a:pt x="26147" y="29552"/>
                    <a:pt x="19979" y="22837"/>
                  </a:cubicBezTo>
                  <a:cubicBezTo>
                    <a:pt x="20337" y="22444"/>
                    <a:pt x="20706" y="22027"/>
                    <a:pt x="21063" y="21611"/>
                  </a:cubicBezTo>
                  <a:cubicBezTo>
                    <a:pt x="23218" y="21563"/>
                    <a:pt x="25373" y="21444"/>
                    <a:pt x="27397" y="21230"/>
                  </a:cubicBezTo>
                  <a:close/>
                  <a:moveTo>
                    <a:pt x="32874" y="1"/>
                  </a:moveTo>
                  <a:cubicBezTo>
                    <a:pt x="30850" y="1"/>
                    <a:pt x="25123" y="4597"/>
                    <a:pt x="19515" y="10562"/>
                  </a:cubicBezTo>
                  <a:cubicBezTo>
                    <a:pt x="13693" y="4251"/>
                    <a:pt x="8466" y="60"/>
                    <a:pt x="6263" y="60"/>
                  </a:cubicBezTo>
                  <a:cubicBezTo>
                    <a:pt x="5728" y="60"/>
                    <a:pt x="5430" y="298"/>
                    <a:pt x="5263" y="501"/>
                  </a:cubicBezTo>
                  <a:cubicBezTo>
                    <a:pt x="4108" y="2025"/>
                    <a:pt x="6799" y="7097"/>
                    <a:pt x="10823" y="12717"/>
                  </a:cubicBezTo>
                  <a:cubicBezTo>
                    <a:pt x="4763" y="13407"/>
                    <a:pt x="1" y="14848"/>
                    <a:pt x="1" y="16943"/>
                  </a:cubicBezTo>
                  <a:cubicBezTo>
                    <a:pt x="1" y="19051"/>
                    <a:pt x="4763" y="20480"/>
                    <a:pt x="10823" y="21170"/>
                  </a:cubicBezTo>
                  <a:cubicBezTo>
                    <a:pt x="6775" y="26826"/>
                    <a:pt x="4132" y="31910"/>
                    <a:pt x="5263" y="33398"/>
                  </a:cubicBezTo>
                  <a:cubicBezTo>
                    <a:pt x="5418" y="33600"/>
                    <a:pt x="5716" y="33838"/>
                    <a:pt x="6263" y="33838"/>
                  </a:cubicBezTo>
                  <a:cubicBezTo>
                    <a:pt x="8466" y="33838"/>
                    <a:pt x="13729" y="29683"/>
                    <a:pt x="19515" y="23361"/>
                  </a:cubicBezTo>
                  <a:cubicBezTo>
                    <a:pt x="25313" y="29659"/>
                    <a:pt x="30528" y="33838"/>
                    <a:pt x="32731" y="33838"/>
                  </a:cubicBezTo>
                  <a:cubicBezTo>
                    <a:pt x="33267" y="33838"/>
                    <a:pt x="33564" y="33600"/>
                    <a:pt x="33731" y="33398"/>
                  </a:cubicBezTo>
                  <a:cubicBezTo>
                    <a:pt x="34886" y="31874"/>
                    <a:pt x="32195" y="26802"/>
                    <a:pt x="28171" y="21170"/>
                  </a:cubicBezTo>
                  <a:cubicBezTo>
                    <a:pt x="34231" y="20480"/>
                    <a:pt x="38994" y="19051"/>
                    <a:pt x="38994" y="16931"/>
                  </a:cubicBezTo>
                  <a:cubicBezTo>
                    <a:pt x="38994" y="14800"/>
                    <a:pt x="34124" y="13360"/>
                    <a:pt x="27968" y="12693"/>
                  </a:cubicBezTo>
                  <a:cubicBezTo>
                    <a:pt x="31969" y="6799"/>
                    <a:pt x="34410" y="1680"/>
                    <a:pt x="33767" y="608"/>
                  </a:cubicBezTo>
                  <a:cubicBezTo>
                    <a:pt x="33564" y="263"/>
                    <a:pt x="33326" y="1"/>
                    <a:pt x="328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6"/>
            <p:cNvSpPr/>
            <p:nvPr/>
          </p:nvSpPr>
          <p:spPr>
            <a:xfrm>
              <a:off x="869450" y="1220525"/>
              <a:ext cx="130975" cy="130975"/>
            </a:xfrm>
            <a:custGeom>
              <a:avLst/>
              <a:gdLst/>
              <a:ahLst/>
              <a:cxnLst/>
              <a:rect l="l" t="t" r="r" b="b"/>
              <a:pathLst>
                <a:path w="5239" h="5239" extrusionOk="0">
                  <a:moveTo>
                    <a:pt x="2620" y="0"/>
                  </a:moveTo>
                  <a:cubicBezTo>
                    <a:pt x="1179" y="0"/>
                    <a:pt x="0" y="1179"/>
                    <a:pt x="0" y="2620"/>
                  </a:cubicBezTo>
                  <a:cubicBezTo>
                    <a:pt x="0" y="4060"/>
                    <a:pt x="1179" y="5239"/>
                    <a:pt x="2620" y="5239"/>
                  </a:cubicBezTo>
                  <a:cubicBezTo>
                    <a:pt x="4072" y="5239"/>
                    <a:pt x="5239" y="4072"/>
                    <a:pt x="5239" y="2620"/>
                  </a:cubicBezTo>
                  <a:cubicBezTo>
                    <a:pt x="5239" y="1179"/>
                    <a:pt x="4072" y="0"/>
                    <a:pt x="2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6"/>
            <p:cNvSpPr/>
            <p:nvPr/>
          </p:nvSpPr>
          <p:spPr>
            <a:xfrm>
              <a:off x="1353125" y="1430950"/>
              <a:ext cx="139925" cy="139925"/>
            </a:xfrm>
            <a:custGeom>
              <a:avLst/>
              <a:gdLst/>
              <a:ahLst/>
              <a:cxnLst/>
              <a:rect l="l" t="t" r="r" b="b"/>
              <a:pathLst>
                <a:path w="5597" h="5597" extrusionOk="0">
                  <a:moveTo>
                    <a:pt x="2799" y="1"/>
                  </a:moveTo>
                  <a:cubicBezTo>
                    <a:pt x="1251" y="1"/>
                    <a:pt x="1" y="1251"/>
                    <a:pt x="1" y="2799"/>
                  </a:cubicBezTo>
                  <a:cubicBezTo>
                    <a:pt x="1" y="4347"/>
                    <a:pt x="1251" y="5597"/>
                    <a:pt x="2799" y="5597"/>
                  </a:cubicBezTo>
                  <a:cubicBezTo>
                    <a:pt x="4347" y="5597"/>
                    <a:pt x="5597" y="4347"/>
                    <a:pt x="5597" y="2799"/>
                  </a:cubicBezTo>
                  <a:cubicBezTo>
                    <a:pt x="5597" y="1251"/>
                    <a:pt x="4335" y="1"/>
                    <a:pt x="2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6"/>
            <p:cNvSpPr/>
            <p:nvPr/>
          </p:nvSpPr>
          <p:spPr>
            <a:xfrm>
              <a:off x="859925" y="1755400"/>
              <a:ext cx="159850" cy="139925"/>
            </a:xfrm>
            <a:custGeom>
              <a:avLst/>
              <a:gdLst/>
              <a:ahLst/>
              <a:cxnLst/>
              <a:rect l="l" t="t" r="r" b="b"/>
              <a:pathLst>
                <a:path w="6394" h="5597" extrusionOk="0">
                  <a:moveTo>
                    <a:pt x="3193" y="0"/>
                  </a:moveTo>
                  <a:cubicBezTo>
                    <a:pt x="2691" y="0"/>
                    <a:pt x="2183" y="135"/>
                    <a:pt x="1727" y="417"/>
                  </a:cubicBezTo>
                  <a:cubicBezTo>
                    <a:pt x="405" y="1227"/>
                    <a:pt x="0" y="2953"/>
                    <a:pt x="822" y="4263"/>
                  </a:cubicBezTo>
                  <a:cubicBezTo>
                    <a:pt x="1349" y="5125"/>
                    <a:pt x="2267" y="5596"/>
                    <a:pt x="3204" y="5596"/>
                  </a:cubicBezTo>
                  <a:cubicBezTo>
                    <a:pt x="3705" y="5596"/>
                    <a:pt x="4211" y="5462"/>
                    <a:pt x="4667" y="5180"/>
                  </a:cubicBezTo>
                  <a:cubicBezTo>
                    <a:pt x="5977" y="4358"/>
                    <a:pt x="6394" y="2644"/>
                    <a:pt x="5572" y="1322"/>
                  </a:cubicBezTo>
                  <a:cubicBezTo>
                    <a:pt x="5045" y="469"/>
                    <a:pt x="4129" y="0"/>
                    <a:pt x="3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9_1_1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7"/>
          <p:cNvSpPr/>
          <p:nvPr/>
        </p:nvSpPr>
        <p:spPr>
          <a:xfrm rot="10800000">
            <a:off x="3775362" y="-37478"/>
            <a:ext cx="5952915" cy="286675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27"/>
          <p:cNvSpPr txBox="1">
            <a:spLocks noGrp="1"/>
          </p:cNvSpPr>
          <p:nvPr>
            <p:ph type="subTitle" idx="1"/>
          </p:nvPr>
        </p:nvSpPr>
        <p:spPr>
          <a:xfrm>
            <a:off x="2485050" y="2537338"/>
            <a:ext cx="4103100" cy="101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91" name="Google Shape;391;p27"/>
          <p:cNvSpPr txBox="1">
            <a:spLocks noGrp="1"/>
          </p:cNvSpPr>
          <p:nvPr>
            <p:ph type="title"/>
          </p:nvPr>
        </p:nvSpPr>
        <p:spPr>
          <a:xfrm>
            <a:off x="2485100" y="1401588"/>
            <a:ext cx="4103100" cy="129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92" name="Google Shape;392;p27"/>
          <p:cNvSpPr/>
          <p:nvPr/>
        </p:nvSpPr>
        <p:spPr>
          <a:xfrm flipH="1">
            <a:off x="7108274" y="4064725"/>
            <a:ext cx="1487005" cy="539387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7"/>
          <p:cNvSpPr/>
          <p:nvPr/>
        </p:nvSpPr>
        <p:spPr>
          <a:xfrm>
            <a:off x="231224" y="1959700"/>
            <a:ext cx="1487005" cy="539387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7"/>
          <p:cNvSpPr/>
          <p:nvPr/>
        </p:nvSpPr>
        <p:spPr>
          <a:xfrm>
            <a:off x="-491820" y="-391502"/>
            <a:ext cx="1734900" cy="1734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ONLY_1_1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8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28"/>
          <p:cNvSpPr txBox="1">
            <a:spLocks noGrp="1"/>
          </p:cNvSpPr>
          <p:nvPr>
            <p:ph type="subTitle" idx="1"/>
          </p:nvPr>
        </p:nvSpPr>
        <p:spPr>
          <a:xfrm>
            <a:off x="1580550" y="3958635"/>
            <a:ext cx="25419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398" name="Google Shape;398;p28"/>
          <p:cNvSpPr txBox="1">
            <a:spLocks noGrp="1"/>
          </p:cNvSpPr>
          <p:nvPr>
            <p:ph type="subTitle" idx="2"/>
          </p:nvPr>
        </p:nvSpPr>
        <p:spPr>
          <a:xfrm>
            <a:off x="5021538" y="3958635"/>
            <a:ext cx="25419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399" name="Google Shape;399;p28"/>
          <p:cNvSpPr txBox="1">
            <a:spLocks noGrp="1"/>
          </p:cNvSpPr>
          <p:nvPr>
            <p:ph type="title" idx="3"/>
          </p:nvPr>
        </p:nvSpPr>
        <p:spPr>
          <a:xfrm>
            <a:off x="1580550" y="3528846"/>
            <a:ext cx="2541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00" name="Google Shape;400;p28"/>
          <p:cNvSpPr txBox="1">
            <a:spLocks noGrp="1"/>
          </p:cNvSpPr>
          <p:nvPr>
            <p:ph type="title" idx="4"/>
          </p:nvPr>
        </p:nvSpPr>
        <p:spPr>
          <a:xfrm>
            <a:off x="5021538" y="3528846"/>
            <a:ext cx="2541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01" name="Google Shape;401;p28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2" name="Google Shape;402;p28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403" name="Google Shape;403;p2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5" name="Google Shape;405;p28"/>
          <p:cNvGrpSpPr/>
          <p:nvPr/>
        </p:nvGrpSpPr>
        <p:grpSpPr>
          <a:xfrm>
            <a:off x="8533724" y="3505326"/>
            <a:ext cx="331557" cy="331557"/>
            <a:chOff x="3796125" y="-35750"/>
            <a:chExt cx="773400" cy="773400"/>
          </a:xfrm>
        </p:grpSpPr>
        <p:sp>
          <p:nvSpPr>
            <p:cNvPr id="406" name="Google Shape;406;p2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8" name="Google Shape;408;p28"/>
          <p:cNvSpPr/>
          <p:nvPr/>
        </p:nvSpPr>
        <p:spPr>
          <a:xfrm>
            <a:off x="-171698" y="4082950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28"/>
          <p:cNvSpPr/>
          <p:nvPr/>
        </p:nvSpPr>
        <p:spPr>
          <a:xfrm rot="10800000">
            <a:off x="7088327" y="-2331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28"/>
          <p:cNvSpPr/>
          <p:nvPr/>
        </p:nvSpPr>
        <p:spPr>
          <a:xfrm rot="-301037" flipH="1">
            <a:off x="6397992" y="13357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28"/>
          <p:cNvSpPr/>
          <p:nvPr/>
        </p:nvSpPr>
        <p:spPr>
          <a:xfrm rot="-301037" flipH="1">
            <a:off x="2319892" y="477612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2" name="Google Shape;412;p28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413" name="Google Shape;413;p28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414" name="Google Shape;414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16" name="Google Shape;416;p28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17" name="Google Shape;417;p28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418" name="Google Shape;418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20" name="Google Shape;420;p28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21" name="Google Shape;421;p28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422" name="Google Shape;422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4" name="Google Shape;424;p28"/>
          <p:cNvGrpSpPr/>
          <p:nvPr/>
        </p:nvGrpSpPr>
        <p:grpSpPr>
          <a:xfrm rot="10800000" flipH="1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425" name="Google Shape;425;p28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426" name="Google Shape;426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8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28" name="Google Shape;428;p28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29" name="Google Shape;429;p28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430" name="Google Shape;430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8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32" name="Google Shape;432;p28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33" name="Google Shape;433;p28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434" name="Google Shape;434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28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36" name="Google Shape;436;p28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IG_NUMBER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9"/>
          <p:cNvSpPr txBox="1">
            <a:spLocks noGrp="1"/>
          </p:cNvSpPr>
          <p:nvPr>
            <p:ph type="title" hasCustomPrompt="1"/>
          </p:nvPr>
        </p:nvSpPr>
        <p:spPr>
          <a:xfrm>
            <a:off x="3541350" y="2792336"/>
            <a:ext cx="2061300" cy="646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39" name="Google Shape;439;p29"/>
          <p:cNvSpPr txBox="1">
            <a:spLocks noGrp="1"/>
          </p:cNvSpPr>
          <p:nvPr>
            <p:ph type="subTitle" idx="1"/>
          </p:nvPr>
        </p:nvSpPr>
        <p:spPr>
          <a:xfrm>
            <a:off x="3542850" y="3302623"/>
            <a:ext cx="2058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0" name="Google Shape;440;p29"/>
          <p:cNvSpPr txBox="1">
            <a:spLocks noGrp="1"/>
          </p:cNvSpPr>
          <p:nvPr>
            <p:ph type="title" idx="2" hasCustomPrompt="1"/>
          </p:nvPr>
        </p:nvSpPr>
        <p:spPr>
          <a:xfrm>
            <a:off x="1329450" y="1310986"/>
            <a:ext cx="2061300" cy="646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41" name="Google Shape;441;p29"/>
          <p:cNvSpPr txBox="1">
            <a:spLocks noGrp="1"/>
          </p:cNvSpPr>
          <p:nvPr>
            <p:ph type="subTitle" idx="3"/>
          </p:nvPr>
        </p:nvSpPr>
        <p:spPr>
          <a:xfrm>
            <a:off x="1332569" y="1821272"/>
            <a:ext cx="20580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2" name="Google Shape;442;p29"/>
          <p:cNvSpPr txBox="1">
            <a:spLocks noGrp="1"/>
          </p:cNvSpPr>
          <p:nvPr>
            <p:ph type="title" idx="4" hasCustomPrompt="1"/>
          </p:nvPr>
        </p:nvSpPr>
        <p:spPr>
          <a:xfrm>
            <a:off x="5754900" y="1310986"/>
            <a:ext cx="2058000" cy="646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43" name="Google Shape;443;p29"/>
          <p:cNvSpPr txBox="1">
            <a:spLocks noGrp="1"/>
          </p:cNvSpPr>
          <p:nvPr>
            <p:ph type="subTitle" idx="5"/>
          </p:nvPr>
        </p:nvSpPr>
        <p:spPr>
          <a:xfrm>
            <a:off x="5756400" y="1821273"/>
            <a:ext cx="20550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4" name="Google Shape;444;p29"/>
          <p:cNvSpPr/>
          <p:nvPr/>
        </p:nvSpPr>
        <p:spPr>
          <a:xfrm>
            <a:off x="241120" y="3438825"/>
            <a:ext cx="2560200" cy="25602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9"/>
          <p:cNvSpPr/>
          <p:nvPr/>
        </p:nvSpPr>
        <p:spPr>
          <a:xfrm>
            <a:off x="7021495" y="-223000"/>
            <a:ext cx="2560200" cy="25602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2">
  <p:cSld name="BIG_NUMBER_1_1"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0"/>
          <p:cNvSpPr txBox="1">
            <a:spLocks noGrp="1"/>
          </p:cNvSpPr>
          <p:nvPr>
            <p:ph type="subTitle" idx="1"/>
          </p:nvPr>
        </p:nvSpPr>
        <p:spPr>
          <a:xfrm>
            <a:off x="1680181" y="3927298"/>
            <a:ext cx="25329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8" name="Google Shape;448;p30"/>
          <p:cNvSpPr txBox="1">
            <a:spLocks noGrp="1"/>
          </p:cNvSpPr>
          <p:nvPr>
            <p:ph type="subTitle" idx="2"/>
          </p:nvPr>
        </p:nvSpPr>
        <p:spPr>
          <a:xfrm>
            <a:off x="4932881" y="3927298"/>
            <a:ext cx="25329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9" name="Google Shape;449;p30"/>
          <p:cNvSpPr txBox="1">
            <a:spLocks noGrp="1"/>
          </p:cNvSpPr>
          <p:nvPr>
            <p:ph type="title"/>
          </p:nvPr>
        </p:nvSpPr>
        <p:spPr>
          <a:xfrm>
            <a:off x="1684075" y="3488300"/>
            <a:ext cx="2532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50" name="Google Shape;450;p30"/>
          <p:cNvSpPr txBox="1">
            <a:spLocks noGrp="1"/>
          </p:cNvSpPr>
          <p:nvPr>
            <p:ph type="title" idx="3"/>
          </p:nvPr>
        </p:nvSpPr>
        <p:spPr>
          <a:xfrm>
            <a:off x="4932875" y="3488300"/>
            <a:ext cx="2532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51" name="Google Shape;451;p30"/>
          <p:cNvSpPr txBox="1">
            <a:spLocks noGrp="1"/>
          </p:cNvSpPr>
          <p:nvPr>
            <p:ph type="title" idx="4" hasCustomPrompt="1"/>
          </p:nvPr>
        </p:nvSpPr>
        <p:spPr>
          <a:xfrm>
            <a:off x="2345137" y="2179002"/>
            <a:ext cx="1206900" cy="594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52" name="Google Shape;452;p30"/>
          <p:cNvSpPr txBox="1">
            <a:spLocks noGrp="1"/>
          </p:cNvSpPr>
          <p:nvPr>
            <p:ph type="title" idx="5" hasCustomPrompt="1"/>
          </p:nvPr>
        </p:nvSpPr>
        <p:spPr>
          <a:xfrm>
            <a:off x="5595856" y="2179002"/>
            <a:ext cx="1206900" cy="594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53" name="Google Shape;453;p30"/>
          <p:cNvSpPr txBox="1">
            <a:spLocks noGrp="1"/>
          </p:cNvSpPr>
          <p:nvPr>
            <p:ph type="title" idx="6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454" name="Google Shape;454;p30"/>
          <p:cNvSpPr/>
          <p:nvPr/>
        </p:nvSpPr>
        <p:spPr>
          <a:xfrm flipH="1">
            <a:off x="7083841" y="3757799"/>
            <a:ext cx="2877559" cy="1385750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30"/>
          <p:cNvSpPr/>
          <p:nvPr/>
        </p:nvSpPr>
        <p:spPr>
          <a:xfrm rot="10800000" flipH="1">
            <a:off x="-658577" y="49"/>
            <a:ext cx="2388018" cy="115000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0"/>
          <p:cNvSpPr/>
          <p:nvPr/>
        </p:nvSpPr>
        <p:spPr>
          <a:xfrm flipH="1">
            <a:off x="8542839" y="720329"/>
            <a:ext cx="839970" cy="304695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3">
  <p:cSld name="BIG_NUMBER_1_1_1"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1"/>
          <p:cNvSpPr txBox="1">
            <a:spLocks noGrp="1"/>
          </p:cNvSpPr>
          <p:nvPr>
            <p:ph type="subTitle" idx="1"/>
          </p:nvPr>
        </p:nvSpPr>
        <p:spPr>
          <a:xfrm>
            <a:off x="713100" y="3927299"/>
            <a:ext cx="24048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9" name="Google Shape;459;p31"/>
          <p:cNvSpPr txBox="1">
            <a:spLocks noGrp="1"/>
          </p:cNvSpPr>
          <p:nvPr>
            <p:ph type="title"/>
          </p:nvPr>
        </p:nvSpPr>
        <p:spPr>
          <a:xfrm>
            <a:off x="713100" y="3475343"/>
            <a:ext cx="24048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0" name="Google Shape;460;p31"/>
          <p:cNvSpPr txBox="1">
            <a:spLocks noGrp="1"/>
          </p:cNvSpPr>
          <p:nvPr>
            <p:ph type="title" idx="2" hasCustomPrompt="1"/>
          </p:nvPr>
        </p:nvSpPr>
        <p:spPr>
          <a:xfrm>
            <a:off x="1325400" y="1913348"/>
            <a:ext cx="1180200" cy="45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1" name="Google Shape;461;p31"/>
          <p:cNvSpPr txBox="1">
            <a:spLocks noGrp="1"/>
          </p:cNvSpPr>
          <p:nvPr>
            <p:ph type="subTitle" idx="3"/>
          </p:nvPr>
        </p:nvSpPr>
        <p:spPr>
          <a:xfrm>
            <a:off x="3369600" y="3927300"/>
            <a:ext cx="24048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2" name="Google Shape;462;p31"/>
          <p:cNvSpPr txBox="1">
            <a:spLocks noGrp="1"/>
          </p:cNvSpPr>
          <p:nvPr>
            <p:ph type="title" idx="4"/>
          </p:nvPr>
        </p:nvSpPr>
        <p:spPr>
          <a:xfrm>
            <a:off x="3369600" y="3475349"/>
            <a:ext cx="24048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3" name="Google Shape;463;p31"/>
          <p:cNvSpPr txBox="1">
            <a:spLocks noGrp="1"/>
          </p:cNvSpPr>
          <p:nvPr>
            <p:ph type="subTitle" idx="5"/>
          </p:nvPr>
        </p:nvSpPr>
        <p:spPr>
          <a:xfrm>
            <a:off x="6026100" y="3927300"/>
            <a:ext cx="24048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4" name="Google Shape;464;p31"/>
          <p:cNvSpPr txBox="1">
            <a:spLocks noGrp="1"/>
          </p:cNvSpPr>
          <p:nvPr>
            <p:ph type="title" idx="6"/>
          </p:nvPr>
        </p:nvSpPr>
        <p:spPr>
          <a:xfrm>
            <a:off x="6026100" y="3475349"/>
            <a:ext cx="24048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5" name="Google Shape;465;p31"/>
          <p:cNvSpPr txBox="1">
            <a:spLocks noGrp="1"/>
          </p:cNvSpPr>
          <p:nvPr>
            <p:ph type="title" idx="7" hasCustomPrompt="1"/>
          </p:nvPr>
        </p:nvSpPr>
        <p:spPr>
          <a:xfrm>
            <a:off x="3981900" y="1913348"/>
            <a:ext cx="1180200" cy="45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6" name="Google Shape;466;p31"/>
          <p:cNvSpPr txBox="1">
            <a:spLocks noGrp="1"/>
          </p:cNvSpPr>
          <p:nvPr>
            <p:ph type="title" idx="8" hasCustomPrompt="1"/>
          </p:nvPr>
        </p:nvSpPr>
        <p:spPr>
          <a:xfrm>
            <a:off x="6638400" y="1913348"/>
            <a:ext cx="1180200" cy="45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7" name="Google Shape;467;p31"/>
          <p:cNvSpPr txBox="1">
            <a:spLocks noGrp="1"/>
          </p:cNvSpPr>
          <p:nvPr>
            <p:ph type="title" idx="9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grpSp>
        <p:nvGrpSpPr>
          <p:cNvPr id="468" name="Google Shape;468;p31"/>
          <p:cNvGrpSpPr/>
          <p:nvPr/>
        </p:nvGrpSpPr>
        <p:grpSpPr>
          <a:xfrm rot="1458948">
            <a:off x="8750200" y="3780263"/>
            <a:ext cx="563060" cy="1364873"/>
            <a:chOff x="2541375" y="3220475"/>
            <a:chExt cx="427450" cy="1036150"/>
          </a:xfrm>
        </p:grpSpPr>
        <p:sp>
          <p:nvSpPr>
            <p:cNvPr id="469" name="Google Shape;469;p31"/>
            <p:cNvSpPr/>
            <p:nvPr/>
          </p:nvSpPr>
          <p:spPr>
            <a:xfrm>
              <a:off x="2541375" y="3220475"/>
              <a:ext cx="427450" cy="1035850"/>
            </a:xfrm>
            <a:custGeom>
              <a:avLst/>
              <a:gdLst/>
              <a:ahLst/>
              <a:cxnLst/>
              <a:rect l="l" t="t" r="r" b="b"/>
              <a:pathLst>
                <a:path w="17098" h="41434" extrusionOk="0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1"/>
            <p:cNvSpPr/>
            <p:nvPr/>
          </p:nvSpPr>
          <p:spPr>
            <a:xfrm>
              <a:off x="2541375" y="3636600"/>
              <a:ext cx="427450" cy="620025"/>
            </a:xfrm>
            <a:custGeom>
              <a:avLst/>
              <a:gdLst/>
              <a:ahLst/>
              <a:cxnLst/>
              <a:rect l="l" t="t" r="r" b="b"/>
              <a:pathLst>
                <a:path w="17098" h="24801" extrusionOk="0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1"/>
            <p:cNvSpPr/>
            <p:nvPr/>
          </p:nvSpPr>
          <p:spPr>
            <a:xfrm>
              <a:off x="2664300" y="3334775"/>
              <a:ext cx="181000" cy="796850"/>
            </a:xfrm>
            <a:custGeom>
              <a:avLst/>
              <a:gdLst/>
              <a:ahLst/>
              <a:cxnLst/>
              <a:rect l="l" t="t" r="r" b="b"/>
              <a:pathLst>
                <a:path w="7240" h="31874" extrusionOk="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1"/>
            <p:cNvSpPr/>
            <p:nvPr/>
          </p:nvSpPr>
          <p:spPr>
            <a:xfrm>
              <a:off x="2693175" y="3987250"/>
              <a:ext cx="70875" cy="6147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1"/>
            <p:cNvSpPr/>
            <p:nvPr/>
          </p:nvSpPr>
          <p:spPr>
            <a:xfrm>
              <a:off x="2726225" y="3334775"/>
              <a:ext cx="57775" cy="278925"/>
            </a:xfrm>
            <a:custGeom>
              <a:avLst/>
              <a:gdLst/>
              <a:ahLst/>
              <a:cxnLst/>
              <a:rect l="l" t="t" r="r" b="b"/>
              <a:pathLst>
                <a:path w="2311" h="11157" extrusionOk="0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4" name="Google Shape;474;p31"/>
          <p:cNvGrpSpPr/>
          <p:nvPr/>
        </p:nvGrpSpPr>
        <p:grpSpPr>
          <a:xfrm rot="10800000" flipH="1">
            <a:off x="-550526" y="-768747"/>
            <a:ext cx="2257861" cy="2337108"/>
            <a:chOff x="5556925" y="2802275"/>
            <a:chExt cx="757875" cy="784475"/>
          </a:xfrm>
        </p:grpSpPr>
        <p:sp>
          <p:nvSpPr>
            <p:cNvPr id="475" name="Google Shape;475;p31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1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1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1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1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1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1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1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1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1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1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1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1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1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1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1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1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1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1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1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1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2"/>
          <p:cNvSpPr/>
          <p:nvPr/>
        </p:nvSpPr>
        <p:spPr>
          <a:xfrm>
            <a:off x="8281945" y="1110763"/>
            <a:ext cx="2560200" cy="25602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32"/>
          <p:cNvSpPr txBox="1">
            <a:spLocks noGrp="1"/>
          </p:cNvSpPr>
          <p:nvPr>
            <p:ph type="title"/>
          </p:nvPr>
        </p:nvSpPr>
        <p:spPr>
          <a:xfrm>
            <a:off x="1454315" y="1168215"/>
            <a:ext cx="2945400" cy="17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99" name="Google Shape;499;p32"/>
          <p:cNvSpPr txBox="1">
            <a:spLocks noGrp="1"/>
          </p:cNvSpPr>
          <p:nvPr>
            <p:ph type="title" idx="2"/>
          </p:nvPr>
        </p:nvSpPr>
        <p:spPr>
          <a:xfrm>
            <a:off x="5349650" y="539400"/>
            <a:ext cx="3069600" cy="19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500" name="Google Shape;500;p32"/>
          <p:cNvGrpSpPr/>
          <p:nvPr/>
        </p:nvGrpSpPr>
        <p:grpSpPr>
          <a:xfrm>
            <a:off x="8035041" y="1935420"/>
            <a:ext cx="582138" cy="582138"/>
            <a:chOff x="3796125" y="-35750"/>
            <a:chExt cx="773400" cy="773400"/>
          </a:xfrm>
        </p:grpSpPr>
        <p:sp>
          <p:nvSpPr>
            <p:cNvPr id="501" name="Google Shape;501;p3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32"/>
          <p:cNvSpPr txBox="1"/>
          <p:nvPr/>
        </p:nvSpPr>
        <p:spPr>
          <a:xfrm>
            <a:off x="5349650" y="3295213"/>
            <a:ext cx="2850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5300073" y="2554914"/>
            <a:ext cx="2301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1433038" y="2104375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 idx="3"/>
          </p:nvPr>
        </p:nvSpPr>
        <p:spPr>
          <a:xfrm>
            <a:off x="5299537" y="210438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title" idx="4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grpSp>
        <p:nvGrpSpPr>
          <p:cNvPr id="38" name="Google Shape;38;p5"/>
          <p:cNvGrpSpPr/>
          <p:nvPr/>
        </p:nvGrpSpPr>
        <p:grpSpPr>
          <a:xfrm rot="10800000" flipH="1">
            <a:off x="-110852" y="3990045"/>
            <a:ext cx="760318" cy="1338746"/>
            <a:chOff x="5664675" y="3001250"/>
            <a:chExt cx="332525" cy="585500"/>
          </a:xfrm>
        </p:grpSpPr>
        <p:sp>
          <p:nvSpPr>
            <p:cNvPr id="39" name="Google Shape;39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5"/>
          <p:cNvGrpSpPr/>
          <p:nvPr/>
        </p:nvGrpSpPr>
        <p:grpSpPr>
          <a:xfrm>
            <a:off x="7944315" y="-158168"/>
            <a:ext cx="1340175" cy="1793702"/>
            <a:chOff x="5556925" y="2802275"/>
            <a:chExt cx="586125" cy="784475"/>
          </a:xfrm>
        </p:grpSpPr>
        <p:sp>
          <p:nvSpPr>
            <p:cNvPr id="43" name="Google Shape;43;p5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-239896" y="-853452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/>
          <p:nvPr/>
        </p:nvSpPr>
        <p:spPr>
          <a:xfrm>
            <a:off x="337851" y="4471670"/>
            <a:ext cx="1017600" cy="1017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7830954" y="2208373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3"/>
          <p:cNvSpPr/>
          <p:nvPr/>
        </p:nvSpPr>
        <p:spPr>
          <a:xfrm rot="10800000">
            <a:off x="471947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" name="Google Shape;506;p33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507" name="Google Shape;507;p33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33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512" name="Google Shape;512;p33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33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7" name="Google Shape;517;p33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518" name="Google Shape;518;p3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0" name="Google Shape;520;p33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"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4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3" name="Google Shape;523;p34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524" name="Google Shape;524;p3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" name="Google Shape;526;p34"/>
          <p:cNvSpPr/>
          <p:nvPr/>
        </p:nvSpPr>
        <p:spPr>
          <a:xfrm>
            <a:off x="-171698" y="4082950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4"/>
          <p:cNvSpPr/>
          <p:nvPr/>
        </p:nvSpPr>
        <p:spPr>
          <a:xfrm rot="10800000">
            <a:off x="7088327" y="-2331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34"/>
          <p:cNvSpPr/>
          <p:nvPr/>
        </p:nvSpPr>
        <p:spPr>
          <a:xfrm rot="-301037" flipH="1">
            <a:off x="6397992" y="13357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34"/>
          <p:cNvSpPr/>
          <p:nvPr/>
        </p:nvSpPr>
        <p:spPr>
          <a:xfrm rot="-301037" flipH="1">
            <a:off x="2319892" y="477612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531" name="Google Shape;531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4" name="Google Shape;534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5" name="Google Shape;535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36" name="Google Shape;536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8" name="Google Shape;538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9" name="Google Shape;539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2" name="Google Shape;542;p34"/>
          <p:cNvGrpSpPr/>
          <p:nvPr/>
        </p:nvGrpSpPr>
        <p:grpSpPr>
          <a:xfrm rot="10800000" flipH="1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543" name="Google Shape;543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44" name="Google Shape;544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46" name="Google Shape;546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47" name="Google Shape;547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48" name="Google Shape;548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4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50" name="Google Shape;550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51" name="Google Shape;551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52" name="Google Shape;55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4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4" name="Google Shape;554;p34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"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37"/>
          <p:cNvSpPr txBox="1">
            <a:spLocks noGrp="1"/>
          </p:cNvSpPr>
          <p:nvPr>
            <p:ph type="title"/>
          </p:nvPr>
        </p:nvSpPr>
        <p:spPr>
          <a:xfrm>
            <a:off x="1048350" y="323850"/>
            <a:ext cx="70473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8541752" y="4017174"/>
            <a:ext cx="1592400" cy="15924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2398" y="-635351"/>
            <a:ext cx="1592400" cy="15924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" name="Google Shape;59;p6"/>
          <p:cNvGrpSpPr/>
          <p:nvPr/>
        </p:nvGrpSpPr>
        <p:grpSpPr>
          <a:xfrm>
            <a:off x="415747" y="200236"/>
            <a:ext cx="436739" cy="436739"/>
            <a:chOff x="3796125" y="-35750"/>
            <a:chExt cx="773400" cy="773400"/>
          </a:xfrm>
        </p:grpSpPr>
        <p:sp>
          <p:nvSpPr>
            <p:cNvPr id="60" name="Google Shape;60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6"/>
          <p:cNvGrpSpPr/>
          <p:nvPr/>
        </p:nvGrpSpPr>
        <p:grpSpPr>
          <a:xfrm>
            <a:off x="7831044" y="4962597"/>
            <a:ext cx="272005" cy="272005"/>
            <a:chOff x="3796125" y="-35750"/>
            <a:chExt cx="773400" cy="773400"/>
          </a:xfrm>
        </p:grpSpPr>
        <p:sp>
          <p:nvSpPr>
            <p:cNvPr id="63" name="Google Shape;63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/>
          <p:nvPr/>
        </p:nvSpPr>
        <p:spPr>
          <a:xfrm rot="-177409">
            <a:off x="1047241" y="453943"/>
            <a:ext cx="7037169" cy="4235665"/>
          </a:xfrm>
          <a:prstGeom prst="roundRect">
            <a:avLst>
              <a:gd name="adj" fmla="val 293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894800" y="1826350"/>
            <a:ext cx="5354400" cy="21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Karla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title"/>
          </p:nvPr>
        </p:nvSpPr>
        <p:spPr>
          <a:xfrm>
            <a:off x="1894800" y="1087450"/>
            <a:ext cx="53544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/>
          <p:nvPr/>
        </p:nvSpPr>
        <p:spPr>
          <a:xfrm rot="1183069">
            <a:off x="-125892" y="570955"/>
            <a:ext cx="9909784" cy="427643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title"/>
          </p:nvPr>
        </p:nvSpPr>
        <p:spPr>
          <a:xfrm>
            <a:off x="713275" y="1833000"/>
            <a:ext cx="7717500" cy="14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/>
          <p:nvPr/>
        </p:nvSpPr>
        <p:spPr>
          <a:xfrm rot="10800000">
            <a:off x="471947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title"/>
          </p:nvPr>
        </p:nvSpPr>
        <p:spPr>
          <a:xfrm>
            <a:off x="2371700" y="1356525"/>
            <a:ext cx="44004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subTitle" idx="1"/>
          </p:nvPr>
        </p:nvSpPr>
        <p:spPr>
          <a:xfrm>
            <a:off x="2372317" y="2217075"/>
            <a:ext cx="4400100" cy="156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76" name="Google Shape;76;p9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77" name="Google Shape;77;p9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9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81;p9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82" name="Google Shape;82;p9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9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9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" name="Google Shape;86;p9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" name="Google Shape;87;p9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88" name="Google Shape;88;p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" name="Google Shape;90;p9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"/>
          <p:cNvSpPr txBox="1">
            <a:spLocks noGrp="1"/>
          </p:cNvSpPr>
          <p:nvPr>
            <p:ph type="title"/>
          </p:nvPr>
        </p:nvSpPr>
        <p:spPr>
          <a:xfrm>
            <a:off x="713400" y="426536"/>
            <a:ext cx="2496600" cy="20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 hasCustomPrompt="1"/>
          </p:nvPr>
        </p:nvSpPr>
        <p:spPr>
          <a:xfrm>
            <a:off x="2493475" y="1733875"/>
            <a:ext cx="4157100" cy="11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>
            <a:r>
              <a:t>xx%</a:t>
            </a:r>
          </a:p>
        </p:txBody>
      </p:sp>
      <p:sp>
        <p:nvSpPr>
          <p:cNvPr id="95" name="Google Shape;95;p11"/>
          <p:cNvSpPr txBox="1">
            <a:spLocks noGrp="1"/>
          </p:cNvSpPr>
          <p:nvPr>
            <p:ph type="subTitle" idx="1"/>
          </p:nvPr>
        </p:nvSpPr>
        <p:spPr>
          <a:xfrm>
            <a:off x="2846875" y="2794050"/>
            <a:ext cx="3450000" cy="73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/>
            </a:lvl9pPr>
          </a:lstStyle>
          <a:p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135078" y="1158431"/>
            <a:ext cx="1586517" cy="575449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1"/>
          <p:cNvSpPr/>
          <p:nvPr/>
        </p:nvSpPr>
        <p:spPr>
          <a:xfrm flipH="1">
            <a:off x="7183578" y="3848356"/>
            <a:ext cx="1586517" cy="575449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-841766" y="-142767"/>
            <a:ext cx="2037000" cy="20370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1"/>
          <p:cNvSpPr/>
          <p:nvPr/>
        </p:nvSpPr>
        <p:spPr>
          <a:xfrm>
            <a:off x="7956534" y="3982408"/>
            <a:ext cx="2037000" cy="20370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" name="Google Shape;100;p11"/>
          <p:cNvGrpSpPr/>
          <p:nvPr/>
        </p:nvGrpSpPr>
        <p:grpSpPr>
          <a:xfrm>
            <a:off x="-702494" y="2003298"/>
            <a:ext cx="3425319" cy="3934103"/>
            <a:chOff x="-702494" y="2003298"/>
            <a:chExt cx="3425319" cy="3934103"/>
          </a:xfrm>
        </p:grpSpPr>
        <p:grpSp>
          <p:nvGrpSpPr>
            <p:cNvPr id="101" name="Google Shape;101;p11"/>
            <p:cNvGrpSpPr/>
            <p:nvPr/>
          </p:nvGrpSpPr>
          <p:grpSpPr>
            <a:xfrm rot="1756180">
              <a:off x="-9676" y="2287004"/>
              <a:ext cx="2039685" cy="3366690"/>
              <a:chOff x="839075" y="2285650"/>
              <a:chExt cx="692675" cy="1143325"/>
            </a:xfrm>
          </p:grpSpPr>
          <p:sp>
            <p:nvSpPr>
              <p:cNvPr id="102" name="Google Shape;102;p11"/>
              <p:cNvSpPr/>
              <p:nvPr/>
            </p:nvSpPr>
            <p:spPr>
              <a:xfrm>
                <a:off x="858125" y="2301600"/>
                <a:ext cx="219100" cy="37865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5146" extrusionOk="0">
                    <a:moveTo>
                      <a:pt x="8180" y="1"/>
                    </a:moveTo>
                    <a:lnTo>
                      <a:pt x="1" y="6370"/>
                    </a:lnTo>
                    <a:lnTo>
                      <a:pt x="275" y="6740"/>
                    </a:lnTo>
                    <a:cubicBezTo>
                      <a:pt x="4442" y="12145"/>
                      <a:pt x="6728" y="14979"/>
                      <a:pt x="7037" y="15145"/>
                    </a:cubicBezTo>
                    <a:lnTo>
                      <a:pt x="7514" y="14324"/>
                    </a:lnTo>
                    <a:cubicBezTo>
                      <a:pt x="7537" y="14348"/>
                      <a:pt x="7561" y="14360"/>
                      <a:pt x="7561" y="14360"/>
                    </a:cubicBezTo>
                    <a:cubicBezTo>
                      <a:pt x="7156" y="14026"/>
                      <a:pt x="3644" y="9538"/>
                      <a:pt x="1322" y="6549"/>
                    </a:cubicBezTo>
                    <a:lnTo>
                      <a:pt x="8764" y="739"/>
                    </a:lnTo>
                    <a:lnTo>
                      <a:pt x="8180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11"/>
              <p:cNvSpPr/>
              <p:nvPr/>
            </p:nvSpPr>
            <p:spPr>
              <a:xfrm>
                <a:off x="986425" y="2635275"/>
                <a:ext cx="466150" cy="724525"/>
              </a:xfrm>
              <a:custGeom>
                <a:avLst/>
                <a:gdLst/>
                <a:ahLst/>
                <a:cxnLst/>
                <a:rect l="l" t="t" r="r" b="b"/>
                <a:pathLst>
                  <a:path w="18646" h="28981" extrusionOk="0">
                    <a:moveTo>
                      <a:pt x="17610" y="1072"/>
                    </a:moveTo>
                    <a:lnTo>
                      <a:pt x="15478" y="27468"/>
                    </a:lnTo>
                    <a:cubicBezTo>
                      <a:pt x="10192" y="24670"/>
                      <a:pt x="2393" y="20491"/>
                      <a:pt x="1120" y="19634"/>
                    </a:cubicBezTo>
                    <a:cubicBezTo>
                      <a:pt x="1417" y="17646"/>
                      <a:pt x="2798" y="6978"/>
                      <a:pt x="3298" y="2989"/>
                    </a:cubicBezTo>
                    <a:lnTo>
                      <a:pt x="17610" y="1072"/>
                    </a:lnTo>
                    <a:close/>
                    <a:moveTo>
                      <a:pt x="18646" y="1"/>
                    </a:moveTo>
                    <a:lnTo>
                      <a:pt x="2465" y="2167"/>
                    </a:lnTo>
                    <a:lnTo>
                      <a:pt x="2417" y="2525"/>
                    </a:lnTo>
                    <a:cubicBezTo>
                      <a:pt x="1822" y="7144"/>
                      <a:pt x="238" y="19253"/>
                      <a:pt x="143" y="19705"/>
                    </a:cubicBezTo>
                    <a:cubicBezTo>
                      <a:pt x="12" y="20182"/>
                      <a:pt x="0" y="20253"/>
                      <a:pt x="7989" y="24551"/>
                    </a:cubicBezTo>
                    <a:cubicBezTo>
                      <a:pt x="11788" y="26599"/>
                      <a:pt x="15621" y="28635"/>
                      <a:pt x="15669" y="28647"/>
                    </a:cubicBezTo>
                    <a:lnTo>
                      <a:pt x="16312" y="28980"/>
                    </a:lnTo>
                    <a:lnTo>
                      <a:pt x="1864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11"/>
              <p:cNvSpPr/>
              <p:nvPr/>
            </p:nvSpPr>
            <p:spPr>
              <a:xfrm>
                <a:off x="1263825" y="3245050"/>
                <a:ext cx="209300" cy="183925"/>
              </a:xfrm>
              <a:custGeom>
                <a:avLst/>
                <a:gdLst/>
                <a:ahLst/>
                <a:cxnLst/>
                <a:rect l="l" t="t" r="r" b="b"/>
                <a:pathLst>
                  <a:path w="8372" h="7357" extrusionOk="0">
                    <a:moveTo>
                      <a:pt x="4184" y="1"/>
                    </a:moveTo>
                    <a:cubicBezTo>
                      <a:pt x="3689" y="1"/>
                      <a:pt x="3186" y="102"/>
                      <a:pt x="2704" y="315"/>
                    </a:cubicBezTo>
                    <a:cubicBezTo>
                      <a:pt x="846" y="1136"/>
                      <a:pt x="1" y="3303"/>
                      <a:pt x="822" y="5161"/>
                    </a:cubicBezTo>
                    <a:cubicBezTo>
                      <a:pt x="1431" y="6536"/>
                      <a:pt x="2776" y="7356"/>
                      <a:pt x="4188" y="7356"/>
                    </a:cubicBezTo>
                    <a:cubicBezTo>
                      <a:pt x="4683" y="7356"/>
                      <a:pt x="5186" y="7255"/>
                      <a:pt x="5668" y="7042"/>
                    </a:cubicBezTo>
                    <a:cubicBezTo>
                      <a:pt x="7526" y="6220"/>
                      <a:pt x="8371" y="4053"/>
                      <a:pt x="7550" y="2196"/>
                    </a:cubicBezTo>
                    <a:cubicBezTo>
                      <a:pt x="6941" y="821"/>
                      <a:pt x="5596" y="1"/>
                      <a:pt x="41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11"/>
              <p:cNvSpPr/>
              <p:nvPr/>
            </p:nvSpPr>
            <p:spPr>
              <a:xfrm>
                <a:off x="913800" y="3062675"/>
                <a:ext cx="157775" cy="141775"/>
              </a:xfrm>
              <a:custGeom>
                <a:avLst/>
                <a:gdLst/>
                <a:ahLst/>
                <a:cxnLst/>
                <a:rect l="l" t="t" r="r" b="b"/>
                <a:pathLst>
                  <a:path w="6311" h="5671" extrusionOk="0">
                    <a:moveTo>
                      <a:pt x="3150" y="0"/>
                    </a:moveTo>
                    <a:cubicBezTo>
                      <a:pt x="1896" y="0"/>
                      <a:pt x="746" y="840"/>
                      <a:pt x="417" y="2097"/>
                    </a:cubicBezTo>
                    <a:cubicBezTo>
                      <a:pt x="0" y="3598"/>
                      <a:pt x="905" y="5169"/>
                      <a:pt x="2429" y="5574"/>
                    </a:cubicBezTo>
                    <a:cubicBezTo>
                      <a:pt x="2671" y="5639"/>
                      <a:pt x="2915" y="5671"/>
                      <a:pt x="3156" y="5671"/>
                    </a:cubicBezTo>
                    <a:cubicBezTo>
                      <a:pt x="4403" y="5671"/>
                      <a:pt x="5554" y="4830"/>
                      <a:pt x="5894" y="3562"/>
                    </a:cubicBezTo>
                    <a:cubicBezTo>
                      <a:pt x="6311" y="2062"/>
                      <a:pt x="5406" y="490"/>
                      <a:pt x="3882" y="97"/>
                    </a:cubicBezTo>
                    <a:cubicBezTo>
                      <a:pt x="3637" y="32"/>
                      <a:pt x="3391" y="0"/>
                      <a:pt x="31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11"/>
              <p:cNvSpPr/>
              <p:nvPr/>
            </p:nvSpPr>
            <p:spPr>
              <a:xfrm>
                <a:off x="997425" y="2644175"/>
                <a:ext cx="122675" cy="110525"/>
              </a:xfrm>
              <a:custGeom>
                <a:avLst/>
                <a:gdLst/>
                <a:ahLst/>
                <a:cxnLst/>
                <a:rect l="l" t="t" r="r" b="b"/>
                <a:pathLst>
                  <a:path w="4907" h="4421" extrusionOk="0">
                    <a:moveTo>
                      <a:pt x="2462" y="0"/>
                    </a:moveTo>
                    <a:cubicBezTo>
                      <a:pt x="1484" y="0"/>
                      <a:pt x="592" y="653"/>
                      <a:pt x="322" y="1633"/>
                    </a:cubicBezTo>
                    <a:cubicBezTo>
                      <a:pt x="1" y="2823"/>
                      <a:pt x="703" y="4026"/>
                      <a:pt x="1882" y="4347"/>
                    </a:cubicBezTo>
                    <a:cubicBezTo>
                      <a:pt x="2072" y="4397"/>
                      <a:pt x="2263" y="4421"/>
                      <a:pt x="2450" y="4421"/>
                    </a:cubicBezTo>
                    <a:cubicBezTo>
                      <a:pt x="3434" y="4421"/>
                      <a:pt x="4325" y="3768"/>
                      <a:pt x="4585" y="2788"/>
                    </a:cubicBezTo>
                    <a:cubicBezTo>
                      <a:pt x="4906" y="1597"/>
                      <a:pt x="4204" y="383"/>
                      <a:pt x="3025" y="73"/>
                    </a:cubicBezTo>
                    <a:cubicBezTo>
                      <a:pt x="2837" y="24"/>
                      <a:pt x="2648" y="0"/>
                      <a:pt x="246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11"/>
              <p:cNvSpPr/>
              <p:nvPr/>
            </p:nvSpPr>
            <p:spPr>
              <a:xfrm>
                <a:off x="1392425" y="2582850"/>
                <a:ext cx="139325" cy="126050"/>
              </a:xfrm>
              <a:custGeom>
                <a:avLst/>
                <a:gdLst/>
                <a:ahLst/>
                <a:cxnLst/>
                <a:rect l="l" t="t" r="r" b="b"/>
                <a:pathLst>
                  <a:path w="5573" h="5042" extrusionOk="0">
                    <a:moveTo>
                      <a:pt x="2790" y="1"/>
                    </a:moveTo>
                    <a:cubicBezTo>
                      <a:pt x="1680" y="1"/>
                      <a:pt x="658" y="751"/>
                      <a:pt x="358" y="1871"/>
                    </a:cubicBezTo>
                    <a:cubicBezTo>
                      <a:pt x="0" y="3217"/>
                      <a:pt x="786" y="4598"/>
                      <a:pt x="2144" y="4955"/>
                    </a:cubicBezTo>
                    <a:cubicBezTo>
                      <a:pt x="2361" y="5013"/>
                      <a:pt x="2579" y="5041"/>
                      <a:pt x="2794" y="5041"/>
                    </a:cubicBezTo>
                    <a:cubicBezTo>
                      <a:pt x="3900" y="5041"/>
                      <a:pt x="4916" y="4305"/>
                      <a:pt x="5215" y="3169"/>
                    </a:cubicBezTo>
                    <a:cubicBezTo>
                      <a:pt x="5573" y="1824"/>
                      <a:pt x="4787" y="443"/>
                      <a:pt x="3429" y="85"/>
                    </a:cubicBezTo>
                    <a:cubicBezTo>
                      <a:pt x="3216" y="28"/>
                      <a:pt x="3001" y="1"/>
                      <a:pt x="27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11"/>
              <p:cNvSpPr/>
              <p:nvPr/>
            </p:nvSpPr>
            <p:spPr>
              <a:xfrm>
                <a:off x="839075" y="2430925"/>
                <a:ext cx="69975" cy="63175"/>
              </a:xfrm>
              <a:custGeom>
                <a:avLst/>
                <a:gdLst/>
                <a:ahLst/>
                <a:cxnLst/>
                <a:rect l="l" t="t" r="r" b="b"/>
                <a:pathLst>
                  <a:path w="2799" h="2527" extrusionOk="0">
                    <a:moveTo>
                      <a:pt x="1406" y="0"/>
                    </a:moveTo>
                    <a:cubicBezTo>
                      <a:pt x="849" y="0"/>
                      <a:pt x="329" y="376"/>
                      <a:pt x="179" y="936"/>
                    </a:cubicBezTo>
                    <a:cubicBezTo>
                      <a:pt x="1" y="1626"/>
                      <a:pt x="406" y="2305"/>
                      <a:pt x="1072" y="2483"/>
                    </a:cubicBezTo>
                    <a:cubicBezTo>
                      <a:pt x="1183" y="2512"/>
                      <a:pt x="1294" y="2526"/>
                      <a:pt x="1403" y="2526"/>
                    </a:cubicBezTo>
                    <a:cubicBezTo>
                      <a:pt x="1962" y="2526"/>
                      <a:pt x="2471" y="2158"/>
                      <a:pt x="2620" y="1590"/>
                    </a:cubicBezTo>
                    <a:cubicBezTo>
                      <a:pt x="2799" y="912"/>
                      <a:pt x="2394" y="221"/>
                      <a:pt x="1727" y="43"/>
                    </a:cubicBezTo>
                    <a:cubicBezTo>
                      <a:pt x="1620" y="14"/>
                      <a:pt x="1513" y="0"/>
                      <a:pt x="14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11"/>
              <p:cNvSpPr/>
              <p:nvPr/>
            </p:nvSpPr>
            <p:spPr>
              <a:xfrm>
                <a:off x="1038500" y="2285650"/>
                <a:ext cx="69975" cy="63175"/>
              </a:xfrm>
              <a:custGeom>
                <a:avLst/>
                <a:gdLst/>
                <a:ahLst/>
                <a:cxnLst/>
                <a:rect l="l" t="t" r="r" b="b"/>
                <a:pathLst>
                  <a:path w="2799" h="2527" extrusionOk="0">
                    <a:moveTo>
                      <a:pt x="1393" y="0"/>
                    </a:moveTo>
                    <a:cubicBezTo>
                      <a:pt x="829" y="0"/>
                      <a:pt x="329" y="368"/>
                      <a:pt x="180" y="936"/>
                    </a:cubicBezTo>
                    <a:cubicBezTo>
                      <a:pt x="1" y="1615"/>
                      <a:pt x="406" y="2306"/>
                      <a:pt x="1072" y="2484"/>
                    </a:cubicBezTo>
                    <a:cubicBezTo>
                      <a:pt x="1181" y="2513"/>
                      <a:pt x="1290" y="2526"/>
                      <a:pt x="1397" y="2526"/>
                    </a:cubicBezTo>
                    <a:cubicBezTo>
                      <a:pt x="1959" y="2526"/>
                      <a:pt x="2470" y="2151"/>
                      <a:pt x="2620" y="1591"/>
                    </a:cubicBezTo>
                    <a:cubicBezTo>
                      <a:pt x="2799" y="901"/>
                      <a:pt x="2394" y="222"/>
                      <a:pt x="1727" y="43"/>
                    </a:cubicBezTo>
                    <a:cubicBezTo>
                      <a:pt x="1615" y="14"/>
                      <a:pt x="1503" y="0"/>
                      <a:pt x="13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" name="Google Shape;110;p11"/>
            <p:cNvSpPr/>
            <p:nvPr/>
          </p:nvSpPr>
          <p:spPr>
            <a:xfrm rot="301042">
              <a:off x="814248" y="3289747"/>
              <a:ext cx="131851" cy="114358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301042">
              <a:off x="4748" y="4270472"/>
              <a:ext cx="131851" cy="114358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rot="301042">
              <a:off x="1916798" y="3720147"/>
              <a:ext cx="131851" cy="114358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301042">
              <a:off x="647473" y="5293522"/>
              <a:ext cx="131851" cy="114358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11"/>
          <p:cNvGrpSpPr/>
          <p:nvPr/>
        </p:nvGrpSpPr>
        <p:grpSpPr>
          <a:xfrm>
            <a:off x="6478194" y="-430877"/>
            <a:ext cx="3425319" cy="3934103"/>
            <a:chOff x="6478194" y="-430877"/>
            <a:chExt cx="3425319" cy="3934103"/>
          </a:xfrm>
        </p:grpSpPr>
        <p:grpSp>
          <p:nvGrpSpPr>
            <p:cNvPr id="115" name="Google Shape;115;p11"/>
            <p:cNvGrpSpPr/>
            <p:nvPr/>
          </p:nvGrpSpPr>
          <p:grpSpPr>
            <a:xfrm rot="9043820" flipH="1">
              <a:off x="7171011" y="-147171"/>
              <a:ext cx="2039685" cy="3366690"/>
              <a:chOff x="839075" y="2285650"/>
              <a:chExt cx="692675" cy="1143325"/>
            </a:xfrm>
          </p:grpSpPr>
          <p:sp>
            <p:nvSpPr>
              <p:cNvPr id="116" name="Google Shape;116;p11"/>
              <p:cNvSpPr/>
              <p:nvPr/>
            </p:nvSpPr>
            <p:spPr>
              <a:xfrm>
                <a:off x="858125" y="2301600"/>
                <a:ext cx="219100" cy="37865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5146" extrusionOk="0">
                    <a:moveTo>
                      <a:pt x="8180" y="1"/>
                    </a:moveTo>
                    <a:lnTo>
                      <a:pt x="1" y="6370"/>
                    </a:lnTo>
                    <a:lnTo>
                      <a:pt x="275" y="6740"/>
                    </a:lnTo>
                    <a:cubicBezTo>
                      <a:pt x="4442" y="12145"/>
                      <a:pt x="6728" y="14979"/>
                      <a:pt x="7037" y="15145"/>
                    </a:cubicBezTo>
                    <a:lnTo>
                      <a:pt x="7514" y="14324"/>
                    </a:lnTo>
                    <a:cubicBezTo>
                      <a:pt x="7537" y="14348"/>
                      <a:pt x="7561" y="14360"/>
                      <a:pt x="7561" y="14360"/>
                    </a:cubicBezTo>
                    <a:cubicBezTo>
                      <a:pt x="7156" y="14026"/>
                      <a:pt x="3644" y="9538"/>
                      <a:pt x="1322" y="6549"/>
                    </a:cubicBezTo>
                    <a:lnTo>
                      <a:pt x="8764" y="739"/>
                    </a:lnTo>
                    <a:lnTo>
                      <a:pt x="8180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11"/>
              <p:cNvSpPr/>
              <p:nvPr/>
            </p:nvSpPr>
            <p:spPr>
              <a:xfrm>
                <a:off x="986425" y="2635275"/>
                <a:ext cx="466150" cy="724525"/>
              </a:xfrm>
              <a:custGeom>
                <a:avLst/>
                <a:gdLst/>
                <a:ahLst/>
                <a:cxnLst/>
                <a:rect l="l" t="t" r="r" b="b"/>
                <a:pathLst>
                  <a:path w="18646" h="28981" extrusionOk="0">
                    <a:moveTo>
                      <a:pt x="17610" y="1072"/>
                    </a:moveTo>
                    <a:lnTo>
                      <a:pt x="15478" y="27468"/>
                    </a:lnTo>
                    <a:cubicBezTo>
                      <a:pt x="10192" y="24670"/>
                      <a:pt x="2393" y="20491"/>
                      <a:pt x="1120" y="19634"/>
                    </a:cubicBezTo>
                    <a:cubicBezTo>
                      <a:pt x="1417" y="17646"/>
                      <a:pt x="2798" y="6978"/>
                      <a:pt x="3298" y="2989"/>
                    </a:cubicBezTo>
                    <a:lnTo>
                      <a:pt x="17610" y="1072"/>
                    </a:lnTo>
                    <a:close/>
                    <a:moveTo>
                      <a:pt x="18646" y="1"/>
                    </a:moveTo>
                    <a:lnTo>
                      <a:pt x="2465" y="2167"/>
                    </a:lnTo>
                    <a:lnTo>
                      <a:pt x="2417" y="2525"/>
                    </a:lnTo>
                    <a:cubicBezTo>
                      <a:pt x="1822" y="7144"/>
                      <a:pt x="238" y="19253"/>
                      <a:pt x="143" y="19705"/>
                    </a:cubicBezTo>
                    <a:cubicBezTo>
                      <a:pt x="12" y="20182"/>
                      <a:pt x="0" y="20253"/>
                      <a:pt x="7989" y="24551"/>
                    </a:cubicBezTo>
                    <a:cubicBezTo>
                      <a:pt x="11788" y="26599"/>
                      <a:pt x="15621" y="28635"/>
                      <a:pt x="15669" y="28647"/>
                    </a:cubicBezTo>
                    <a:lnTo>
                      <a:pt x="16312" y="28980"/>
                    </a:lnTo>
                    <a:lnTo>
                      <a:pt x="1864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11"/>
              <p:cNvSpPr/>
              <p:nvPr/>
            </p:nvSpPr>
            <p:spPr>
              <a:xfrm>
                <a:off x="1263825" y="3245050"/>
                <a:ext cx="209300" cy="183925"/>
              </a:xfrm>
              <a:custGeom>
                <a:avLst/>
                <a:gdLst/>
                <a:ahLst/>
                <a:cxnLst/>
                <a:rect l="l" t="t" r="r" b="b"/>
                <a:pathLst>
                  <a:path w="8372" h="7357" extrusionOk="0">
                    <a:moveTo>
                      <a:pt x="4184" y="1"/>
                    </a:moveTo>
                    <a:cubicBezTo>
                      <a:pt x="3689" y="1"/>
                      <a:pt x="3186" y="102"/>
                      <a:pt x="2704" y="315"/>
                    </a:cubicBezTo>
                    <a:cubicBezTo>
                      <a:pt x="846" y="1136"/>
                      <a:pt x="1" y="3303"/>
                      <a:pt x="822" y="5161"/>
                    </a:cubicBezTo>
                    <a:cubicBezTo>
                      <a:pt x="1431" y="6536"/>
                      <a:pt x="2776" y="7356"/>
                      <a:pt x="4188" y="7356"/>
                    </a:cubicBezTo>
                    <a:cubicBezTo>
                      <a:pt x="4683" y="7356"/>
                      <a:pt x="5186" y="7255"/>
                      <a:pt x="5668" y="7042"/>
                    </a:cubicBezTo>
                    <a:cubicBezTo>
                      <a:pt x="7526" y="6220"/>
                      <a:pt x="8371" y="4053"/>
                      <a:pt x="7550" y="2196"/>
                    </a:cubicBezTo>
                    <a:cubicBezTo>
                      <a:pt x="6941" y="821"/>
                      <a:pt x="5596" y="1"/>
                      <a:pt x="41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11"/>
              <p:cNvSpPr/>
              <p:nvPr/>
            </p:nvSpPr>
            <p:spPr>
              <a:xfrm>
                <a:off x="913800" y="3062675"/>
                <a:ext cx="157775" cy="141775"/>
              </a:xfrm>
              <a:custGeom>
                <a:avLst/>
                <a:gdLst/>
                <a:ahLst/>
                <a:cxnLst/>
                <a:rect l="l" t="t" r="r" b="b"/>
                <a:pathLst>
                  <a:path w="6311" h="5671" extrusionOk="0">
                    <a:moveTo>
                      <a:pt x="3150" y="0"/>
                    </a:moveTo>
                    <a:cubicBezTo>
                      <a:pt x="1896" y="0"/>
                      <a:pt x="746" y="840"/>
                      <a:pt x="417" y="2097"/>
                    </a:cubicBezTo>
                    <a:cubicBezTo>
                      <a:pt x="0" y="3598"/>
                      <a:pt x="905" y="5169"/>
                      <a:pt x="2429" y="5574"/>
                    </a:cubicBezTo>
                    <a:cubicBezTo>
                      <a:pt x="2671" y="5639"/>
                      <a:pt x="2915" y="5671"/>
                      <a:pt x="3156" y="5671"/>
                    </a:cubicBezTo>
                    <a:cubicBezTo>
                      <a:pt x="4403" y="5671"/>
                      <a:pt x="5554" y="4830"/>
                      <a:pt x="5894" y="3562"/>
                    </a:cubicBezTo>
                    <a:cubicBezTo>
                      <a:pt x="6311" y="2062"/>
                      <a:pt x="5406" y="490"/>
                      <a:pt x="3882" y="97"/>
                    </a:cubicBezTo>
                    <a:cubicBezTo>
                      <a:pt x="3637" y="32"/>
                      <a:pt x="3391" y="0"/>
                      <a:pt x="31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11"/>
              <p:cNvSpPr/>
              <p:nvPr/>
            </p:nvSpPr>
            <p:spPr>
              <a:xfrm>
                <a:off x="997425" y="2644175"/>
                <a:ext cx="122675" cy="110525"/>
              </a:xfrm>
              <a:custGeom>
                <a:avLst/>
                <a:gdLst/>
                <a:ahLst/>
                <a:cxnLst/>
                <a:rect l="l" t="t" r="r" b="b"/>
                <a:pathLst>
                  <a:path w="4907" h="4421" extrusionOk="0">
                    <a:moveTo>
                      <a:pt x="2462" y="0"/>
                    </a:moveTo>
                    <a:cubicBezTo>
                      <a:pt x="1484" y="0"/>
                      <a:pt x="592" y="653"/>
                      <a:pt x="322" y="1633"/>
                    </a:cubicBezTo>
                    <a:cubicBezTo>
                      <a:pt x="1" y="2823"/>
                      <a:pt x="703" y="4026"/>
                      <a:pt x="1882" y="4347"/>
                    </a:cubicBezTo>
                    <a:cubicBezTo>
                      <a:pt x="2072" y="4397"/>
                      <a:pt x="2263" y="4421"/>
                      <a:pt x="2450" y="4421"/>
                    </a:cubicBezTo>
                    <a:cubicBezTo>
                      <a:pt x="3434" y="4421"/>
                      <a:pt x="4325" y="3768"/>
                      <a:pt x="4585" y="2788"/>
                    </a:cubicBezTo>
                    <a:cubicBezTo>
                      <a:pt x="4906" y="1597"/>
                      <a:pt x="4204" y="383"/>
                      <a:pt x="3025" y="73"/>
                    </a:cubicBezTo>
                    <a:cubicBezTo>
                      <a:pt x="2837" y="24"/>
                      <a:pt x="2648" y="0"/>
                      <a:pt x="246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11"/>
              <p:cNvSpPr/>
              <p:nvPr/>
            </p:nvSpPr>
            <p:spPr>
              <a:xfrm>
                <a:off x="1392425" y="2582850"/>
                <a:ext cx="139325" cy="126050"/>
              </a:xfrm>
              <a:custGeom>
                <a:avLst/>
                <a:gdLst/>
                <a:ahLst/>
                <a:cxnLst/>
                <a:rect l="l" t="t" r="r" b="b"/>
                <a:pathLst>
                  <a:path w="5573" h="5042" extrusionOk="0">
                    <a:moveTo>
                      <a:pt x="2790" y="1"/>
                    </a:moveTo>
                    <a:cubicBezTo>
                      <a:pt x="1680" y="1"/>
                      <a:pt x="658" y="751"/>
                      <a:pt x="358" y="1871"/>
                    </a:cubicBezTo>
                    <a:cubicBezTo>
                      <a:pt x="0" y="3217"/>
                      <a:pt x="786" y="4598"/>
                      <a:pt x="2144" y="4955"/>
                    </a:cubicBezTo>
                    <a:cubicBezTo>
                      <a:pt x="2361" y="5013"/>
                      <a:pt x="2579" y="5041"/>
                      <a:pt x="2794" y="5041"/>
                    </a:cubicBezTo>
                    <a:cubicBezTo>
                      <a:pt x="3900" y="5041"/>
                      <a:pt x="4916" y="4305"/>
                      <a:pt x="5215" y="3169"/>
                    </a:cubicBezTo>
                    <a:cubicBezTo>
                      <a:pt x="5573" y="1824"/>
                      <a:pt x="4787" y="443"/>
                      <a:pt x="3429" y="85"/>
                    </a:cubicBezTo>
                    <a:cubicBezTo>
                      <a:pt x="3216" y="28"/>
                      <a:pt x="3001" y="1"/>
                      <a:pt x="27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11"/>
              <p:cNvSpPr/>
              <p:nvPr/>
            </p:nvSpPr>
            <p:spPr>
              <a:xfrm>
                <a:off x="839075" y="2430925"/>
                <a:ext cx="69975" cy="63175"/>
              </a:xfrm>
              <a:custGeom>
                <a:avLst/>
                <a:gdLst/>
                <a:ahLst/>
                <a:cxnLst/>
                <a:rect l="l" t="t" r="r" b="b"/>
                <a:pathLst>
                  <a:path w="2799" h="2527" extrusionOk="0">
                    <a:moveTo>
                      <a:pt x="1406" y="0"/>
                    </a:moveTo>
                    <a:cubicBezTo>
                      <a:pt x="849" y="0"/>
                      <a:pt x="329" y="376"/>
                      <a:pt x="179" y="936"/>
                    </a:cubicBezTo>
                    <a:cubicBezTo>
                      <a:pt x="1" y="1626"/>
                      <a:pt x="406" y="2305"/>
                      <a:pt x="1072" y="2483"/>
                    </a:cubicBezTo>
                    <a:cubicBezTo>
                      <a:pt x="1183" y="2512"/>
                      <a:pt x="1294" y="2526"/>
                      <a:pt x="1403" y="2526"/>
                    </a:cubicBezTo>
                    <a:cubicBezTo>
                      <a:pt x="1962" y="2526"/>
                      <a:pt x="2471" y="2158"/>
                      <a:pt x="2620" y="1590"/>
                    </a:cubicBezTo>
                    <a:cubicBezTo>
                      <a:pt x="2799" y="912"/>
                      <a:pt x="2394" y="221"/>
                      <a:pt x="1727" y="43"/>
                    </a:cubicBezTo>
                    <a:cubicBezTo>
                      <a:pt x="1620" y="14"/>
                      <a:pt x="1513" y="0"/>
                      <a:pt x="14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11"/>
              <p:cNvSpPr/>
              <p:nvPr/>
            </p:nvSpPr>
            <p:spPr>
              <a:xfrm>
                <a:off x="1038500" y="2285650"/>
                <a:ext cx="69975" cy="63175"/>
              </a:xfrm>
              <a:custGeom>
                <a:avLst/>
                <a:gdLst/>
                <a:ahLst/>
                <a:cxnLst/>
                <a:rect l="l" t="t" r="r" b="b"/>
                <a:pathLst>
                  <a:path w="2799" h="2527" extrusionOk="0">
                    <a:moveTo>
                      <a:pt x="1393" y="0"/>
                    </a:moveTo>
                    <a:cubicBezTo>
                      <a:pt x="829" y="0"/>
                      <a:pt x="329" y="368"/>
                      <a:pt x="180" y="936"/>
                    </a:cubicBezTo>
                    <a:cubicBezTo>
                      <a:pt x="1" y="1615"/>
                      <a:pt x="406" y="2306"/>
                      <a:pt x="1072" y="2484"/>
                    </a:cubicBezTo>
                    <a:cubicBezTo>
                      <a:pt x="1181" y="2513"/>
                      <a:pt x="1290" y="2526"/>
                      <a:pt x="1397" y="2526"/>
                    </a:cubicBezTo>
                    <a:cubicBezTo>
                      <a:pt x="1959" y="2526"/>
                      <a:pt x="2470" y="2151"/>
                      <a:pt x="2620" y="1591"/>
                    </a:cubicBezTo>
                    <a:cubicBezTo>
                      <a:pt x="2799" y="901"/>
                      <a:pt x="2394" y="222"/>
                      <a:pt x="1727" y="43"/>
                    </a:cubicBezTo>
                    <a:cubicBezTo>
                      <a:pt x="1615" y="14"/>
                      <a:pt x="1503" y="0"/>
                      <a:pt x="13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4" name="Google Shape;124;p11"/>
            <p:cNvSpPr/>
            <p:nvPr/>
          </p:nvSpPr>
          <p:spPr>
            <a:xfrm rot="301094">
              <a:off x="7804366" y="-97593"/>
              <a:ext cx="155244" cy="13468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1"/>
            <p:cNvSpPr/>
            <p:nvPr/>
          </p:nvSpPr>
          <p:spPr>
            <a:xfrm rot="301094">
              <a:off x="7162316" y="967807"/>
              <a:ext cx="155244" cy="13468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1"/>
            <p:cNvSpPr/>
            <p:nvPr/>
          </p:nvSpPr>
          <p:spPr>
            <a:xfrm rot="301094">
              <a:off x="9102616" y="1546357"/>
              <a:ext cx="155244" cy="13468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35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57" name="Google Shape;557;p35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8"/>
          <p:cNvSpPr txBox="1">
            <a:spLocks noGrp="1"/>
          </p:cNvSpPr>
          <p:nvPr>
            <p:ph type="ctrTitle"/>
          </p:nvPr>
        </p:nvSpPr>
        <p:spPr>
          <a:xfrm>
            <a:off x="4066287" y="1290384"/>
            <a:ext cx="4293300" cy="24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 dirty="0"/>
              <a:t>Белки, жиры и углеводы</a:t>
            </a:r>
            <a:endParaRPr sz="5400" dirty="0"/>
          </a:p>
        </p:txBody>
      </p:sp>
      <p:sp>
        <p:nvSpPr>
          <p:cNvPr id="567" name="Google Shape;567;p38"/>
          <p:cNvSpPr/>
          <p:nvPr/>
        </p:nvSpPr>
        <p:spPr>
          <a:xfrm>
            <a:off x="2883888" y="-268094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38"/>
          <p:cNvSpPr/>
          <p:nvPr/>
        </p:nvSpPr>
        <p:spPr>
          <a:xfrm>
            <a:off x="-881150" y="-431337"/>
            <a:ext cx="2281500" cy="22815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38"/>
          <p:cNvGrpSpPr/>
          <p:nvPr/>
        </p:nvGrpSpPr>
        <p:grpSpPr>
          <a:xfrm>
            <a:off x="-1037150" y="1085800"/>
            <a:ext cx="4452000" cy="4452000"/>
            <a:chOff x="-1037150" y="1085800"/>
            <a:chExt cx="4452000" cy="4452000"/>
          </a:xfrm>
        </p:grpSpPr>
        <p:sp>
          <p:nvSpPr>
            <p:cNvPr id="570" name="Google Shape;570;p38"/>
            <p:cNvSpPr/>
            <p:nvPr/>
          </p:nvSpPr>
          <p:spPr>
            <a:xfrm>
              <a:off x="-1037150" y="1085800"/>
              <a:ext cx="4452000" cy="445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-881150" y="1241800"/>
              <a:ext cx="4140000" cy="4140000"/>
            </a:xfrm>
            <a:prstGeom prst="ellipse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 rot="1315341">
            <a:off x="280580" y="1793108"/>
            <a:ext cx="2880247" cy="2060933"/>
            <a:chOff x="3698375" y="764675"/>
            <a:chExt cx="1508825" cy="1079625"/>
          </a:xfrm>
        </p:grpSpPr>
        <p:sp>
          <p:nvSpPr>
            <p:cNvPr id="573" name="Google Shape;573;p38"/>
            <p:cNvSpPr/>
            <p:nvPr/>
          </p:nvSpPr>
          <p:spPr>
            <a:xfrm>
              <a:off x="4393700" y="1763775"/>
              <a:ext cx="111350" cy="80525"/>
            </a:xfrm>
            <a:custGeom>
              <a:avLst/>
              <a:gdLst/>
              <a:ahLst/>
              <a:cxnLst/>
              <a:rect l="l" t="t" r="r" b="b"/>
              <a:pathLst>
                <a:path w="4454" h="3221" extrusionOk="0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698375" y="963450"/>
              <a:ext cx="711125" cy="872650"/>
            </a:xfrm>
            <a:custGeom>
              <a:avLst/>
              <a:gdLst/>
              <a:ahLst/>
              <a:cxnLst/>
              <a:rect l="l" t="t" r="r" b="b"/>
              <a:pathLst>
                <a:path w="28445" h="34906" extrusionOk="0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726650" y="928050"/>
              <a:ext cx="772425" cy="894350"/>
            </a:xfrm>
            <a:custGeom>
              <a:avLst/>
              <a:gdLst/>
              <a:ahLst/>
              <a:cxnLst/>
              <a:rect l="l" t="t" r="r" b="b"/>
              <a:pathLst>
                <a:path w="30897" h="35774" extrusionOk="0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4498775" y="919275"/>
              <a:ext cx="708425" cy="872175"/>
            </a:xfrm>
            <a:custGeom>
              <a:avLst/>
              <a:gdLst/>
              <a:ahLst/>
              <a:cxnLst/>
              <a:rect l="l" t="t" r="r" b="b"/>
              <a:pathLst>
                <a:path w="28337" h="34887" extrusionOk="0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4499050" y="919275"/>
              <a:ext cx="536125" cy="871875"/>
            </a:xfrm>
            <a:custGeom>
              <a:avLst/>
              <a:gdLst/>
              <a:ahLst/>
              <a:cxnLst/>
              <a:rect l="l" t="t" r="r" b="b"/>
              <a:pathLst>
                <a:path w="21445" h="34875" extrusionOk="0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4498775" y="764675"/>
              <a:ext cx="459000" cy="1027375"/>
            </a:xfrm>
            <a:custGeom>
              <a:avLst/>
              <a:gdLst/>
              <a:ahLst/>
              <a:cxnLst/>
              <a:rect l="l" t="t" r="r" b="b"/>
              <a:pathLst>
                <a:path w="18360" h="41095" extrusionOk="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788850" y="919850"/>
              <a:ext cx="710525" cy="872775"/>
            </a:xfrm>
            <a:custGeom>
              <a:avLst/>
              <a:gdLst/>
              <a:ahLst/>
              <a:cxnLst/>
              <a:rect l="l" t="t" r="r" b="b"/>
              <a:pathLst>
                <a:path w="28421" h="34911" extrusionOk="0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932625" y="1036200"/>
              <a:ext cx="453350" cy="78375"/>
            </a:xfrm>
            <a:custGeom>
              <a:avLst/>
              <a:gdLst/>
              <a:ahLst/>
              <a:cxnLst/>
              <a:rect l="l" t="t" r="r" b="b"/>
              <a:pathLst>
                <a:path w="18134" h="3135" extrusionOk="0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934400" y="1110475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935900" y="1185025"/>
              <a:ext cx="453050" cy="78075"/>
            </a:xfrm>
            <a:custGeom>
              <a:avLst/>
              <a:gdLst/>
              <a:ahLst/>
              <a:cxnLst/>
              <a:rect l="l" t="t" r="r" b="b"/>
              <a:pathLst>
                <a:path w="18122" h="3123" extrusionOk="0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937375" y="1259000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938875" y="1333425"/>
              <a:ext cx="453050" cy="78500"/>
            </a:xfrm>
            <a:custGeom>
              <a:avLst/>
              <a:gdLst/>
              <a:ahLst/>
              <a:cxnLst/>
              <a:rect l="l" t="t" r="r" b="b"/>
              <a:pathLst>
                <a:path w="18122" h="3140" extrusionOk="0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940075" y="140782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941250" y="14822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942750" y="15563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944225" y="163077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4557400" y="881250"/>
              <a:ext cx="347975" cy="229750"/>
            </a:xfrm>
            <a:custGeom>
              <a:avLst/>
              <a:gdLst/>
              <a:ahLst/>
              <a:cxnLst/>
              <a:rect l="l" t="t" r="r" b="b"/>
              <a:pathLst>
                <a:path w="13919" h="9190" extrusionOk="0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4558000" y="952875"/>
              <a:ext cx="348875" cy="225700"/>
            </a:xfrm>
            <a:custGeom>
              <a:avLst/>
              <a:gdLst/>
              <a:ahLst/>
              <a:cxnLst/>
              <a:rect l="l" t="t" r="r" b="b"/>
              <a:pathLst>
                <a:path w="13955" h="9028" extrusionOk="0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4558600" y="1025050"/>
              <a:ext cx="349775" cy="221675"/>
            </a:xfrm>
            <a:custGeom>
              <a:avLst/>
              <a:gdLst/>
              <a:ahLst/>
              <a:cxnLst/>
              <a:rect l="l" t="t" r="r" b="b"/>
              <a:pathLst>
                <a:path w="13991" h="8867" extrusionOk="0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4558600" y="1097725"/>
              <a:ext cx="350950" cy="217475"/>
            </a:xfrm>
            <a:custGeom>
              <a:avLst/>
              <a:gdLst/>
              <a:ahLst/>
              <a:cxnLst/>
              <a:rect l="l" t="t" r="r" b="b"/>
              <a:pathLst>
                <a:path w="14038" h="8699" extrusionOk="0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4559475" y="1170875"/>
              <a:ext cx="351575" cy="213075"/>
            </a:xfrm>
            <a:custGeom>
              <a:avLst/>
              <a:gdLst/>
              <a:ahLst/>
              <a:cxnLst/>
              <a:rect l="l" t="t" r="r" b="b"/>
              <a:pathLst>
                <a:path w="14063" h="8523" extrusionOk="0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4559775" y="1243700"/>
              <a:ext cx="352750" cy="209600"/>
            </a:xfrm>
            <a:custGeom>
              <a:avLst/>
              <a:gdLst/>
              <a:ahLst/>
              <a:cxnLst/>
              <a:rect l="l" t="t" r="r" b="b"/>
              <a:pathLst>
                <a:path w="14110" h="8384" extrusionOk="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4560075" y="1317350"/>
              <a:ext cx="353950" cy="205325"/>
            </a:xfrm>
            <a:custGeom>
              <a:avLst/>
              <a:gdLst/>
              <a:ahLst/>
              <a:cxnLst/>
              <a:rect l="l" t="t" r="r" b="b"/>
              <a:pathLst>
                <a:path w="14158" h="8213" extrusionOk="0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4560975" y="1391175"/>
              <a:ext cx="354525" cy="201425"/>
            </a:xfrm>
            <a:custGeom>
              <a:avLst/>
              <a:gdLst/>
              <a:ahLst/>
              <a:cxnLst/>
              <a:rect l="l" t="t" r="r" b="b"/>
              <a:pathLst>
                <a:path w="14181" h="8057" extrusionOk="0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4560975" y="1465175"/>
              <a:ext cx="355725" cy="197375"/>
            </a:xfrm>
            <a:custGeom>
              <a:avLst/>
              <a:gdLst/>
              <a:ahLst/>
              <a:cxnLst/>
              <a:rect l="l" t="t" r="r" b="b"/>
              <a:pathLst>
                <a:path w="14229" h="7895" extrusionOk="0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8" name="Google Shape;598;p38"/>
          <p:cNvGrpSpPr/>
          <p:nvPr/>
        </p:nvGrpSpPr>
        <p:grpSpPr>
          <a:xfrm>
            <a:off x="-744483" y="3013235"/>
            <a:ext cx="2915757" cy="2130254"/>
            <a:chOff x="2868800" y="2088975"/>
            <a:chExt cx="1181425" cy="863150"/>
          </a:xfrm>
        </p:grpSpPr>
        <p:sp>
          <p:nvSpPr>
            <p:cNvPr id="599" name="Google Shape;599;p38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7" name="Google Shape;607;p38"/>
          <p:cNvGrpSpPr/>
          <p:nvPr/>
        </p:nvGrpSpPr>
        <p:grpSpPr>
          <a:xfrm rot="1458948">
            <a:off x="43650" y="372788"/>
            <a:ext cx="563060" cy="1364873"/>
            <a:chOff x="2541375" y="3220475"/>
            <a:chExt cx="427450" cy="1036150"/>
          </a:xfrm>
        </p:grpSpPr>
        <p:sp>
          <p:nvSpPr>
            <p:cNvPr id="608" name="Google Shape;608;p38"/>
            <p:cNvSpPr/>
            <p:nvPr/>
          </p:nvSpPr>
          <p:spPr>
            <a:xfrm>
              <a:off x="2541375" y="3220475"/>
              <a:ext cx="427450" cy="1035850"/>
            </a:xfrm>
            <a:custGeom>
              <a:avLst/>
              <a:gdLst/>
              <a:ahLst/>
              <a:cxnLst/>
              <a:rect l="l" t="t" r="r" b="b"/>
              <a:pathLst>
                <a:path w="17098" h="41434" extrusionOk="0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2541375" y="3636600"/>
              <a:ext cx="427450" cy="620025"/>
            </a:xfrm>
            <a:custGeom>
              <a:avLst/>
              <a:gdLst/>
              <a:ahLst/>
              <a:cxnLst/>
              <a:rect l="l" t="t" r="r" b="b"/>
              <a:pathLst>
                <a:path w="17098" h="24801" extrusionOk="0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2664300" y="3334775"/>
              <a:ext cx="181000" cy="796850"/>
            </a:xfrm>
            <a:custGeom>
              <a:avLst/>
              <a:gdLst/>
              <a:ahLst/>
              <a:cxnLst/>
              <a:rect l="l" t="t" r="r" b="b"/>
              <a:pathLst>
                <a:path w="7240" h="31874" extrusionOk="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2693175" y="3987250"/>
              <a:ext cx="70875" cy="6147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2726225" y="3334775"/>
              <a:ext cx="57775" cy="278925"/>
            </a:xfrm>
            <a:custGeom>
              <a:avLst/>
              <a:gdLst/>
              <a:ahLst/>
              <a:cxnLst/>
              <a:rect l="l" t="t" r="r" b="b"/>
              <a:pathLst>
                <a:path w="2311" h="11157" extrusionOk="0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3" name="Google Shape;613;p38"/>
          <p:cNvGrpSpPr/>
          <p:nvPr/>
        </p:nvGrpSpPr>
        <p:grpSpPr>
          <a:xfrm>
            <a:off x="2403090" y="3959107"/>
            <a:ext cx="1732881" cy="1793702"/>
            <a:chOff x="5556925" y="2802275"/>
            <a:chExt cx="757875" cy="784475"/>
          </a:xfrm>
        </p:grpSpPr>
        <p:sp>
          <p:nvSpPr>
            <p:cNvPr id="614" name="Google Shape;614;p38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5" name="Google Shape;635;p38"/>
          <p:cNvGrpSpPr/>
          <p:nvPr/>
        </p:nvGrpSpPr>
        <p:grpSpPr>
          <a:xfrm rot="544886">
            <a:off x="3061109" y="1595211"/>
            <a:ext cx="860873" cy="1678882"/>
            <a:chOff x="6945350" y="145425"/>
            <a:chExt cx="317325" cy="618850"/>
          </a:xfrm>
        </p:grpSpPr>
        <p:sp>
          <p:nvSpPr>
            <p:cNvPr id="636" name="Google Shape;636;p38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0" name="Google Shape;640;p38"/>
          <p:cNvGrpSpPr/>
          <p:nvPr/>
        </p:nvGrpSpPr>
        <p:grpSpPr>
          <a:xfrm rot="-2019428">
            <a:off x="1543819" y="247748"/>
            <a:ext cx="1078938" cy="1614954"/>
            <a:chOff x="7166500" y="-57275"/>
            <a:chExt cx="414050" cy="619750"/>
          </a:xfrm>
        </p:grpSpPr>
        <p:sp>
          <p:nvSpPr>
            <p:cNvPr id="641" name="Google Shape;641;p38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38"/>
          <p:cNvGrpSpPr/>
          <p:nvPr/>
        </p:nvGrpSpPr>
        <p:grpSpPr>
          <a:xfrm>
            <a:off x="3043492" y="693849"/>
            <a:ext cx="547954" cy="547954"/>
            <a:chOff x="3796125" y="-35750"/>
            <a:chExt cx="773400" cy="773400"/>
          </a:xfrm>
        </p:grpSpPr>
        <p:sp>
          <p:nvSpPr>
            <p:cNvPr id="646" name="Google Shape;646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8"/>
          <p:cNvGrpSpPr/>
          <p:nvPr/>
        </p:nvGrpSpPr>
        <p:grpSpPr>
          <a:xfrm>
            <a:off x="-599330" y="2889646"/>
            <a:ext cx="979588" cy="979588"/>
            <a:chOff x="3796125" y="-35750"/>
            <a:chExt cx="773400" cy="773400"/>
          </a:xfrm>
        </p:grpSpPr>
        <p:sp>
          <p:nvSpPr>
            <p:cNvPr id="649" name="Google Shape;649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8" name="Google Shape;1758;p65"/>
          <p:cNvSpPr/>
          <p:nvPr/>
        </p:nvSpPr>
        <p:spPr>
          <a:xfrm rot="-275293">
            <a:off x="2606851" y="1073253"/>
            <a:ext cx="3930295" cy="2997001"/>
          </a:xfrm>
          <a:prstGeom prst="roundRect">
            <a:avLst>
              <a:gd name="adj" fmla="val 293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9" name="Google Shape;1759;p65"/>
          <p:cNvSpPr txBox="1">
            <a:spLocks noGrp="1"/>
          </p:cNvSpPr>
          <p:nvPr>
            <p:ph type="subTitle" idx="1"/>
          </p:nvPr>
        </p:nvSpPr>
        <p:spPr>
          <a:xfrm>
            <a:off x="3119658" y="2409847"/>
            <a:ext cx="3142062" cy="10268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ru-RU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органические соединения, состоящие из глицерина и жирных кислот.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0" name="Google Shape;1760;p65"/>
          <p:cNvSpPr txBox="1">
            <a:spLocks noGrp="1"/>
          </p:cNvSpPr>
          <p:nvPr>
            <p:ph type="title"/>
          </p:nvPr>
        </p:nvSpPr>
        <p:spPr>
          <a:xfrm>
            <a:off x="3153160" y="1678950"/>
            <a:ext cx="2841300" cy="73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Жиры –</a:t>
            </a:r>
            <a:endParaRPr/>
          </a:p>
        </p:txBody>
      </p:sp>
      <p:grpSp>
        <p:nvGrpSpPr>
          <p:cNvPr id="1761" name="Google Shape;1761;p65"/>
          <p:cNvGrpSpPr/>
          <p:nvPr/>
        </p:nvGrpSpPr>
        <p:grpSpPr>
          <a:xfrm rot="-1052286" flipH="1">
            <a:off x="1326429" y="340582"/>
            <a:ext cx="1277106" cy="1964510"/>
            <a:chOff x="1923150" y="1064550"/>
            <a:chExt cx="567950" cy="873650"/>
          </a:xfrm>
        </p:grpSpPr>
        <p:sp>
          <p:nvSpPr>
            <p:cNvPr id="1762" name="Google Shape;1762;p65"/>
            <p:cNvSpPr/>
            <p:nvPr/>
          </p:nvSpPr>
          <p:spPr>
            <a:xfrm>
              <a:off x="1966000" y="1064550"/>
              <a:ext cx="517950" cy="820950"/>
            </a:xfrm>
            <a:custGeom>
              <a:avLst/>
              <a:gdLst/>
              <a:ahLst/>
              <a:cxnLst/>
              <a:rect l="l" t="t" r="r" b="b"/>
              <a:pathLst>
                <a:path w="20718" h="32838" extrusionOk="0">
                  <a:moveTo>
                    <a:pt x="18477" y="0"/>
                  </a:moveTo>
                  <a:cubicBezTo>
                    <a:pt x="18470" y="0"/>
                    <a:pt x="18463" y="0"/>
                    <a:pt x="18455" y="0"/>
                  </a:cubicBezTo>
                  <a:lnTo>
                    <a:pt x="1" y="179"/>
                  </a:lnTo>
                  <a:lnTo>
                    <a:pt x="310" y="32838"/>
                  </a:lnTo>
                  <a:lnTo>
                    <a:pt x="20718" y="32647"/>
                  </a:lnTo>
                  <a:lnTo>
                    <a:pt x="20420" y="1941"/>
                  </a:lnTo>
                  <a:cubicBezTo>
                    <a:pt x="20408" y="877"/>
                    <a:pt x="19539" y="0"/>
                    <a:pt x="184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65"/>
            <p:cNvSpPr/>
            <p:nvPr/>
          </p:nvSpPr>
          <p:spPr>
            <a:xfrm>
              <a:off x="1931175" y="1826550"/>
              <a:ext cx="559925" cy="111650"/>
            </a:xfrm>
            <a:custGeom>
              <a:avLst/>
              <a:gdLst/>
              <a:ahLst/>
              <a:cxnLst/>
              <a:rect l="l" t="t" r="r" b="b"/>
              <a:pathLst>
                <a:path w="22397" h="4466" extrusionOk="0">
                  <a:moveTo>
                    <a:pt x="21444" y="0"/>
                  </a:moveTo>
                  <a:lnTo>
                    <a:pt x="1" y="215"/>
                  </a:lnTo>
                  <a:lnTo>
                    <a:pt x="36" y="4465"/>
                  </a:lnTo>
                  <a:lnTo>
                    <a:pt x="21492" y="4263"/>
                  </a:lnTo>
                  <a:cubicBezTo>
                    <a:pt x="22396" y="2846"/>
                    <a:pt x="22361" y="1441"/>
                    <a:pt x="214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65"/>
            <p:cNvSpPr/>
            <p:nvPr/>
          </p:nvSpPr>
          <p:spPr>
            <a:xfrm>
              <a:off x="1930300" y="1840525"/>
              <a:ext cx="532825" cy="84875"/>
            </a:xfrm>
            <a:custGeom>
              <a:avLst/>
              <a:gdLst/>
              <a:ahLst/>
              <a:cxnLst/>
              <a:rect l="l" t="t" r="r" b="b"/>
              <a:pathLst>
                <a:path w="21313" h="3395" extrusionOk="0">
                  <a:moveTo>
                    <a:pt x="20407" y="1"/>
                  </a:moveTo>
                  <a:lnTo>
                    <a:pt x="0" y="191"/>
                  </a:lnTo>
                  <a:lnTo>
                    <a:pt x="36" y="3394"/>
                  </a:lnTo>
                  <a:lnTo>
                    <a:pt x="20431" y="3192"/>
                  </a:lnTo>
                  <a:cubicBezTo>
                    <a:pt x="21312" y="2120"/>
                    <a:pt x="21288" y="1072"/>
                    <a:pt x="2040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65"/>
            <p:cNvSpPr/>
            <p:nvPr/>
          </p:nvSpPr>
          <p:spPr>
            <a:xfrm>
              <a:off x="1923150" y="1066625"/>
              <a:ext cx="517350" cy="767100"/>
            </a:xfrm>
            <a:custGeom>
              <a:avLst/>
              <a:gdLst/>
              <a:ahLst/>
              <a:cxnLst/>
              <a:rect l="l" t="t" r="r" b="b"/>
              <a:pathLst>
                <a:path w="20694" h="30684" extrusionOk="0">
                  <a:moveTo>
                    <a:pt x="20396" y="1"/>
                  </a:moveTo>
                  <a:lnTo>
                    <a:pt x="0" y="203"/>
                  </a:lnTo>
                  <a:lnTo>
                    <a:pt x="286" y="30683"/>
                  </a:lnTo>
                  <a:lnTo>
                    <a:pt x="20693" y="30481"/>
                  </a:lnTo>
                  <a:lnTo>
                    <a:pt x="203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65"/>
            <p:cNvSpPr/>
            <p:nvPr/>
          </p:nvSpPr>
          <p:spPr>
            <a:xfrm>
              <a:off x="1964225" y="1131225"/>
              <a:ext cx="415550" cy="341425"/>
            </a:xfrm>
            <a:custGeom>
              <a:avLst/>
              <a:gdLst/>
              <a:ahLst/>
              <a:cxnLst/>
              <a:rect l="l" t="t" r="r" b="b"/>
              <a:pathLst>
                <a:path w="16622" h="13657" extrusionOk="0">
                  <a:moveTo>
                    <a:pt x="16050" y="298"/>
                  </a:moveTo>
                  <a:lnTo>
                    <a:pt x="16348" y="13014"/>
                  </a:lnTo>
                  <a:lnTo>
                    <a:pt x="584" y="13371"/>
                  </a:lnTo>
                  <a:lnTo>
                    <a:pt x="274" y="655"/>
                  </a:lnTo>
                  <a:lnTo>
                    <a:pt x="16050" y="298"/>
                  </a:lnTo>
                  <a:close/>
                  <a:moveTo>
                    <a:pt x="16324" y="0"/>
                  </a:moveTo>
                  <a:lnTo>
                    <a:pt x="0" y="369"/>
                  </a:lnTo>
                  <a:lnTo>
                    <a:pt x="298" y="13657"/>
                  </a:lnTo>
                  <a:lnTo>
                    <a:pt x="16621" y="13276"/>
                  </a:lnTo>
                  <a:lnTo>
                    <a:pt x="163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7" name="Google Shape;1767;p65"/>
          <p:cNvGrpSpPr/>
          <p:nvPr/>
        </p:nvGrpSpPr>
        <p:grpSpPr>
          <a:xfrm rot="1232585">
            <a:off x="6399270" y="2437664"/>
            <a:ext cx="1676687" cy="2611163"/>
            <a:chOff x="1795750" y="2343875"/>
            <a:chExt cx="635525" cy="989725"/>
          </a:xfrm>
        </p:grpSpPr>
        <p:sp>
          <p:nvSpPr>
            <p:cNvPr id="1768" name="Google Shape;1768;p65"/>
            <p:cNvSpPr/>
            <p:nvPr/>
          </p:nvSpPr>
          <p:spPr>
            <a:xfrm>
              <a:off x="1843375" y="2347150"/>
              <a:ext cx="580450" cy="927225"/>
            </a:xfrm>
            <a:custGeom>
              <a:avLst/>
              <a:gdLst/>
              <a:ahLst/>
              <a:cxnLst/>
              <a:rect l="l" t="t" r="r" b="b"/>
              <a:pathLst>
                <a:path w="23218" h="37089" extrusionOk="0">
                  <a:moveTo>
                    <a:pt x="20932" y="0"/>
                  </a:moveTo>
                  <a:lnTo>
                    <a:pt x="0" y="36"/>
                  </a:lnTo>
                  <a:lnTo>
                    <a:pt x="60" y="37088"/>
                  </a:lnTo>
                  <a:lnTo>
                    <a:pt x="23218" y="37064"/>
                  </a:lnTo>
                  <a:lnTo>
                    <a:pt x="23158" y="2227"/>
                  </a:lnTo>
                  <a:cubicBezTo>
                    <a:pt x="23158" y="1000"/>
                    <a:pt x="22158" y="0"/>
                    <a:pt x="209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65"/>
            <p:cNvSpPr/>
            <p:nvPr/>
          </p:nvSpPr>
          <p:spPr>
            <a:xfrm>
              <a:off x="1796650" y="3212125"/>
              <a:ext cx="634625" cy="121475"/>
            </a:xfrm>
            <a:custGeom>
              <a:avLst/>
              <a:gdLst/>
              <a:ahLst/>
              <a:cxnLst/>
              <a:rect l="l" t="t" r="r" b="b"/>
              <a:pathLst>
                <a:path w="25385" h="4859" extrusionOk="0">
                  <a:moveTo>
                    <a:pt x="24337" y="1"/>
                  </a:moveTo>
                  <a:lnTo>
                    <a:pt x="0" y="36"/>
                  </a:lnTo>
                  <a:lnTo>
                    <a:pt x="0" y="4859"/>
                  </a:lnTo>
                  <a:lnTo>
                    <a:pt x="24337" y="4835"/>
                  </a:lnTo>
                  <a:cubicBezTo>
                    <a:pt x="25384" y="3239"/>
                    <a:pt x="25360" y="1632"/>
                    <a:pt x="243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65"/>
            <p:cNvSpPr/>
            <p:nvPr/>
          </p:nvSpPr>
          <p:spPr>
            <a:xfrm>
              <a:off x="1795750" y="3227600"/>
              <a:ext cx="604275" cy="91425"/>
            </a:xfrm>
            <a:custGeom>
              <a:avLst/>
              <a:gdLst/>
              <a:ahLst/>
              <a:cxnLst/>
              <a:rect l="l" t="t" r="r" b="b"/>
              <a:pathLst>
                <a:path w="24171" h="3657" extrusionOk="0">
                  <a:moveTo>
                    <a:pt x="23170" y="1"/>
                  </a:moveTo>
                  <a:lnTo>
                    <a:pt x="0" y="13"/>
                  </a:lnTo>
                  <a:lnTo>
                    <a:pt x="12" y="3656"/>
                  </a:lnTo>
                  <a:lnTo>
                    <a:pt x="23170" y="3632"/>
                  </a:lnTo>
                  <a:cubicBezTo>
                    <a:pt x="24170" y="2430"/>
                    <a:pt x="24146" y="1215"/>
                    <a:pt x="231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65"/>
            <p:cNvSpPr/>
            <p:nvPr/>
          </p:nvSpPr>
          <p:spPr>
            <a:xfrm>
              <a:off x="1799925" y="2343875"/>
              <a:ext cx="580150" cy="865600"/>
            </a:xfrm>
            <a:custGeom>
              <a:avLst/>
              <a:gdLst/>
              <a:ahLst/>
              <a:cxnLst/>
              <a:rect l="l" t="t" r="r" b="b"/>
              <a:pathLst>
                <a:path w="23206" h="34624" extrusionOk="0">
                  <a:moveTo>
                    <a:pt x="23158" y="0"/>
                  </a:moveTo>
                  <a:lnTo>
                    <a:pt x="0" y="36"/>
                  </a:lnTo>
                  <a:lnTo>
                    <a:pt x="48" y="34624"/>
                  </a:lnTo>
                  <a:lnTo>
                    <a:pt x="23205" y="34588"/>
                  </a:lnTo>
                  <a:lnTo>
                    <a:pt x="2315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65"/>
            <p:cNvSpPr/>
            <p:nvPr/>
          </p:nvSpPr>
          <p:spPr>
            <a:xfrm>
              <a:off x="2336600" y="2348050"/>
              <a:ext cx="7450" cy="869750"/>
            </a:xfrm>
            <a:custGeom>
              <a:avLst/>
              <a:gdLst/>
              <a:ahLst/>
              <a:cxnLst/>
              <a:rect l="l" t="t" r="r" b="b"/>
              <a:pathLst>
                <a:path w="298" h="34790" extrusionOk="0">
                  <a:moveTo>
                    <a:pt x="0" y="0"/>
                  </a:moveTo>
                  <a:lnTo>
                    <a:pt x="0" y="34790"/>
                  </a:lnTo>
                  <a:lnTo>
                    <a:pt x="298" y="34790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65"/>
            <p:cNvSpPr/>
            <p:nvPr/>
          </p:nvSpPr>
          <p:spPr>
            <a:xfrm>
              <a:off x="1895750" y="2438525"/>
              <a:ext cx="360800" cy="164625"/>
            </a:xfrm>
            <a:custGeom>
              <a:avLst/>
              <a:gdLst/>
              <a:ahLst/>
              <a:cxnLst/>
              <a:rect l="l" t="t" r="r" b="b"/>
              <a:pathLst>
                <a:path w="14432" h="6585" extrusionOk="0">
                  <a:moveTo>
                    <a:pt x="14074" y="274"/>
                  </a:moveTo>
                  <a:lnTo>
                    <a:pt x="14134" y="6144"/>
                  </a:lnTo>
                  <a:lnTo>
                    <a:pt x="358" y="6287"/>
                  </a:lnTo>
                  <a:lnTo>
                    <a:pt x="299" y="429"/>
                  </a:lnTo>
                  <a:lnTo>
                    <a:pt x="14074" y="274"/>
                  </a:lnTo>
                  <a:close/>
                  <a:moveTo>
                    <a:pt x="14360" y="0"/>
                  </a:moveTo>
                  <a:lnTo>
                    <a:pt x="144" y="143"/>
                  </a:lnTo>
                  <a:lnTo>
                    <a:pt x="1" y="143"/>
                  </a:lnTo>
                  <a:lnTo>
                    <a:pt x="72" y="6585"/>
                  </a:lnTo>
                  <a:lnTo>
                    <a:pt x="14288" y="6442"/>
                  </a:lnTo>
                  <a:lnTo>
                    <a:pt x="14431" y="6442"/>
                  </a:lnTo>
                  <a:lnTo>
                    <a:pt x="1436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4" name="Google Shape;1774;p65"/>
          <p:cNvGrpSpPr/>
          <p:nvPr/>
        </p:nvGrpSpPr>
        <p:grpSpPr>
          <a:xfrm>
            <a:off x="5791391" y="768920"/>
            <a:ext cx="582138" cy="582138"/>
            <a:chOff x="3796125" y="-35750"/>
            <a:chExt cx="773400" cy="773400"/>
          </a:xfrm>
        </p:grpSpPr>
        <p:sp>
          <p:nvSpPr>
            <p:cNvPr id="1775" name="Google Shape;1775;p65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65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47"/>
          <p:cNvSpPr/>
          <p:nvPr/>
        </p:nvSpPr>
        <p:spPr>
          <a:xfrm>
            <a:off x="5678846" y="3300490"/>
            <a:ext cx="3249600" cy="32496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47"/>
          <p:cNvSpPr txBox="1">
            <a:spLocks noGrp="1"/>
          </p:cNvSpPr>
          <p:nvPr>
            <p:ph type="subTitle" idx="1"/>
          </p:nvPr>
        </p:nvSpPr>
        <p:spPr>
          <a:xfrm>
            <a:off x="647874" y="2137569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Структурная</a:t>
            </a:r>
            <a:endParaRPr sz="1800" dirty="0"/>
          </a:p>
        </p:txBody>
      </p:sp>
      <p:sp>
        <p:nvSpPr>
          <p:cNvPr id="905" name="Google Shape;905;p47"/>
          <p:cNvSpPr txBox="1">
            <a:spLocks noGrp="1"/>
          </p:cNvSpPr>
          <p:nvPr>
            <p:ph type="subTitle" idx="2"/>
          </p:nvPr>
        </p:nvSpPr>
        <p:spPr>
          <a:xfrm>
            <a:off x="3596278" y="2120584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Энергетическая</a:t>
            </a:r>
            <a:endParaRPr sz="1800" dirty="0"/>
          </a:p>
        </p:txBody>
      </p:sp>
      <p:sp>
        <p:nvSpPr>
          <p:cNvPr id="906" name="Google Shape;906;p47"/>
          <p:cNvSpPr txBox="1">
            <a:spLocks noGrp="1"/>
          </p:cNvSpPr>
          <p:nvPr>
            <p:ph type="subTitle" idx="3"/>
          </p:nvPr>
        </p:nvSpPr>
        <p:spPr>
          <a:xfrm>
            <a:off x="6315968" y="2160127"/>
            <a:ext cx="2235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Запасающая</a:t>
            </a:r>
            <a:endParaRPr sz="1800" dirty="0"/>
          </a:p>
        </p:txBody>
      </p:sp>
      <p:sp>
        <p:nvSpPr>
          <p:cNvPr id="907" name="Google Shape;907;p47"/>
          <p:cNvSpPr txBox="1">
            <a:spLocks noGrp="1"/>
          </p:cNvSpPr>
          <p:nvPr>
            <p:ph type="subTitle" idx="4"/>
          </p:nvPr>
        </p:nvSpPr>
        <p:spPr>
          <a:xfrm>
            <a:off x="690286" y="3830168"/>
            <a:ext cx="22353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Защитная</a:t>
            </a:r>
            <a:endParaRPr sz="1800" dirty="0"/>
          </a:p>
        </p:txBody>
      </p:sp>
      <p:sp>
        <p:nvSpPr>
          <p:cNvPr id="908" name="Google Shape;908;p47"/>
          <p:cNvSpPr txBox="1">
            <a:spLocks noGrp="1"/>
          </p:cNvSpPr>
          <p:nvPr>
            <p:ph type="title"/>
          </p:nvPr>
        </p:nvSpPr>
        <p:spPr>
          <a:xfrm>
            <a:off x="1099739" y="441792"/>
            <a:ext cx="77106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Функции жиров</a:t>
            </a:r>
            <a:endParaRPr dirty="0"/>
          </a:p>
        </p:txBody>
      </p:sp>
      <p:sp>
        <p:nvSpPr>
          <p:cNvPr id="913" name="Google Shape;913;p47"/>
          <p:cNvSpPr txBox="1">
            <a:spLocks noGrp="1"/>
          </p:cNvSpPr>
          <p:nvPr>
            <p:ph type="subTitle" idx="5"/>
          </p:nvPr>
        </p:nvSpPr>
        <p:spPr>
          <a:xfrm>
            <a:off x="3334225" y="3876490"/>
            <a:ext cx="2550051" cy="548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Терморегуляторная</a:t>
            </a:r>
            <a:endParaRPr sz="1800" dirty="0"/>
          </a:p>
        </p:txBody>
      </p:sp>
      <p:sp>
        <p:nvSpPr>
          <p:cNvPr id="914" name="Google Shape;914;p47"/>
          <p:cNvSpPr txBox="1">
            <a:spLocks noGrp="1"/>
          </p:cNvSpPr>
          <p:nvPr>
            <p:ph type="subTitle" idx="6"/>
          </p:nvPr>
        </p:nvSpPr>
        <p:spPr>
          <a:xfrm>
            <a:off x="6295499" y="3830168"/>
            <a:ext cx="22353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Источник воды</a:t>
            </a:r>
            <a:endParaRPr sz="1800" dirty="0"/>
          </a:p>
        </p:txBody>
      </p:sp>
      <p:sp>
        <p:nvSpPr>
          <p:cNvPr id="917" name="Google Shape;917;p47"/>
          <p:cNvSpPr/>
          <p:nvPr/>
        </p:nvSpPr>
        <p:spPr>
          <a:xfrm>
            <a:off x="1545300" y="3073237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8" name="Google Shape;918;p47"/>
          <p:cNvSpPr/>
          <p:nvPr/>
        </p:nvSpPr>
        <p:spPr>
          <a:xfrm>
            <a:off x="4280400" y="3073237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47"/>
          <p:cNvSpPr/>
          <p:nvPr/>
        </p:nvSpPr>
        <p:spPr>
          <a:xfrm>
            <a:off x="7015476" y="3073237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47"/>
          <p:cNvSpPr/>
          <p:nvPr/>
        </p:nvSpPr>
        <p:spPr>
          <a:xfrm>
            <a:off x="1545300" y="1435088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47"/>
          <p:cNvSpPr/>
          <p:nvPr/>
        </p:nvSpPr>
        <p:spPr>
          <a:xfrm>
            <a:off x="4280400" y="1435088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47"/>
          <p:cNvSpPr/>
          <p:nvPr/>
        </p:nvSpPr>
        <p:spPr>
          <a:xfrm>
            <a:off x="7015486" y="1435088"/>
            <a:ext cx="576000" cy="57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3" name="Google Shape;923;p47"/>
          <p:cNvGrpSpPr/>
          <p:nvPr/>
        </p:nvGrpSpPr>
        <p:grpSpPr>
          <a:xfrm>
            <a:off x="7126010" y="1556274"/>
            <a:ext cx="354953" cy="333628"/>
            <a:chOff x="-41291625" y="2339025"/>
            <a:chExt cx="336225" cy="316025"/>
          </a:xfrm>
        </p:grpSpPr>
        <p:sp>
          <p:nvSpPr>
            <p:cNvPr id="924" name="Google Shape;924;p47"/>
            <p:cNvSpPr/>
            <p:nvPr/>
          </p:nvSpPr>
          <p:spPr>
            <a:xfrm>
              <a:off x="-41291625" y="2339025"/>
              <a:ext cx="336225" cy="316025"/>
            </a:xfrm>
            <a:custGeom>
              <a:avLst/>
              <a:gdLst/>
              <a:ahLst/>
              <a:cxnLst/>
              <a:rect l="l" t="t" r="r" b="b"/>
              <a:pathLst>
                <a:path w="13449" h="12641" extrusionOk="0">
                  <a:moveTo>
                    <a:pt x="6644" y="1064"/>
                  </a:moveTo>
                  <a:lnTo>
                    <a:pt x="7810" y="2261"/>
                  </a:lnTo>
                  <a:lnTo>
                    <a:pt x="6644" y="3427"/>
                  </a:lnTo>
                  <a:lnTo>
                    <a:pt x="5447" y="2261"/>
                  </a:lnTo>
                  <a:lnTo>
                    <a:pt x="6644" y="1064"/>
                  </a:lnTo>
                  <a:close/>
                  <a:moveTo>
                    <a:pt x="11307" y="5727"/>
                  </a:moveTo>
                  <a:lnTo>
                    <a:pt x="12504" y="6893"/>
                  </a:lnTo>
                  <a:lnTo>
                    <a:pt x="11307" y="8090"/>
                  </a:lnTo>
                  <a:lnTo>
                    <a:pt x="10141" y="6893"/>
                  </a:lnTo>
                  <a:lnTo>
                    <a:pt x="11307" y="5727"/>
                  </a:lnTo>
                  <a:close/>
                  <a:moveTo>
                    <a:pt x="4848" y="2829"/>
                  </a:moveTo>
                  <a:lnTo>
                    <a:pt x="6045" y="4026"/>
                  </a:lnTo>
                  <a:cubicBezTo>
                    <a:pt x="3872" y="6200"/>
                    <a:pt x="3935" y="6105"/>
                    <a:pt x="3809" y="6294"/>
                  </a:cubicBezTo>
                  <a:cubicBezTo>
                    <a:pt x="2769" y="7712"/>
                    <a:pt x="3494" y="9728"/>
                    <a:pt x="5226" y="10169"/>
                  </a:cubicBezTo>
                  <a:cubicBezTo>
                    <a:pt x="5463" y="10232"/>
                    <a:pt x="5675" y="10248"/>
                    <a:pt x="5825" y="10248"/>
                  </a:cubicBezTo>
                  <a:cubicBezTo>
                    <a:pt x="5975" y="10248"/>
                    <a:pt x="6061" y="10232"/>
                    <a:pt x="6045" y="10232"/>
                  </a:cubicBezTo>
                  <a:cubicBezTo>
                    <a:pt x="6045" y="10232"/>
                    <a:pt x="6108" y="10232"/>
                    <a:pt x="6234" y="10201"/>
                  </a:cubicBezTo>
                  <a:cubicBezTo>
                    <a:pt x="6739" y="10138"/>
                    <a:pt x="7180" y="9886"/>
                    <a:pt x="7526" y="9539"/>
                  </a:cubicBezTo>
                  <a:lnTo>
                    <a:pt x="9542" y="7523"/>
                  </a:lnTo>
                  <a:lnTo>
                    <a:pt x="10740" y="8720"/>
                  </a:lnTo>
                  <a:cubicBezTo>
                    <a:pt x="8566" y="10831"/>
                    <a:pt x="8629" y="10768"/>
                    <a:pt x="8440" y="10925"/>
                  </a:cubicBezTo>
                  <a:cubicBezTo>
                    <a:pt x="7699" y="11547"/>
                    <a:pt x="6741" y="11878"/>
                    <a:pt x="5785" y="11878"/>
                  </a:cubicBezTo>
                  <a:cubicBezTo>
                    <a:pt x="5480" y="11878"/>
                    <a:pt x="5176" y="11844"/>
                    <a:pt x="4880" y="11776"/>
                  </a:cubicBezTo>
                  <a:cubicBezTo>
                    <a:pt x="2769" y="11303"/>
                    <a:pt x="1257" y="9192"/>
                    <a:pt x="1729" y="6924"/>
                  </a:cubicBezTo>
                  <a:cubicBezTo>
                    <a:pt x="1887" y="6231"/>
                    <a:pt x="2202" y="5506"/>
                    <a:pt x="2769" y="4939"/>
                  </a:cubicBezTo>
                  <a:lnTo>
                    <a:pt x="4848" y="2829"/>
                  </a:lnTo>
                  <a:close/>
                  <a:moveTo>
                    <a:pt x="6565" y="1"/>
                  </a:moveTo>
                  <a:cubicBezTo>
                    <a:pt x="6455" y="1"/>
                    <a:pt x="6345" y="40"/>
                    <a:pt x="6266" y="119"/>
                  </a:cubicBezTo>
                  <a:lnTo>
                    <a:pt x="2202" y="4183"/>
                  </a:lnTo>
                  <a:cubicBezTo>
                    <a:pt x="1635" y="4782"/>
                    <a:pt x="1194" y="5538"/>
                    <a:pt x="942" y="6263"/>
                  </a:cubicBezTo>
                  <a:cubicBezTo>
                    <a:pt x="0" y="9451"/>
                    <a:pt x="2425" y="12640"/>
                    <a:pt x="5705" y="12640"/>
                  </a:cubicBezTo>
                  <a:cubicBezTo>
                    <a:pt x="5828" y="12640"/>
                    <a:pt x="5952" y="12636"/>
                    <a:pt x="6077" y="12627"/>
                  </a:cubicBezTo>
                  <a:cubicBezTo>
                    <a:pt x="6077" y="12627"/>
                    <a:pt x="6203" y="12627"/>
                    <a:pt x="6266" y="12564"/>
                  </a:cubicBezTo>
                  <a:cubicBezTo>
                    <a:pt x="7243" y="12469"/>
                    <a:pt x="8188" y="12059"/>
                    <a:pt x="8975" y="11366"/>
                  </a:cubicBezTo>
                  <a:cubicBezTo>
                    <a:pt x="9133" y="11240"/>
                    <a:pt x="8786" y="11555"/>
                    <a:pt x="13229" y="7113"/>
                  </a:cubicBezTo>
                  <a:cubicBezTo>
                    <a:pt x="13323" y="7019"/>
                    <a:pt x="13355" y="6893"/>
                    <a:pt x="13355" y="6830"/>
                  </a:cubicBezTo>
                  <a:cubicBezTo>
                    <a:pt x="13355" y="6735"/>
                    <a:pt x="13449" y="6704"/>
                    <a:pt x="13355" y="6641"/>
                  </a:cubicBezTo>
                  <a:lnTo>
                    <a:pt x="11590" y="4845"/>
                  </a:lnTo>
                  <a:cubicBezTo>
                    <a:pt x="11512" y="4766"/>
                    <a:pt x="11401" y="4727"/>
                    <a:pt x="11291" y="4727"/>
                  </a:cubicBezTo>
                  <a:cubicBezTo>
                    <a:pt x="11181" y="4727"/>
                    <a:pt x="11070" y="4766"/>
                    <a:pt x="10992" y="4845"/>
                  </a:cubicBezTo>
                  <a:lnTo>
                    <a:pt x="6928" y="8909"/>
                  </a:lnTo>
                  <a:cubicBezTo>
                    <a:pt x="6588" y="9236"/>
                    <a:pt x="6159" y="9392"/>
                    <a:pt x="5737" y="9392"/>
                  </a:cubicBezTo>
                  <a:cubicBezTo>
                    <a:pt x="5102" y="9392"/>
                    <a:pt x="4483" y="9036"/>
                    <a:pt x="4218" y="8373"/>
                  </a:cubicBezTo>
                  <a:cubicBezTo>
                    <a:pt x="3998" y="7743"/>
                    <a:pt x="4092" y="7019"/>
                    <a:pt x="4565" y="6546"/>
                  </a:cubicBezTo>
                  <a:lnTo>
                    <a:pt x="8629" y="2482"/>
                  </a:lnTo>
                  <a:cubicBezTo>
                    <a:pt x="8786" y="2324"/>
                    <a:pt x="8786" y="2072"/>
                    <a:pt x="8629" y="1883"/>
                  </a:cubicBezTo>
                  <a:lnTo>
                    <a:pt x="6865" y="119"/>
                  </a:lnTo>
                  <a:cubicBezTo>
                    <a:pt x="6786" y="40"/>
                    <a:pt x="6676" y="1"/>
                    <a:pt x="656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7"/>
            <p:cNvSpPr/>
            <p:nvPr/>
          </p:nvSpPr>
          <p:spPr>
            <a:xfrm>
              <a:off x="-41234225" y="2620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6" name="Google Shape;926;p47"/>
          <p:cNvSpPr/>
          <p:nvPr/>
        </p:nvSpPr>
        <p:spPr>
          <a:xfrm>
            <a:off x="4401256" y="3179428"/>
            <a:ext cx="334287" cy="335396"/>
          </a:xfrm>
          <a:custGeom>
            <a:avLst/>
            <a:gdLst/>
            <a:ahLst/>
            <a:cxnLst/>
            <a:rect l="l" t="t" r="r" b="b"/>
            <a:pathLst>
              <a:path w="12666" h="12708" extrusionOk="0">
                <a:moveTo>
                  <a:pt x="6347" y="841"/>
                </a:moveTo>
                <a:cubicBezTo>
                  <a:pt x="6876" y="841"/>
                  <a:pt x="7350" y="1172"/>
                  <a:pt x="7530" y="1712"/>
                </a:cubicBezTo>
                <a:cubicBezTo>
                  <a:pt x="7719" y="2405"/>
                  <a:pt x="7372" y="3067"/>
                  <a:pt x="6679" y="3256"/>
                </a:cubicBezTo>
                <a:cubicBezTo>
                  <a:pt x="6569" y="3289"/>
                  <a:pt x="6457" y="3305"/>
                  <a:pt x="6345" y="3305"/>
                </a:cubicBezTo>
                <a:cubicBezTo>
                  <a:pt x="5822" y="3305"/>
                  <a:pt x="5323" y="2956"/>
                  <a:pt x="5167" y="2437"/>
                </a:cubicBezTo>
                <a:cubicBezTo>
                  <a:pt x="4947" y="1775"/>
                  <a:pt x="5325" y="1082"/>
                  <a:pt x="5986" y="893"/>
                </a:cubicBezTo>
                <a:cubicBezTo>
                  <a:pt x="6108" y="858"/>
                  <a:pt x="6229" y="841"/>
                  <a:pt x="6347" y="841"/>
                </a:cubicBezTo>
                <a:close/>
                <a:moveTo>
                  <a:pt x="6353" y="5919"/>
                </a:moveTo>
                <a:cubicBezTo>
                  <a:pt x="7021" y="5919"/>
                  <a:pt x="7624" y="6459"/>
                  <a:pt x="7624" y="7162"/>
                </a:cubicBezTo>
                <a:cubicBezTo>
                  <a:pt x="7593" y="7698"/>
                  <a:pt x="7215" y="8170"/>
                  <a:pt x="6742" y="8328"/>
                </a:cubicBezTo>
                <a:cubicBezTo>
                  <a:pt x="6608" y="8371"/>
                  <a:pt x="6474" y="8391"/>
                  <a:pt x="6345" y="8391"/>
                </a:cubicBezTo>
                <a:cubicBezTo>
                  <a:pt x="5810" y="8391"/>
                  <a:pt x="5351" y="8042"/>
                  <a:pt x="5199" y="7509"/>
                </a:cubicBezTo>
                <a:cubicBezTo>
                  <a:pt x="5010" y="6847"/>
                  <a:pt x="5356" y="6186"/>
                  <a:pt x="6018" y="5965"/>
                </a:cubicBezTo>
                <a:cubicBezTo>
                  <a:pt x="6130" y="5934"/>
                  <a:pt x="6242" y="5919"/>
                  <a:pt x="6353" y="5919"/>
                </a:cubicBezTo>
                <a:close/>
                <a:moveTo>
                  <a:pt x="2079" y="9351"/>
                </a:moveTo>
                <a:cubicBezTo>
                  <a:pt x="2744" y="9351"/>
                  <a:pt x="3340" y="9871"/>
                  <a:pt x="3340" y="10596"/>
                </a:cubicBezTo>
                <a:cubicBezTo>
                  <a:pt x="3308" y="11163"/>
                  <a:pt x="2962" y="11604"/>
                  <a:pt x="2426" y="11762"/>
                </a:cubicBezTo>
                <a:cubicBezTo>
                  <a:pt x="2305" y="11797"/>
                  <a:pt x="2183" y="11813"/>
                  <a:pt x="2065" y="11813"/>
                </a:cubicBezTo>
                <a:cubicBezTo>
                  <a:pt x="1538" y="11813"/>
                  <a:pt x="1068" y="11483"/>
                  <a:pt x="914" y="10943"/>
                </a:cubicBezTo>
                <a:cubicBezTo>
                  <a:pt x="693" y="10281"/>
                  <a:pt x="1071" y="9588"/>
                  <a:pt x="1733" y="9399"/>
                </a:cubicBezTo>
                <a:cubicBezTo>
                  <a:pt x="1849" y="9367"/>
                  <a:pt x="1965" y="9351"/>
                  <a:pt x="2079" y="9351"/>
                </a:cubicBezTo>
                <a:close/>
                <a:moveTo>
                  <a:pt x="10617" y="9351"/>
                </a:moveTo>
                <a:cubicBezTo>
                  <a:pt x="11281" y="9351"/>
                  <a:pt x="11878" y="9871"/>
                  <a:pt x="11878" y="10596"/>
                </a:cubicBezTo>
                <a:cubicBezTo>
                  <a:pt x="11846" y="11163"/>
                  <a:pt x="11500" y="11604"/>
                  <a:pt x="10995" y="11762"/>
                </a:cubicBezTo>
                <a:cubicBezTo>
                  <a:pt x="10868" y="11797"/>
                  <a:pt x="10742" y="11813"/>
                  <a:pt x="10620" y="11813"/>
                </a:cubicBezTo>
                <a:cubicBezTo>
                  <a:pt x="10076" y="11813"/>
                  <a:pt x="9606" y="11483"/>
                  <a:pt x="9452" y="10943"/>
                </a:cubicBezTo>
                <a:cubicBezTo>
                  <a:pt x="9263" y="10281"/>
                  <a:pt x="9609" y="9588"/>
                  <a:pt x="10271" y="9399"/>
                </a:cubicBezTo>
                <a:cubicBezTo>
                  <a:pt x="10387" y="9367"/>
                  <a:pt x="10503" y="9351"/>
                  <a:pt x="10617" y="9351"/>
                </a:cubicBezTo>
                <a:close/>
                <a:moveTo>
                  <a:pt x="6344" y="0"/>
                </a:moveTo>
                <a:cubicBezTo>
                  <a:pt x="5677" y="0"/>
                  <a:pt x="5021" y="308"/>
                  <a:pt x="4631" y="893"/>
                </a:cubicBezTo>
                <a:cubicBezTo>
                  <a:pt x="3812" y="2122"/>
                  <a:pt x="4474" y="3760"/>
                  <a:pt x="5955" y="4075"/>
                </a:cubicBezTo>
                <a:lnTo>
                  <a:pt x="5955" y="5146"/>
                </a:lnTo>
                <a:cubicBezTo>
                  <a:pt x="4600" y="5430"/>
                  <a:pt x="3907" y="6910"/>
                  <a:pt x="4537" y="8107"/>
                </a:cubicBezTo>
                <a:lnTo>
                  <a:pt x="3434" y="9021"/>
                </a:lnTo>
                <a:cubicBezTo>
                  <a:pt x="3025" y="8706"/>
                  <a:pt x="2584" y="8548"/>
                  <a:pt x="2080" y="8548"/>
                </a:cubicBezTo>
                <a:cubicBezTo>
                  <a:pt x="945" y="8548"/>
                  <a:pt x="0" y="9494"/>
                  <a:pt x="0" y="10628"/>
                </a:cubicBezTo>
                <a:cubicBezTo>
                  <a:pt x="0" y="11762"/>
                  <a:pt x="945" y="12707"/>
                  <a:pt x="2080" y="12707"/>
                </a:cubicBezTo>
                <a:cubicBezTo>
                  <a:pt x="3214" y="12707"/>
                  <a:pt x="4159" y="11793"/>
                  <a:pt x="4159" y="10628"/>
                </a:cubicBezTo>
                <a:cubicBezTo>
                  <a:pt x="4159" y="10281"/>
                  <a:pt x="4096" y="9966"/>
                  <a:pt x="3938" y="9683"/>
                </a:cubicBezTo>
                <a:lnTo>
                  <a:pt x="5041" y="8769"/>
                </a:lnTo>
                <a:cubicBezTo>
                  <a:pt x="5435" y="9084"/>
                  <a:pt x="5907" y="9242"/>
                  <a:pt x="6376" y="9242"/>
                </a:cubicBezTo>
                <a:cubicBezTo>
                  <a:pt x="6845" y="9242"/>
                  <a:pt x="7309" y="9084"/>
                  <a:pt x="7687" y="8769"/>
                </a:cubicBezTo>
                <a:lnTo>
                  <a:pt x="8790" y="9683"/>
                </a:lnTo>
                <a:cubicBezTo>
                  <a:pt x="8318" y="10596"/>
                  <a:pt x="8570" y="11730"/>
                  <a:pt x="9452" y="12361"/>
                </a:cubicBezTo>
                <a:cubicBezTo>
                  <a:pt x="9803" y="12595"/>
                  <a:pt x="10203" y="12707"/>
                  <a:pt x="10598" y="12707"/>
                </a:cubicBezTo>
                <a:cubicBezTo>
                  <a:pt x="11266" y="12707"/>
                  <a:pt x="11923" y="12387"/>
                  <a:pt x="12319" y="11793"/>
                </a:cubicBezTo>
                <a:cubicBezTo>
                  <a:pt x="12571" y="11478"/>
                  <a:pt x="12665" y="11069"/>
                  <a:pt x="12665" y="10659"/>
                </a:cubicBezTo>
                <a:cubicBezTo>
                  <a:pt x="12665" y="9431"/>
                  <a:pt x="11783" y="8548"/>
                  <a:pt x="10617" y="8548"/>
                </a:cubicBezTo>
                <a:cubicBezTo>
                  <a:pt x="10113" y="8548"/>
                  <a:pt x="9672" y="8706"/>
                  <a:pt x="9294" y="9021"/>
                </a:cubicBezTo>
                <a:lnTo>
                  <a:pt x="8192" y="8107"/>
                </a:lnTo>
                <a:cubicBezTo>
                  <a:pt x="8822" y="6879"/>
                  <a:pt x="8097" y="5398"/>
                  <a:pt x="6774" y="5146"/>
                </a:cubicBezTo>
                <a:lnTo>
                  <a:pt x="6774" y="4075"/>
                </a:lnTo>
                <a:cubicBezTo>
                  <a:pt x="7530" y="3917"/>
                  <a:pt x="8097" y="3382"/>
                  <a:pt x="8349" y="2657"/>
                </a:cubicBezTo>
                <a:cubicBezTo>
                  <a:pt x="8633" y="1806"/>
                  <a:pt x="8318" y="861"/>
                  <a:pt x="7530" y="357"/>
                </a:cubicBezTo>
                <a:cubicBezTo>
                  <a:pt x="7170" y="117"/>
                  <a:pt x="6755" y="0"/>
                  <a:pt x="634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7" name="Google Shape;927;p47"/>
          <p:cNvGrpSpPr/>
          <p:nvPr/>
        </p:nvGrpSpPr>
        <p:grpSpPr>
          <a:xfrm>
            <a:off x="1682797" y="1559784"/>
            <a:ext cx="301006" cy="326607"/>
            <a:chOff x="-42778750" y="2320125"/>
            <a:chExt cx="285125" cy="309375"/>
          </a:xfrm>
        </p:grpSpPr>
        <p:sp>
          <p:nvSpPr>
            <p:cNvPr id="928" name="Google Shape;928;p47"/>
            <p:cNvSpPr/>
            <p:nvPr/>
          </p:nvSpPr>
          <p:spPr>
            <a:xfrm>
              <a:off x="-42778750" y="2320125"/>
              <a:ext cx="285125" cy="309375"/>
            </a:xfrm>
            <a:custGeom>
              <a:avLst/>
              <a:gdLst/>
              <a:ahLst/>
              <a:cxnLst/>
              <a:rect l="l" t="t" r="r" b="b"/>
              <a:pathLst>
                <a:path w="11405" h="12375" extrusionOk="0">
                  <a:moveTo>
                    <a:pt x="5654" y="815"/>
                  </a:moveTo>
                  <a:cubicBezTo>
                    <a:pt x="5920" y="815"/>
                    <a:pt x="6185" y="965"/>
                    <a:pt x="6459" y="1253"/>
                  </a:cubicBezTo>
                  <a:cubicBezTo>
                    <a:pt x="6711" y="1568"/>
                    <a:pt x="6963" y="1978"/>
                    <a:pt x="7120" y="2419"/>
                  </a:cubicBezTo>
                  <a:cubicBezTo>
                    <a:pt x="6616" y="2545"/>
                    <a:pt x="6144" y="2734"/>
                    <a:pt x="5671" y="2923"/>
                  </a:cubicBezTo>
                  <a:cubicBezTo>
                    <a:pt x="5198" y="2734"/>
                    <a:pt x="4726" y="2545"/>
                    <a:pt x="4190" y="2419"/>
                  </a:cubicBezTo>
                  <a:cubicBezTo>
                    <a:pt x="4348" y="2072"/>
                    <a:pt x="4568" y="1663"/>
                    <a:pt x="4789" y="1348"/>
                  </a:cubicBezTo>
                  <a:cubicBezTo>
                    <a:pt x="5083" y="988"/>
                    <a:pt x="5368" y="815"/>
                    <a:pt x="5654" y="815"/>
                  </a:cubicBezTo>
                  <a:close/>
                  <a:moveTo>
                    <a:pt x="3938" y="3238"/>
                  </a:moveTo>
                  <a:cubicBezTo>
                    <a:pt x="4159" y="3332"/>
                    <a:pt x="4411" y="3364"/>
                    <a:pt x="4600" y="3427"/>
                  </a:cubicBezTo>
                  <a:cubicBezTo>
                    <a:pt x="4285" y="3616"/>
                    <a:pt x="4033" y="3774"/>
                    <a:pt x="3781" y="3900"/>
                  </a:cubicBezTo>
                  <a:cubicBezTo>
                    <a:pt x="3844" y="3679"/>
                    <a:pt x="3907" y="3427"/>
                    <a:pt x="3938" y="3238"/>
                  </a:cubicBezTo>
                  <a:close/>
                  <a:moveTo>
                    <a:pt x="7341" y="3238"/>
                  </a:moveTo>
                  <a:cubicBezTo>
                    <a:pt x="7435" y="3490"/>
                    <a:pt x="7467" y="3711"/>
                    <a:pt x="7498" y="3963"/>
                  </a:cubicBezTo>
                  <a:cubicBezTo>
                    <a:pt x="7246" y="3805"/>
                    <a:pt x="6963" y="3616"/>
                    <a:pt x="6679" y="3490"/>
                  </a:cubicBezTo>
                  <a:cubicBezTo>
                    <a:pt x="6868" y="3364"/>
                    <a:pt x="7120" y="3301"/>
                    <a:pt x="7341" y="3238"/>
                  </a:cubicBezTo>
                  <a:close/>
                  <a:moveTo>
                    <a:pt x="2340" y="2993"/>
                  </a:moveTo>
                  <a:cubicBezTo>
                    <a:pt x="2618" y="2993"/>
                    <a:pt x="2897" y="3021"/>
                    <a:pt x="3151" y="3049"/>
                  </a:cubicBezTo>
                  <a:cubicBezTo>
                    <a:pt x="3025" y="3522"/>
                    <a:pt x="2899" y="3994"/>
                    <a:pt x="2867" y="4593"/>
                  </a:cubicBezTo>
                  <a:cubicBezTo>
                    <a:pt x="2457" y="4908"/>
                    <a:pt x="2048" y="5223"/>
                    <a:pt x="1670" y="5569"/>
                  </a:cubicBezTo>
                  <a:cubicBezTo>
                    <a:pt x="1040" y="4782"/>
                    <a:pt x="473" y="3616"/>
                    <a:pt x="1355" y="3175"/>
                  </a:cubicBezTo>
                  <a:cubicBezTo>
                    <a:pt x="1651" y="3036"/>
                    <a:pt x="1995" y="2993"/>
                    <a:pt x="2340" y="2993"/>
                  </a:cubicBezTo>
                  <a:close/>
                  <a:moveTo>
                    <a:pt x="8935" y="3013"/>
                  </a:moveTo>
                  <a:cubicBezTo>
                    <a:pt x="9678" y="3013"/>
                    <a:pt x="10397" y="3218"/>
                    <a:pt x="10397" y="3868"/>
                  </a:cubicBezTo>
                  <a:cubicBezTo>
                    <a:pt x="10397" y="4435"/>
                    <a:pt x="9956" y="5097"/>
                    <a:pt x="9609" y="5569"/>
                  </a:cubicBezTo>
                  <a:cubicBezTo>
                    <a:pt x="9294" y="5254"/>
                    <a:pt x="8884" y="4908"/>
                    <a:pt x="8412" y="4593"/>
                  </a:cubicBezTo>
                  <a:cubicBezTo>
                    <a:pt x="8349" y="4089"/>
                    <a:pt x="8254" y="3553"/>
                    <a:pt x="8160" y="3080"/>
                  </a:cubicBezTo>
                  <a:cubicBezTo>
                    <a:pt x="8400" y="3039"/>
                    <a:pt x="8669" y="3013"/>
                    <a:pt x="8935" y="3013"/>
                  </a:cubicBezTo>
                  <a:close/>
                  <a:moveTo>
                    <a:pt x="8538" y="5695"/>
                  </a:moveTo>
                  <a:cubicBezTo>
                    <a:pt x="8727" y="5853"/>
                    <a:pt x="8884" y="6010"/>
                    <a:pt x="9042" y="6168"/>
                  </a:cubicBezTo>
                  <a:cubicBezTo>
                    <a:pt x="8884" y="6325"/>
                    <a:pt x="8695" y="6483"/>
                    <a:pt x="8538" y="6640"/>
                  </a:cubicBezTo>
                  <a:lnTo>
                    <a:pt x="8538" y="5695"/>
                  </a:lnTo>
                  <a:close/>
                  <a:moveTo>
                    <a:pt x="2741" y="5727"/>
                  </a:moveTo>
                  <a:lnTo>
                    <a:pt x="2741" y="6672"/>
                  </a:lnTo>
                  <a:cubicBezTo>
                    <a:pt x="2552" y="6514"/>
                    <a:pt x="2394" y="6357"/>
                    <a:pt x="2237" y="6199"/>
                  </a:cubicBezTo>
                  <a:cubicBezTo>
                    <a:pt x="2426" y="6010"/>
                    <a:pt x="2583" y="5884"/>
                    <a:pt x="2741" y="5727"/>
                  </a:cubicBezTo>
                  <a:close/>
                  <a:moveTo>
                    <a:pt x="5671" y="3837"/>
                  </a:moveTo>
                  <a:cubicBezTo>
                    <a:pt x="6364" y="4152"/>
                    <a:pt x="7026" y="4561"/>
                    <a:pt x="7656" y="5002"/>
                  </a:cubicBezTo>
                  <a:cubicBezTo>
                    <a:pt x="7750" y="5821"/>
                    <a:pt x="7750" y="6609"/>
                    <a:pt x="7656" y="7334"/>
                  </a:cubicBezTo>
                  <a:cubicBezTo>
                    <a:pt x="7026" y="7775"/>
                    <a:pt x="6364" y="8184"/>
                    <a:pt x="5671" y="8531"/>
                  </a:cubicBezTo>
                  <a:cubicBezTo>
                    <a:pt x="4946" y="8216"/>
                    <a:pt x="4285" y="7806"/>
                    <a:pt x="3655" y="7334"/>
                  </a:cubicBezTo>
                  <a:cubicBezTo>
                    <a:pt x="3560" y="6609"/>
                    <a:pt x="3560" y="5821"/>
                    <a:pt x="3655" y="5002"/>
                  </a:cubicBezTo>
                  <a:cubicBezTo>
                    <a:pt x="3970" y="4782"/>
                    <a:pt x="4285" y="4593"/>
                    <a:pt x="4631" y="4404"/>
                  </a:cubicBezTo>
                  <a:cubicBezTo>
                    <a:pt x="4978" y="4183"/>
                    <a:pt x="5356" y="3994"/>
                    <a:pt x="5671" y="3837"/>
                  </a:cubicBezTo>
                  <a:close/>
                  <a:moveTo>
                    <a:pt x="3781" y="8436"/>
                  </a:moveTo>
                  <a:lnTo>
                    <a:pt x="3781" y="8436"/>
                  </a:lnTo>
                  <a:cubicBezTo>
                    <a:pt x="3907" y="8531"/>
                    <a:pt x="4033" y="8594"/>
                    <a:pt x="4222" y="8688"/>
                  </a:cubicBezTo>
                  <a:cubicBezTo>
                    <a:pt x="4241" y="8641"/>
                    <a:pt x="4248" y="8625"/>
                    <a:pt x="4250" y="8625"/>
                  </a:cubicBezTo>
                  <a:lnTo>
                    <a:pt x="4250" y="8625"/>
                  </a:lnTo>
                  <a:cubicBezTo>
                    <a:pt x="4252" y="8625"/>
                    <a:pt x="4233" y="8679"/>
                    <a:pt x="4225" y="8690"/>
                  </a:cubicBezTo>
                  <a:lnTo>
                    <a:pt x="4225" y="8690"/>
                  </a:lnTo>
                  <a:cubicBezTo>
                    <a:pt x="4224" y="8689"/>
                    <a:pt x="4223" y="8689"/>
                    <a:pt x="4222" y="8688"/>
                  </a:cubicBezTo>
                  <a:lnTo>
                    <a:pt x="4222" y="8688"/>
                  </a:lnTo>
                  <a:cubicBezTo>
                    <a:pt x="4222" y="8691"/>
                    <a:pt x="4222" y="8692"/>
                    <a:pt x="4223" y="8692"/>
                  </a:cubicBezTo>
                  <a:cubicBezTo>
                    <a:pt x="4223" y="8692"/>
                    <a:pt x="4224" y="8691"/>
                    <a:pt x="4225" y="8690"/>
                  </a:cubicBezTo>
                  <a:lnTo>
                    <a:pt x="4225" y="8690"/>
                  </a:lnTo>
                  <a:cubicBezTo>
                    <a:pt x="4350" y="8753"/>
                    <a:pt x="4475" y="8846"/>
                    <a:pt x="4631" y="8909"/>
                  </a:cubicBezTo>
                  <a:cubicBezTo>
                    <a:pt x="4411" y="9003"/>
                    <a:pt x="4159" y="9066"/>
                    <a:pt x="3970" y="9129"/>
                  </a:cubicBezTo>
                  <a:cubicBezTo>
                    <a:pt x="3907" y="8909"/>
                    <a:pt x="3844" y="8688"/>
                    <a:pt x="3781" y="8436"/>
                  </a:cubicBezTo>
                  <a:close/>
                  <a:moveTo>
                    <a:pt x="7498" y="8499"/>
                  </a:moveTo>
                  <a:cubicBezTo>
                    <a:pt x="7467" y="8688"/>
                    <a:pt x="7435" y="8909"/>
                    <a:pt x="7341" y="9161"/>
                  </a:cubicBezTo>
                  <a:cubicBezTo>
                    <a:pt x="7120" y="9066"/>
                    <a:pt x="6868" y="9035"/>
                    <a:pt x="6679" y="8972"/>
                  </a:cubicBezTo>
                  <a:cubicBezTo>
                    <a:pt x="6994" y="8814"/>
                    <a:pt x="7278" y="8625"/>
                    <a:pt x="7498" y="8499"/>
                  </a:cubicBezTo>
                  <a:close/>
                  <a:moveTo>
                    <a:pt x="1638" y="6798"/>
                  </a:moveTo>
                  <a:cubicBezTo>
                    <a:pt x="1985" y="7145"/>
                    <a:pt x="2394" y="7491"/>
                    <a:pt x="2836" y="7775"/>
                  </a:cubicBezTo>
                  <a:cubicBezTo>
                    <a:pt x="2899" y="8279"/>
                    <a:pt x="2993" y="8814"/>
                    <a:pt x="3088" y="9287"/>
                  </a:cubicBezTo>
                  <a:cubicBezTo>
                    <a:pt x="2848" y="9347"/>
                    <a:pt x="2583" y="9369"/>
                    <a:pt x="2309" y="9369"/>
                  </a:cubicBezTo>
                  <a:cubicBezTo>
                    <a:pt x="2150" y="9369"/>
                    <a:pt x="1989" y="9361"/>
                    <a:pt x="1827" y="9350"/>
                  </a:cubicBezTo>
                  <a:cubicBezTo>
                    <a:pt x="1103" y="9224"/>
                    <a:pt x="725" y="8846"/>
                    <a:pt x="945" y="8090"/>
                  </a:cubicBezTo>
                  <a:cubicBezTo>
                    <a:pt x="1040" y="7649"/>
                    <a:pt x="1323" y="7239"/>
                    <a:pt x="1638" y="6798"/>
                  </a:cubicBezTo>
                  <a:close/>
                  <a:moveTo>
                    <a:pt x="9641" y="6830"/>
                  </a:moveTo>
                  <a:cubicBezTo>
                    <a:pt x="9987" y="7271"/>
                    <a:pt x="10428" y="7932"/>
                    <a:pt x="10428" y="8531"/>
                  </a:cubicBezTo>
                  <a:cubicBezTo>
                    <a:pt x="10405" y="9192"/>
                    <a:pt x="9707" y="9391"/>
                    <a:pt x="8988" y="9391"/>
                  </a:cubicBezTo>
                  <a:cubicBezTo>
                    <a:pt x="8713" y="9391"/>
                    <a:pt x="8435" y="9362"/>
                    <a:pt x="8191" y="9318"/>
                  </a:cubicBezTo>
                  <a:cubicBezTo>
                    <a:pt x="8286" y="8846"/>
                    <a:pt x="8412" y="8373"/>
                    <a:pt x="8443" y="7806"/>
                  </a:cubicBezTo>
                  <a:cubicBezTo>
                    <a:pt x="8853" y="7491"/>
                    <a:pt x="9294" y="7176"/>
                    <a:pt x="9641" y="6830"/>
                  </a:cubicBezTo>
                  <a:close/>
                  <a:moveTo>
                    <a:pt x="5671" y="9444"/>
                  </a:moveTo>
                  <a:cubicBezTo>
                    <a:pt x="6144" y="9633"/>
                    <a:pt x="6616" y="9822"/>
                    <a:pt x="7120" y="9948"/>
                  </a:cubicBezTo>
                  <a:cubicBezTo>
                    <a:pt x="6868" y="10453"/>
                    <a:pt x="6522" y="11177"/>
                    <a:pt x="6049" y="11429"/>
                  </a:cubicBezTo>
                  <a:cubicBezTo>
                    <a:pt x="5909" y="11527"/>
                    <a:pt x="5782" y="11569"/>
                    <a:pt x="5659" y="11569"/>
                  </a:cubicBezTo>
                  <a:cubicBezTo>
                    <a:pt x="5504" y="11569"/>
                    <a:pt x="5356" y="11503"/>
                    <a:pt x="5198" y="11398"/>
                  </a:cubicBezTo>
                  <a:cubicBezTo>
                    <a:pt x="4757" y="11083"/>
                    <a:pt x="4411" y="10453"/>
                    <a:pt x="4222" y="9948"/>
                  </a:cubicBezTo>
                  <a:cubicBezTo>
                    <a:pt x="4694" y="9822"/>
                    <a:pt x="5198" y="9633"/>
                    <a:pt x="5671" y="9444"/>
                  </a:cubicBezTo>
                  <a:close/>
                  <a:moveTo>
                    <a:pt x="5689" y="1"/>
                  </a:moveTo>
                  <a:cubicBezTo>
                    <a:pt x="5142" y="1"/>
                    <a:pt x="4663" y="283"/>
                    <a:pt x="4285" y="686"/>
                  </a:cubicBezTo>
                  <a:cubicBezTo>
                    <a:pt x="3907" y="1127"/>
                    <a:pt x="3623" y="1663"/>
                    <a:pt x="3434" y="2261"/>
                  </a:cubicBezTo>
                  <a:cubicBezTo>
                    <a:pt x="3054" y="2197"/>
                    <a:pt x="2712" y="2168"/>
                    <a:pt x="2405" y="2168"/>
                  </a:cubicBezTo>
                  <a:cubicBezTo>
                    <a:pt x="753" y="2168"/>
                    <a:pt x="126" y="3018"/>
                    <a:pt x="126" y="3868"/>
                  </a:cubicBezTo>
                  <a:cubicBezTo>
                    <a:pt x="126" y="4687"/>
                    <a:pt x="630" y="5538"/>
                    <a:pt x="1166" y="6168"/>
                  </a:cubicBezTo>
                  <a:cubicBezTo>
                    <a:pt x="788" y="6640"/>
                    <a:pt x="441" y="7176"/>
                    <a:pt x="221" y="7775"/>
                  </a:cubicBezTo>
                  <a:cubicBezTo>
                    <a:pt x="0" y="8499"/>
                    <a:pt x="126" y="9224"/>
                    <a:pt x="693" y="9696"/>
                  </a:cubicBezTo>
                  <a:cubicBezTo>
                    <a:pt x="1155" y="10078"/>
                    <a:pt x="1784" y="10204"/>
                    <a:pt x="2416" y="10204"/>
                  </a:cubicBezTo>
                  <a:cubicBezTo>
                    <a:pt x="2775" y="10204"/>
                    <a:pt x="3135" y="10163"/>
                    <a:pt x="3466" y="10106"/>
                  </a:cubicBezTo>
                  <a:lnTo>
                    <a:pt x="3812" y="10925"/>
                  </a:lnTo>
                  <a:cubicBezTo>
                    <a:pt x="4442" y="12059"/>
                    <a:pt x="5135" y="12374"/>
                    <a:pt x="5702" y="12374"/>
                  </a:cubicBezTo>
                  <a:cubicBezTo>
                    <a:pt x="6837" y="12374"/>
                    <a:pt x="7593" y="11177"/>
                    <a:pt x="8002" y="10106"/>
                  </a:cubicBezTo>
                  <a:cubicBezTo>
                    <a:pt x="8317" y="10159"/>
                    <a:pt x="8660" y="10194"/>
                    <a:pt x="9004" y="10194"/>
                  </a:cubicBezTo>
                  <a:cubicBezTo>
                    <a:pt x="9690" y="10194"/>
                    <a:pt x="10376" y="10054"/>
                    <a:pt x="10838" y="9633"/>
                  </a:cubicBezTo>
                  <a:cubicBezTo>
                    <a:pt x="11310" y="9161"/>
                    <a:pt x="11373" y="8531"/>
                    <a:pt x="11216" y="7901"/>
                  </a:cubicBezTo>
                  <a:cubicBezTo>
                    <a:pt x="10995" y="7302"/>
                    <a:pt x="10617" y="6703"/>
                    <a:pt x="10208" y="6199"/>
                  </a:cubicBezTo>
                  <a:cubicBezTo>
                    <a:pt x="10838" y="5443"/>
                    <a:pt x="11405" y="4435"/>
                    <a:pt x="11184" y="3490"/>
                  </a:cubicBezTo>
                  <a:cubicBezTo>
                    <a:pt x="10995" y="2765"/>
                    <a:pt x="10397" y="2387"/>
                    <a:pt x="9641" y="2230"/>
                  </a:cubicBezTo>
                  <a:cubicBezTo>
                    <a:pt x="9406" y="2175"/>
                    <a:pt x="9153" y="2150"/>
                    <a:pt x="8895" y="2150"/>
                  </a:cubicBezTo>
                  <a:cubicBezTo>
                    <a:pt x="8565" y="2150"/>
                    <a:pt x="8226" y="2191"/>
                    <a:pt x="7908" y="2261"/>
                  </a:cubicBezTo>
                  <a:cubicBezTo>
                    <a:pt x="7593" y="1348"/>
                    <a:pt x="6994" y="340"/>
                    <a:pt x="6112" y="56"/>
                  </a:cubicBezTo>
                  <a:cubicBezTo>
                    <a:pt x="5967" y="18"/>
                    <a:pt x="5826" y="1"/>
                    <a:pt x="5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7"/>
            <p:cNvSpPr/>
            <p:nvPr/>
          </p:nvSpPr>
          <p:spPr>
            <a:xfrm>
              <a:off x="-42667700" y="2443600"/>
              <a:ext cx="62250" cy="61475"/>
            </a:xfrm>
            <a:custGeom>
              <a:avLst/>
              <a:gdLst/>
              <a:ahLst/>
              <a:cxnLst/>
              <a:rect l="l" t="t" r="r" b="b"/>
              <a:pathLst>
                <a:path w="2490" h="2459" extrusionOk="0">
                  <a:moveTo>
                    <a:pt x="1249" y="858"/>
                  </a:moveTo>
                  <a:cubicBezTo>
                    <a:pt x="1468" y="858"/>
                    <a:pt x="1639" y="1027"/>
                    <a:pt x="1639" y="1260"/>
                  </a:cubicBezTo>
                  <a:cubicBezTo>
                    <a:pt x="1607" y="1418"/>
                    <a:pt x="1481" y="1575"/>
                    <a:pt x="1323" y="1670"/>
                  </a:cubicBezTo>
                  <a:cubicBezTo>
                    <a:pt x="1285" y="1681"/>
                    <a:pt x="1248" y="1686"/>
                    <a:pt x="1211" y="1686"/>
                  </a:cubicBezTo>
                  <a:cubicBezTo>
                    <a:pt x="1040" y="1686"/>
                    <a:pt x="897" y="1569"/>
                    <a:pt x="819" y="1386"/>
                  </a:cubicBezTo>
                  <a:cubicBezTo>
                    <a:pt x="756" y="1134"/>
                    <a:pt x="851" y="945"/>
                    <a:pt x="1103" y="882"/>
                  </a:cubicBezTo>
                  <a:cubicBezTo>
                    <a:pt x="1153" y="866"/>
                    <a:pt x="1202" y="858"/>
                    <a:pt x="1249" y="858"/>
                  </a:cubicBezTo>
                  <a:close/>
                  <a:moveTo>
                    <a:pt x="1229" y="0"/>
                  </a:moveTo>
                  <a:cubicBezTo>
                    <a:pt x="567" y="0"/>
                    <a:pt x="0" y="567"/>
                    <a:pt x="0" y="1229"/>
                  </a:cubicBezTo>
                  <a:cubicBezTo>
                    <a:pt x="0" y="1874"/>
                    <a:pt x="509" y="2459"/>
                    <a:pt x="1177" y="2459"/>
                  </a:cubicBezTo>
                  <a:cubicBezTo>
                    <a:pt x="1194" y="2459"/>
                    <a:pt x="1211" y="2458"/>
                    <a:pt x="1229" y="2458"/>
                  </a:cubicBezTo>
                  <a:cubicBezTo>
                    <a:pt x="1891" y="2458"/>
                    <a:pt x="2489" y="1891"/>
                    <a:pt x="2489" y="1229"/>
                  </a:cubicBezTo>
                  <a:cubicBezTo>
                    <a:pt x="2426" y="567"/>
                    <a:pt x="1891" y="0"/>
                    <a:pt x="12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47"/>
          <p:cNvSpPr/>
          <p:nvPr/>
        </p:nvSpPr>
        <p:spPr>
          <a:xfrm>
            <a:off x="7173335" y="3178847"/>
            <a:ext cx="260283" cy="336557"/>
          </a:xfrm>
          <a:custGeom>
            <a:avLst/>
            <a:gdLst/>
            <a:ahLst/>
            <a:cxnLst/>
            <a:rect l="l" t="t" r="r" b="b"/>
            <a:pathLst>
              <a:path w="9862" h="12752" extrusionOk="0">
                <a:moveTo>
                  <a:pt x="2395" y="1001"/>
                </a:moveTo>
                <a:lnTo>
                  <a:pt x="5042" y="3552"/>
                </a:lnTo>
                <a:lnTo>
                  <a:pt x="3971" y="4655"/>
                </a:lnTo>
                <a:lnTo>
                  <a:pt x="1356" y="2103"/>
                </a:lnTo>
                <a:lnTo>
                  <a:pt x="2395" y="1001"/>
                </a:lnTo>
                <a:close/>
                <a:moveTo>
                  <a:pt x="5640" y="4151"/>
                </a:moveTo>
                <a:lnTo>
                  <a:pt x="6302" y="4781"/>
                </a:lnTo>
                <a:lnTo>
                  <a:pt x="5231" y="5884"/>
                </a:lnTo>
                <a:lnTo>
                  <a:pt x="4569" y="5254"/>
                </a:lnTo>
                <a:lnTo>
                  <a:pt x="5640" y="4151"/>
                </a:lnTo>
                <a:close/>
                <a:moveTo>
                  <a:pt x="4443" y="8562"/>
                </a:moveTo>
                <a:cubicBezTo>
                  <a:pt x="4664" y="8562"/>
                  <a:pt x="4821" y="8688"/>
                  <a:pt x="4853" y="8845"/>
                </a:cubicBezTo>
                <a:cubicBezTo>
                  <a:pt x="4884" y="8908"/>
                  <a:pt x="4853" y="8877"/>
                  <a:pt x="4884" y="9790"/>
                </a:cubicBezTo>
                <a:lnTo>
                  <a:pt x="4884" y="10200"/>
                </a:lnTo>
                <a:lnTo>
                  <a:pt x="4065" y="10200"/>
                </a:lnTo>
                <a:lnTo>
                  <a:pt x="4065" y="9003"/>
                </a:lnTo>
                <a:cubicBezTo>
                  <a:pt x="4065" y="8751"/>
                  <a:pt x="4254" y="8562"/>
                  <a:pt x="4443" y="8562"/>
                </a:cubicBezTo>
                <a:close/>
                <a:moveTo>
                  <a:pt x="7814" y="10956"/>
                </a:moveTo>
                <a:cubicBezTo>
                  <a:pt x="8035" y="10956"/>
                  <a:pt x="8224" y="11145"/>
                  <a:pt x="8224" y="11366"/>
                </a:cubicBezTo>
                <a:lnTo>
                  <a:pt x="8224" y="11744"/>
                </a:lnTo>
                <a:lnTo>
                  <a:pt x="789" y="11870"/>
                </a:lnTo>
                <a:lnTo>
                  <a:pt x="789" y="11460"/>
                </a:lnTo>
                <a:cubicBezTo>
                  <a:pt x="789" y="11271"/>
                  <a:pt x="915" y="11114"/>
                  <a:pt x="1072" y="11082"/>
                </a:cubicBezTo>
                <a:cubicBezTo>
                  <a:pt x="1104" y="11066"/>
                  <a:pt x="1072" y="11066"/>
                  <a:pt x="1371" y="11066"/>
                </a:cubicBezTo>
                <a:cubicBezTo>
                  <a:pt x="1671" y="11066"/>
                  <a:pt x="2301" y="11066"/>
                  <a:pt x="3656" y="11051"/>
                </a:cubicBezTo>
                <a:cubicBezTo>
                  <a:pt x="3719" y="11051"/>
                  <a:pt x="5357" y="10988"/>
                  <a:pt x="5325" y="10988"/>
                </a:cubicBezTo>
                <a:cubicBezTo>
                  <a:pt x="5483" y="10988"/>
                  <a:pt x="7121" y="10956"/>
                  <a:pt x="7814" y="10956"/>
                </a:cubicBezTo>
                <a:close/>
                <a:moveTo>
                  <a:pt x="2427" y="0"/>
                </a:moveTo>
                <a:cubicBezTo>
                  <a:pt x="2324" y="0"/>
                  <a:pt x="2222" y="40"/>
                  <a:pt x="2143" y="118"/>
                </a:cubicBezTo>
                <a:lnTo>
                  <a:pt x="505" y="1820"/>
                </a:lnTo>
                <a:cubicBezTo>
                  <a:pt x="348" y="1977"/>
                  <a:pt x="348" y="2261"/>
                  <a:pt x="505" y="2418"/>
                </a:cubicBezTo>
                <a:lnTo>
                  <a:pt x="1608" y="3458"/>
                </a:lnTo>
                <a:cubicBezTo>
                  <a:pt x="726" y="4624"/>
                  <a:pt x="505" y="6104"/>
                  <a:pt x="946" y="7396"/>
                </a:cubicBezTo>
                <a:cubicBezTo>
                  <a:pt x="1356" y="8499"/>
                  <a:pt x="2175" y="9412"/>
                  <a:pt x="3277" y="9885"/>
                </a:cubicBezTo>
                <a:lnTo>
                  <a:pt x="3277" y="10263"/>
                </a:lnTo>
                <a:lnTo>
                  <a:pt x="1230" y="10294"/>
                </a:lnTo>
                <a:cubicBezTo>
                  <a:pt x="568" y="10294"/>
                  <a:pt x="1" y="10862"/>
                  <a:pt x="1" y="11555"/>
                </a:cubicBezTo>
                <a:lnTo>
                  <a:pt x="1" y="12374"/>
                </a:lnTo>
                <a:cubicBezTo>
                  <a:pt x="1" y="12594"/>
                  <a:pt x="222" y="12752"/>
                  <a:pt x="442" y="12752"/>
                </a:cubicBezTo>
                <a:lnTo>
                  <a:pt x="8728" y="12657"/>
                </a:lnTo>
                <a:cubicBezTo>
                  <a:pt x="8948" y="12657"/>
                  <a:pt x="9106" y="12437"/>
                  <a:pt x="9106" y="12216"/>
                </a:cubicBezTo>
                <a:lnTo>
                  <a:pt x="9106" y="11397"/>
                </a:lnTo>
                <a:cubicBezTo>
                  <a:pt x="9106" y="10704"/>
                  <a:pt x="8507" y="10168"/>
                  <a:pt x="7846" y="10168"/>
                </a:cubicBezTo>
                <a:lnTo>
                  <a:pt x="5798" y="10200"/>
                </a:lnTo>
                <a:lnTo>
                  <a:pt x="5798" y="10137"/>
                </a:lnTo>
                <a:cubicBezTo>
                  <a:pt x="7153" y="9853"/>
                  <a:pt x="8255" y="8908"/>
                  <a:pt x="8759" y="7680"/>
                </a:cubicBezTo>
                <a:lnTo>
                  <a:pt x="9452" y="7680"/>
                </a:lnTo>
                <a:cubicBezTo>
                  <a:pt x="9704" y="7680"/>
                  <a:pt x="9862" y="7491"/>
                  <a:pt x="9862" y="7270"/>
                </a:cubicBezTo>
                <a:cubicBezTo>
                  <a:pt x="9799" y="6986"/>
                  <a:pt x="9610" y="6797"/>
                  <a:pt x="9389" y="6797"/>
                </a:cubicBezTo>
                <a:lnTo>
                  <a:pt x="6901" y="6829"/>
                </a:lnTo>
                <a:cubicBezTo>
                  <a:pt x="6649" y="6829"/>
                  <a:pt x="6491" y="7018"/>
                  <a:pt x="6491" y="7270"/>
                </a:cubicBezTo>
                <a:cubicBezTo>
                  <a:pt x="6491" y="7491"/>
                  <a:pt x="6712" y="7648"/>
                  <a:pt x="6932" y="7648"/>
                </a:cubicBezTo>
                <a:lnTo>
                  <a:pt x="7751" y="7648"/>
                </a:lnTo>
                <a:cubicBezTo>
                  <a:pt x="7342" y="8436"/>
                  <a:pt x="6586" y="9003"/>
                  <a:pt x="5703" y="9223"/>
                </a:cubicBezTo>
                <a:lnTo>
                  <a:pt x="5703" y="8908"/>
                </a:lnTo>
                <a:cubicBezTo>
                  <a:pt x="5703" y="8341"/>
                  <a:pt x="5357" y="7900"/>
                  <a:pt x="4821" y="7711"/>
                </a:cubicBezTo>
                <a:cubicBezTo>
                  <a:pt x="4709" y="7680"/>
                  <a:pt x="4598" y="7665"/>
                  <a:pt x="4488" y="7665"/>
                </a:cubicBezTo>
                <a:cubicBezTo>
                  <a:pt x="3826" y="7665"/>
                  <a:pt x="3246" y="8205"/>
                  <a:pt x="3246" y="8908"/>
                </a:cubicBezTo>
                <a:cubicBezTo>
                  <a:pt x="1450" y="7932"/>
                  <a:pt x="1041" y="5569"/>
                  <a:pt x="2206" y="4025"/>
                </a:cubicBezTo>
                <a:lnTo>
                  <a:pt x="2206" y="4025"/>
                </a:lnTo>
                <a:lnTo>
                  <a:pt x="5010" y="6734"/>
                </a:lnTo>
                <a:cubicBezTo>
                  <a:pt x="5089" y="6813"/>
                  <a:pt x="5199" y="6853"/>
                  <a:pt x="5310" y="6853"/>
                </a:cubicBezTo>
                <a:cubicBezTo>
                  <a:pt x="5420" y="6853"/>
                  <a:pt x="5530" y="6813"/>
                  <a:pt x="5609" y="6734"/>
                </a:cubicBezTo>
                <a:lnTo>
                  <a:pt x="7216" y="5033"/>
                </a:lnTo>
                <a:cubicBezTo>
                  <a:pt x="7373" y="4876"/>
                  <a:pt x="7373" y="4624"/>
                  <a:pt x="7216" y="4466"/>
                </a:cubicBezTo>
                <a:lnTo>
                  <a:pt x="5955" y="3237"/>
                </a:lnTo>
                <a:lnTo>
                  <a:pt x="2710" y="118"/>
                </a:lnTo>
                <a:cubicBezTo>
                  <a:pt x="2632" y="40"/>
                  <a:pt x="2529" y="0"/>
                  <a:pt x="242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47"/>
          <p:cNvSpPr/>
          <p:nvPr/>
        </p:nvSpPr>
        <p:spPr>
          <a:xfrm>
            <a:off x="4422872" y="1555944"/>
            <a:ext cx="291056" cy="334287"/>
          </a:xfrm>
          <a:custGeom>
            <a:avLst/>
            <a:gdLst/>
            <a:ahLst/>
            <a:cxnLst/>
            <a:rect l="l" t="t" r="r" b="b"/>
            <a:pathLst>
              <a:path w="11028" h="12666" extrusionOk="0">
                <a:moveTo>
                  <a:pt x="8538" y="820"/>
                </a:moveTo>
                <a:lnTo>
                  <a:pt x="8538" y="2710"/>
                </a:lnTo>
                <a:lnTo>
                  <a:pt x="8412" y="2584"/>
                </a:lnTo>
                <a:cubicBezTo>
                  <a:pt x="8333" y="2505"/>
                  <a:pt x="8223" y="2466"/>
                  <a:pt x="8113" y="2466"/>
                </a:cubicBezTo>
                <a:cubicBezTo>
                  <a:pt x="8003" y="2466"/>
                  <a:pt x="7892" y="2505"/>
                  <a:pt x="7814" y="2584"/>
                </a:cubicBezTo>
                <a:lnTo>
                  <a:pt x="7719" y="2710"/>
                </a:lnTo>
                <a:lnTo>
                  <a:pt x="7719" y="820"/>
                </a:lnTo>
                <a:close/>
                <a:moveTo>
                  <a:pt x="10177" y="820"/>
                </a:moveTo>
                <a:lnTo>
                  <a:pt x="10177" y="9357"/>
                </a:lnTo>
                <a:lnTo>
                  <a:pt x="2458" y="9357"/>
                </a:lnTo>
                <a:lnTo>
                  <a:pt x="2458" y="820"/>
                </a:lnTo>
                <a:lnTo>
                  <a:pt x="6869" y="820"/>
                </a:lnTo>
                <a:lnTo>
                  <a:pt x="6869" y="3687"/>
                </a:lnTo>
                <a:cubicBezTo>
                  <a:pt x="6869" y="3813"/>
                  <a:pt x="6932" y="3970"/>
                  <a:pt x="7026" y="4033"/>
                </a:cubicBezTo>
                <a:cubicBezTo>
                  <a:pt x="7100" y="4093"/>
                  <a:pt x="7196" y="4124"/>
                  <a:pt x="7292" y="4124"/>
                </a:cubicBezTo>
                <a:cubicBezTo>
                  <a:pt x="7400" y="4124"/>
                  <a:pt x="7510" y="4085"/>
                  <a:pt x="7593" y="4002"/>
                </a:cubicBezTo>
                <a:lnTo>
                  <a:pt x="8129" y="3466"/>
                </a:lnTo>
                <a:lnTo>
                  <a:pt x="8664" y="3970"/>
                </a:lnTo>
                <a:cubicBezTo>
                  <a:pt x="8719" y="4024"/>
                  <a:pt x="8844" y="4102"/>
                  <a:pt x="8958" y="4102"/>
                </a:cubicBezTo>
                <a:cubicBezTo>
                  <a:pt x="8976" y="4102"/>
                  <a:pt x="8994" y="4100"/>
                  <a:pt x="9011" y="4096"/>
                </a:cubicBezTo>
                <a:cubicBezTo>
                  <a:pt x="9200" y="4033"/>
                  <a:pt x="9357" y="3876"/>
                  <a:pt x="9357" y="3687"/>
                </a:cubicBezTo>
                <a:lnTo>
                  <a:pt x="9357" y="820"/>
                </a:lnTo>
                <a:close/>
                <a:moveTo>
                  <a:pt x="1639" y="851"/>
                </a:moveTo>
                <a:lnTo>
                  <a:pt x="1639" y="9326"/>
                </a:lnTo>
                <a:cubicBezTo>
                  <a:pt x="1355" y="9326"/>
                  <a:pt x="1103" y="9389"/>
                  <a:pt x="820" y="9546"/>
                </a:cubicBezTo>
                <a:lnTo>
                  <a:pt x="820" y="2017"/>
                </a:lnTo>
                <a:cubicBezTo>
                  <a:pt x="820" y="1481"/>
                  <a:pt x="1166" y="1040"/>
                  <a:pt x="1639" y="851"/>
                </a:cubicBezTo>
                <a:close/>
                <a:moveTo>
                  <a:pt x="10145" y="10177"/>
                </a:moveTo>
                <a:lnTo>
                  <a:pt x="10145" y="11846"/>
                </a:lnTo>
                <a:lnTo>
                  <a:pt x="1639" y="11846"/>
                </a:lnTo>
                <a:cubicBezTo>
                  <a:pt x="1166" y="11846"/>
                  <a:pt x="820" y="11500"/>
                  <a:pt x="820" y="11027"/>
                </a:cubicBezTo>
                <a:cubicBezTo>
                  <a:pt x="820" y="10555"/>
                  <a:pt x="1166" y="10177"/>
                  <a:pt x="1639" y="10177"/>
                </a:cubicBezTo>
                <a:close/>
                <a:moveTo>
                  <a:pt x="1985" y="0"/>
                </a:moveTo>
                <a:cubicBezTo>
                  <a:pt x="851" y="32"/>
                  <a:pt x="0" y="946"/>
                  <a:pt x="0" y="2017"/>
                </a:cubicBezTo>
                <a:lnTo>
                  <a:pt x="0" y="11027"/>
                </a:lnTo>
                <a:cubicBezTo>
                  <a:pt x="0" y="11909"/>
                  <a:pt x="725" y="12665"/>
                  <a:pt x="1639" y="12665"/>
                </a:cubicBezTo>
                <a:lnTo>
                  <a:pt x="10618" y="12665"/>
                </a:lnTo>
                <a:cubicBezTo>
                  <a:pt x="10870" y="12665"/>
                  <a:pt x="11027" y="12476"/>
                  <a:pt x="11027" y="12224"/>
                </a:cubicBezTo>
                <a:lnTo>
                  <a:pt x="11027" y="379"/>
                </a:lnTo>
                <a:cubicBezTo>
                  <a:pt x="11027" y="189"/>
                  <a:pt x="10807" y="0"/>
                  <a:pt x="105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2" name="Google Shape;932;p47"/>
          <p:cNvGrpSpPr/>
          <p:nvPr/>
        </p:nvGrpSpPr>
        <p:grpSpPr>
          <a:xfrm>
            <a:off x="1679880" y="3194093"/>
            <a:ext cx="306839" cy="334287"/>
            <a:chOff x="-40160700" y="2339625"/>
            <a:chExt cx="290650" cy="316650"/>
          </a:xfrm>
        </p:grpSpPr>
        <p:sp>
          <p:nvSpPr>
            <p:cNvPr id="933" name="Google Shape;933;p47"/>
            <p:cNvSpPr/>
            <p:nvPr/>
          </p:nvSpPr>
          <p:spPr>
            <a:xfrm>
              <a:off x="-40005525" y="2552600"/>
              <a:ext cx="70900" cy="62175"/>
            </a:xfrm>
            <a:custGeom>
              <a:avLst/>
              <a:gdLst/>
              <a:ahLst/>
              <a:cxnLst/>
              <a:rect l="l" t="t" r="r" b="b"/>
              <a:pathLst>
                <a:path w="2836" h="2487" extrusionOk="0">
                  <a:moveTo>
                    <a:pt x="1408" y="807"/>
                  </a:moveTo>
                  <a:cubicBezTo>
                    <a:pt x="1461" y="807"/>
                    <a:pt x="1518" y="817"/>
                    <a:pt x="1575" y="839"/>
                  </a:cubicBezTo>
                  <a:cubicBezTo>
                    <a:pt x="1733" y="902"/>
                    <a:pt x="1796" y="1028"/>
                    <a:pt x="1796" y="1248"/>
                  </a:cubicBezTo>
                  <a:cubicBezTo>
                    <a:pt x="1845" y="1496"/>
                    <a:pt x="1661" y="1666"/>
                    <a:pt x="1442" y="1666"/>
                  </a:cubicBezTo>
                  <a:cubicBezTo>
                    <a:pt x="1383" y="1666"/>
                    <a:pt x="1321" y="1653"/>
                    <a:pt x="1260" y="1626"/>
                  </a:cubicBezTo>
                  <a:cubicBezTo>
                    <a:pt x="1071" y="1563"/>
                    <a:pt x="945" y="1311"/>
                    <a:pt x="1008" y="1091"/>
                  </a:cubicBezTo>
                  <a:cubicBezTo>
                    <a:pt x="1081" y="921"/>
                    <a:pt x="1229" y="807"/>
                    <a:pt x="1408" y="807"/>
                  </a:cubicBezTo>
                  <a:close/>
                  <a:moveTo>
                    <a:pt x="1438" y="1"/>
                  </a:moveTo>
                  <a:cubicBezTo>
                    <a:pt x="1040" y="1"/>
                    <a:pt x="635" y="188"/>
                    <a:pt x="378" y="523"/>
                  </a:cubicBezTo>
                  <a:cubicBezTo>
                    <a:pt x="0" y="1091"/>
                    <a:pt x="158" y="1878"/>
                    <a:pt x="693" y="2256"/>
                  </a:cubicBezTo>
                  <a:cubicBezTo>
                    <a:pt x="909" y="2412"/>
                    <a:pt x="1158" y="2486"/>
                    <a:pt x="1405" y="2486"/>
                  </a:cubicBezTo>
                  <a:cubicBezTo>
                    <a:pt x="1806" y="2486"/>
                    <a:pt x="2204" y="2292"/>
                    <a:pt x="2457" y="1941"/>
                  </a:cubicBezTo>
                  <a:cubicBezTo>
                    <a:pt x="2836" y="1406"/>
                    <a:pt x="2678" y="618"/>
                    <a:pt x="2111" y="208"/>
                  </a:cubicBezTo>
                  <a:cubicBezTo>
                    <a:pt x="1911" y="67"/>
                    <a:pt x="1676" y="1"/>
                    <a:pt x="14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-40039400" y="2605050"/>
              <a:ext cx="29150" cy="20500"/>
            </a:xfrm>
            <a:custGeom>
              <a:avLst/>
              <a:gdLst/>
              <a:ahLst/>
              <a:cxnLst/>
              <a:rect l="l" t="t" r="r" b="b"/>
              <a:pathLst>
                <a:path w="1166" h="820" extrusionOk="0">
                  <a:moveTo>
                    <a:pt x="725" y="1"/>
                  </a:moveTo>
                  <a:cubicBezTo>
                    <a:pt x="473" y="1"/>
                    <a:pt x="0" y="190"/>
                    <a:pt x="0" y="410"/>
                  </a:cubicBezTo>
                  <a:cubicBezTo>
                    <a:pt x="0" y="631"/>
                    <a:pt x="473" y="820"/>
                    <a:pt x="725" y="820"/>
                  </a:cubicBezTo>
                  <a:cubicBezTo>
                    <a:pt x="945" y="820"/>
                    <a:pt x="1166" y="631"/>
                    <a:pt x="1166" y="410"/>
                  </a:cubicBezTo>
                  <a:cubicBezTo>
                    <a:pt x="1103" y="158"/>
                    <a:pt x="914" y="1"/>
                    <a:pt x="7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7"/>
            <p:cNvSpPr/>
            <p:nvPr/>
          </p:nvSpPr>
          <p:spPr>
            <a:xfrm>
              <a:off x="-40079575" y="2584575"/>
              <a:ext cx="19725" cy="19725"/>
            </a:xfrm>
            <a:custGeom>
              <a:avLst/>
              <a:gdLst/>
              <a:ahLst/>
              <a:cxnLst/>
              <a:rect l="l" t="t" r="r" b="b"/>
              <a:pathLst>
                <a:path w="789" h="789" extrusionOk="0">
                  <a:moveTo>
                    <a:pt x="410" y="1"/>
                  </a:moveTo>
                  <a:cubicBezTo>
                    <a:pt x="190" y="1"/>
                    <a:pt x="1" y="158"/>
                    <a:pt x="1" y="379"/>
                  </a:cubicBezTo>
                  <a:cubicBezTo>
                    <a:pt x="1" y="599"/>
                    <a:pt x="190" y="788"/>
                    <a:pt x="410" y="788"/>
                  </a:cubicBezTo>
                  <a:cubicBezTo>
                    <a:pt x="631" y="788"/>
                    <a:pt x="788" y="599"/>
                    <a:pt x="788" y="379"/>
                  </a:cubicBezTo>
                  <a:cubicBezTo>
                    <a:pt x="788" y="158"/>
                    <a:pt x="631" y="1"/>
                    <a:pt x="4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7"/>
            <p:cNvSpPr/>
            <p:nvPr/>
          </p:nvSpPr>
          <p:spPr>
            <a:xfrm>
              <a:off x="-40160700" y="2339625"/>
              <a:ext cx="290650" cy="316650"/>
            </a:xfrm>
            <a:custGeom>
              <a:avLst/>
              <a:gdLst/>
              <a:ahLst/>
              <a:cxnLst/>
              <a:rect l="l" t="t" r="r" b="b"/>
              <a:pathLst>
                <a:path w="11626" h="12666" extrusionOk="0">
                  <a:moveTo>
                    <a:pt x="7656" y="820"/>
                  </a:moveTo>
                  <a:cubicBezTo>
                    <a:pt x="7845" y="820"/>
                    <a:pt x="8003" y="946"/>
                    <a:pt x="8066" y="1072"/>
                  </a:cubicBezTo>
                  <a:cubicBezTo>
                    <a:pt x="8129" y="1355"/>
                    <a:pt x="7940" y="1639"/>
                    <a:pt x="7656" y="1639"/>
                  </a:cubicBezTo>
                  <a:lnTo>
                    <a:pt x="4065" y="1639"/>
                  </a:lnTo>
                  <a:cubicBezTo>
                    <a:pt x="3876" y="1639"/>
                    <a:pt x="3687" y="1450"/>
                    <a:pt x="3687" y="1261"/>
                  </a:cubicBezTo>
                  <a:cubicBezTo>
                    <a:pt x="3687" y="1009"/>
                    <a:pt x="3876" y="851"/>
                    <a:pt x="4065" y="820"/>
                  </a:cubicBezTo>
                  <a:close/>
                  <a:moveTo>
                    <a:pt x="7310" y="2458"/>
                  </a:moveTo>
                  <a:lnTo>
                    <a:pt x="7310" y="5860"/>
                  </a:lnTo>
                  <a:cubicBezTo>
                    <a:pt x="7310" y="6270"/>
                    <a:pt x="7467" y="6711"/>
                    <a:pt x="7656" y="7026"/>
                  </a:cubicBezTo>
                  <a:cubicBezTo>
                    <a:pt x="7026" y="7152"/>
                    <a:pt x="6396" y="7404"/>
                    <a:pt x="5797" y="7782"/>
                  </a:cubicBezTo>
                  <a:cubicBezTo>
                    <a:pt x="5146" y="8207"/>
                    <a:pt x="4241" y="8453"/>
                    <a:pt x="3401" y="8453"/>
                  </a:cubicBezTo>
                  <a:cubicBezTo>
                    <a:pt x="3306" y="8453"/>
                    <a:pt x="3212" y="8450"/>
                    <a:pt x="3120" y="8444"/>
                  </a:cubicBezTo>
                  <a:lnTo>
                    <a:pt x="4128" y="7026"/>
                  </a:lnTo>
                  <a:cubicBezTo>
                    <a:pt x="4380" y="6680"/>
                    <a:pt x="4537" y="6239"/>
                    <a:pt x="4537" y="5829"/>
                  </a:cubicBezTo>
                  <a:lnTo>
                    <a:pt x="4537" y="2458"/>
                  </a:lnTo>
                  <a:close/>
                  <a:moveTo>
                    <a:pt x="8192" y="7782"/>
                  </a:moveTo>
                  <a:cubicBezTo>
                    <a:pt x="10775" y="11500"/>
                    <a:pt x="10586" y="11216"/>
                    <a:pt x="10618" y="11279"/>
                  </a:cubicBezTo>
                  <a:cubicBezTo>
                    <a:pt x="10681" y="11563"/>
                    <a:pt x="10523" y="11846"/>
                    <a:pt x="10208" y="11846"/>
                  </a:cubicBezTo>
                  <a:lnTo>
                    <a:pt x="1576" y="11846"/>
                  </a:lnTo>
                  <a:cubicBezTo>
                    <a:pt x="1198" y="11846"/>
                    <a:pt x="1040" y="11437"/>
                    <a:pt x="1198" y="11216"/>
                  </a:cubicBezTo>
                  <a:lnTo>
                    <a:pt x="2584" y="9232"/>
                  </a:lnTo>
                  <a:cubicBezTo>
                    <a:pt x="2825" y="9263"/>
                    <a:pt x="3077" y="9280"/>
                    <a:pt x="3333" y="9280"/>
                  </a:cubicBezTo>
                  <a:cubicBezTo>
                    <a:pt x="4347" y="9280"/>
                    <a:pt x="5434" y="9022"/>
                    <a:pt x="6239" y="8444"/>
                  </a:cubicBezTo>
                  <a:cubicBezTo>
                    <a:pt x="6837" y="8066"/>
                    <a:pt x="7499" y="7814"/>
                    <a:pt x="8192" y="7782"/>
                  </a:cubicBezTo>
                  <a:close/>
                  <a:moveTo>
                    <a:pt x="4128" y="1"/>
                  </a:moveTo>
                  <a:cubicBezTo>
                    <a:pt x="3435" y="1"/>
                    <a:pt x="2899" y="536"/>
                    <a:pt x="2899" y="1261"/>
                  </a:cubicBezTo>
                  <a:cubicBezTo>
                    <a:pt x="2899" y="1765"/>
                    <a:pt x="3214" y="2237"/>
                    <a:pt x="3718" y="2426"/>
                  </a:cubicBezTo>
                  <a:lnTo>
                    <a:pt x="3718" y="5860"/>
                  </a:lnTo>
                  <a:cubicBezTo>
                    <a:pt x="3718" y="6081"/>
                    <a:pt x="3655" y="6365"/>
                    <a:pt x="3498" y="6554"/>
                  </a:cubicBezTo>
                  <a:lnTo>
                    <a:pt x="568" y="10744"/>
                  </a:lnTo>
                  <a:cubicBezTo>
                    <a:pt x="1" y="11563"/>
                    <a:pt x="568" y="12666"/>
                    <a:pt x="1607" y="12666"/>
                  </a:cubicBezTo>
                  <a:lnTo>
                    <a:pt x="10271" y="12666"/>
                  </a:lnTo>
                  <a:cubicBezTo>
                    <a:pt x="10555" y="12666"/>
                    <a:pt x="10870" y="12540"/>
                    <a:pt x="11090" y="12350"/>
                  </a:cubicBezTo>
                  <a:cubicBezTo>
                    <a:pt x="11531" y="11972"/>
                    <a:pt x="11626" y="11248"/>
                    <a:pt x="11248" y="10744"/>
                  </a:cubicBezTo>
                  <a:lnTo>
                    <a:pt x="8318" y="6554"/>
                  </a:lnTo>
                  <a:cubicBezTo>
                    <a:pt x="8160" y="6365"/>
                    <a:pt x="8097" y="6081"/>
                    <a:pt x="8097" y="5860"/>
                  </a:cubicBezTo>
                  <a:lnTo>
                    <a:pt x="8097" y="2426"/>
                  </a:lnTo>
                  <a:cubicBezTo>
                    <a:pt x="8570" y="2269"/>
                    <a:pt x="8916" y="1796"/>
                    <a:pt x="8916" y="1261"/>
                  </a:cubicBezTo>
                  <a:cubicBezTo>
                    <a:pt x="8916" y="568"/>
                    <a:pt x="8381" y="1"/>
                    <a:pt x="76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7" name="Google Shape;937;p47"/>
          <p:cNvSpPr/>
          <p:nvPr/>
        </p:nvSpPr>
        <p:spPr>
          <a:xfrm>
            <a:off x="2233775" y="1342977"/>
            <a:ext cx="291000" cy="29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47"/>
          <p:cNvSpPr/>
          <p:nvPr/>
        </p:nvSpPr>
        <p:spPr>
          <a:xfrm>
            <a:off x="4735550" y="3044990"/>
            <a:ext cx="291000" cy="29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47"/>
          <p:cNvSpPr/>
          <p:nvPr/>
        </p:nvSpPr>
        <p:spPr>
          <a:xfrm>
            <a:off x="8285225" y="1432590"/>
            <a:ext cx="291000" cy="29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49"/>
          <p:cNvSpPr/>
          <p:nvPr/>
        </p:nvSpPr>
        <p:spPr>
          <a:xfrm>
            <a:off x="568350" y="1868325"/>
            <a:ext cx="2669100" cy="2669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9" name="Google Shape;1029;p49"/>
          <p:cNvSpPr/>
          <p:nvPr/>
        </p:nvSpPr>
        <p:spPr>
          <a:xfrm>
            <a:off x="3350475" y="240820"/>
            <a:ext cx="2444102" cy="25238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0" name="Google Shape;1030;p49"/>
          <p:cNvSpPr/>
          <p:nvPr/>
        </p:nvSpPr>
        <p:spPr>
          <a:xfrm>
            <a:off x="5906550" y="1868325"/>
            <a:ext cx="2669100" cy="2669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1" name="Google Shape;1031;p49"/>
          <p:cNvSpPr txBox="1">
            <a:spLocks noGrp="1"/>
          </p:cNvSpPr>
          <p:nvPr>
            <p:ph type="title" idx="4"/>
          </p:nvPr>
        </p:nvSpPr>
        <p:spPr>
          <a:xfrm>
            <a:off x="5947477" y="2462121"/>
            <a:ext cx="2628173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Ненасыщенные</a:t>
            </a:r>
            <a:endParaRPr dirty="0"/>
          </a:p>
        </p:txBody>
      </p:sp>
      <p:sp>
        <p:nvSpPr>
          <p:cNvPr id="1032" name="Google Shape;1032;p49"/>
          <p:cNvSpPr txBox="1">
            <a:spLocks noGrp="1"/>
          </p:cNvSpPr>
          <p:nvPr>
            <p:ph type="subTitle" idx="1"/>
          </p:nvPr>
        </p:nvSpPr>
        <p:spPr>
          <a:xfrm>
            <a:off x="794294" y="3012342"/>
            <a:ext cx="22179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Содержатся в животных продуктах и выпечке</a:t>
            </a:r>
            <a:endParaRPr dirty="0"/>
          </a:p>
        </p:txBody>
      </p:sp>
      <p:sp>
        <p:nvSpPr>
          <p:cNvPr id="1033" name="Google Shape;1033;p49"/>
          <p:cNvSpPr txBox="1">
            <a:spLocks noGrp="1"/>
          </p:cNvSpPr>
          <p:nvPr>
            <p:ph type="subTitle" idx="2"/>
          </p:nvPr>
        </p:nvSpPr>
        <p:spPr>
          <a:xfrm>
            <a:off x="6133050" y="3012337"/>
            <a:ext cx="22161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Содержатся в растительной пище и маслах</a:t>
            </a:r>
            <a:endParaRPr dirty="0"/>
          </a:p>
        </p:txBody>
      </p:sp>
      <p:sp>
        <p:nvSpPr>
          <p:cNvPr id="1035" name="Google Shape;1035;p49"/>
          <p:cNvSpPr txBox="1">
            <a:spLocks noGrp="1"/>
          </p:cNvSpPr>
          <p:nvPr>
            <p:ph type="title"/>
          </p:nvPr>
        </p:nvSpPr>
        <p:spPr>
          <a:xfrm>
            <a:off x="793500" y="2562113"/>
            <a:ext cx="22188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Насыщенные</a:t>
            </a:r>
            <a:endParaRPr dirty="0"/>
          </a:p>
        </p:txBody>
      </p:sp>
      <p:sp>
        <p:nvSpPr>
          <p:cNvPr id="1036" name="Google Shape;1036;p49"/>
          <p:cNvSpPr txBox="1">
            <a:spLocks noGrp="1"/>
          </p:cNvSpPr>
          <p:nvPr>
            <p:ph type="title" idx="5"/>
          </p:nvPr>
        </p:nvSpPr>
        <p:spPr>
          <a:xfrm>
            <a:off x="3453649" y="716767"/>
            <a:ext cx="2217900" cy="115155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/>
              <a:t>Жиры</a:t>
            </a:r>
            <a:endParaRPr sz="4000" dirty="0"/>
          </a:p>
        </p:txBody>
      </p:sp>
      <p:grpSp>
        <p:nvGrpSpPr>
          <p:cNvPr id="1038" name="Google Shape;1038;p49"/>
          <p:cNvGrpSpPr/>
          <p:nvPr/>
        </p:nvGrpSpPr>
        <p:grpSpPr>
          <a:xfrm>
            <a:off x="793499" y="1683824"/>
            <a:ext cx="756849" cy="756849"/>
            <a:chOff x="3796125" y="-35750"/>
            <a:chExt cx="773400" cy="773400"/>
          </a:xfrm>
        </p:grpSpPr>
        <p:sp>
          <p:nvSpPr>
            <p:cNvPr id="1039" name="Google Shape;1039;p4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1" name="Google Shape;1041;p49"/>
          <p:cNvGrpSpPr/>
          <p:nvPr/>
        </p:nvGrpSpPr>
        <p:grpSpPr>
          <a:xfrm>
            <a:off x="4679699" y="4046024"/>
            <a:ext cx="756849" cy="756849"/>
            <a:chOff x="3796125" y="-35750"/>
            <a:chExt cx="773400" cy="773400"/>
          </a:xfrm>
        </p:grpSpPr>
        <p:sp>
          <p:nvSpPr>
            <p:cNvPr id="1042" name="Google Shape;1042;p4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4" name="Google Shape;1044;p49"/>
          <p:cNvGrpSpPr/>
          <p:nvPr/>
        </p:nvGrpSpPr>
        <p:grpSpPr>
          <a:xfrm>
            <a:off x="7970725" y="1910860"/>
            <a:ext cx="756849" cy="756849"/>
            <a:chOff x="3796125" y="-35750"/>
            <a:chExt cx="773400" cy="773400"/>
          </a:xfrm>
        </p:grpSpPr>
        <p:sp>
          <p:nvSpPr>
            <p:cNvPr id="1045" name="Google Shape;1045;p4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7" name="Google Shape;1047;p49"/>
          <p:cNvSpPr/>
          <p:nvPr/>
        </p:nvSpPr>
        <p:spPr>
          <a:xfrm>
            <a:off x="-199716" y="3843646"/>
            <a:ext cx="2037000" cy="2037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7AE0F99C-A029-F28B-45B8-E6B08690DB27}"/>
              </a:ext>
            </a:extLst>
          </p:cNvPr>
          <p:cNvSpPr/>
          <p:nvPr/>
        </p:nvSpPr>
        <p:spPr>
          <a:xfrm rot="8639003">
            <a:off x="2816270" y="1949968"/>
            <a:ext cx="618445" cy="323179"/>
          </a:xfrm>
          <a:prstGeom prst="rightArrow">
            <a:avLst>
              <a:gd name="adj1" fmla="val 40864"/>
              <a:gd name="adj2" fmla="val 8382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1D3485EC-30AE-0473-185F-1B7555B9AE4A}"/>
              </a:ext>
            </a:extLst>
          </p:cNvPr>
          <p:cNvSpPr/>
          <p:nvPr/>
        </p:nvSpPr>
        <p:spPr>
          <a:xfrm rot="2784288">
            <a:off x="5638255" y="2048224"/>
            <a:ext cx="618445" cy="323179"/>
          </a:xfrm>
          <a:prstGeom prst="rightArrow">
            <a:avLst>
              <a:gd name="adj1" fmla="val 40864"/>
              <a:gd name="adj2" fmla="val 8382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02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1CAB2647-02A6-44DC-A8FE-C8953DFFE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677313"/>
              </p:ext>
            </p:extLst>
          </p:nvPr>
        </p:nvGraphicFramePr>
        <p:xfrm>
          <a:off x="998148" y="635189"/>
          <a:ext cx="6743314" cy="3806182"/>
        </p:xfrm>
        <a:graphic>
          <a:graphicData uri="http://schemas.openxmlformats.org/drawingml/2006/table">
            <a:tbl>
              <a:tblPr firstRow="1" bandRow="1">
                <a:tableStyleId>{F96E4B71-1D9F-4281-9DB4-1B7C5EB1F945}</a:tableStyleId>
              </a:tblPr>
              <a:tblGrid>
                <a:gridCol w="3371657">
                  <a:extLst>
                    <a:ext uri="{9D8B030D-6E8A-4147-A177-3AD203B41FA5}">
                      <a16:colId xmlns:a16="http://schemas.microsoft.com/office/drawing/2014/main" val="3047974005"/>
                    </a:ext>
                  </a:extLst>
                </a:gridCol>
                <a:gridCol w="3371657">
                  <a:extLst>
                    <a:ext uri="{9D8B030D-6E8A-4147-A177-3AD203B41FA5}">
                      <a16:colId xmlns:a16="http://schemas.microsoft.com/office/drawing/2014/main" val="2359722212"/>
                    </a:ext>
                  </a:extLst>
                </a:gridCol>
              </a:tblGrid>
              <a:tr h="49980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/>
                          </a:solidFill>
                        </a:rPr>
                        <a:t>Жиры</a:t>
                      </a:r>
                    </a:p>
                  </a:txBody>
                  <a:tcPr>
                    <a:solidFill>
                      <a:schemeClr val="tx2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921895"/>
                  </a:ext>
                </a:extLst>
              </a:tr>
              <a:tr h="49980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Насыщенные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Ненасыщенные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18148"/>
                  </a:ext>
                </a:extLst>
              </a:tr>
              <a:tr h="2806578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77520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4068E4-16EA-48D1-BC89-8D0DE6CAA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981" y="1836745"/>
            <a:ext cx="867558" cy="86755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8EE8758-3EA8-42A9-94B8-4173B74E9E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753" y="1651659"/>
            <a:ext cx="1000111" cy="100011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305FBD1-E2EF-47AB-B7D9-E32649D54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4375" y="3075458"/>
            <a:ext cx="920090" cy="92009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06F984C-47EF-4CA6-B1FB-91C9766F70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1182" y="3103472"/>
            <a:ext cx="1007889" cy="100788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D18FB0E-022A-4FD6-91A8-9DF28203AA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0676" y="1950702"/>
            <a:ext cx="867558" cy="86755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B5A5C47-7BAF-49FA-9DC6-38A8A14ECD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6628" y="1922202"/>
            <a:ext cx="977560" cy="97756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44640B7-A849-4CFB-83C3-3FA01AA274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8070" y="3122480"/>
            <a:ext cx="1007889" cy="100788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44DDD959-9F4E-48E4-B4EF-7701C3EBFB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9248" y="3103472"/>
            <a:ext cx="1126576" cy="112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6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41"/>
          <p:cNvSpPr/>
          <p:nvPr/>
        </p:nvSpPr>
        <p:spPr>
          <a:xfrm rot="1181011">
            <a:off x="1586107" y="372960"/>
            <a:ext cx="6449156" cy="4571459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41"/>
          <p:cNvSpPr txBox="1">
            <a:spLocks noGrp="1"/>
          </p:cNvSpPr>
          <p:nvPr>
            <p:ph type="subTitle" idx="1"/>
          </p:nvPr>
        </p:nvSpPr>
        <p:spPr>
          <a:xfrm>
            <a:off x="2555647" y="1763733"/>
            <a:ext cx="5014541" cy="17899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ru-RU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высокомолекулярные соединения, состоящие из альфа-аминокислот, соединённых в цепочку пептидной связью.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699" name="Google Shape;699;p41"/>
          <p:cNvSpPr txBox="1">
            <a:spLocks noGrp="1"/>
          </p:cNvSpPr>
          <p:nvPr>
            <p:ph type="title"/>
          </p:nvPr>
        </p:nvSpPr>
        <p:spPr>
          <a:xfrm>
            <a:off x="2452250" y="1065102"/>
            <a:ext cx="44004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Белки –</a:t>
            </a:r>
            <a:endParaRPr dirty="0"/>
          </a:p>
        </p:txBody>
      </p:sp>
      <p:grpSp>
        <p:nvGrpSpPr>
          <p:cNvPr id="700" name="Google Shape;700;p41"/>
          <p:cNvGrpSpPr/>
          <p:nvPr/>
        </p:nvGrpSpPr>
        <p:grpSpPr>
          <a:xfrm>
            <a:off x="2033950" y="417497"/>
            <a:ext cx="1043394" cy="1043394"/>
            <a:chOff x="3796125" y="-35750"/>
            <a:chExt cx="773400" cy="773400"/>
          </a:xfrm>
        </p:grpSpPr>
        <p:sp>
          <p:nvSpPr>
            <p:cNvPr id="701" name="Google Shape;701;p41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1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785;p44">
            <a:extLst>
              <a:ext uri="{FF2B5EF4-FFF2-40B4-BE49-F238E27FC236}">
                <a16:creationId xmlns:a16="http://schemas.microsoft.com/office/drawing/2014/main" id="{11AAE99B-C252-CB09-F2F7-5A7E26AEF360}"/>
              </a:ext>
            </a:extLst>
          </p:cNvPr>
          <p:cNvGrpSpPr/>
          <p:nvPr/>
        </p:nvGrpSpPr>
        <p:grpSpPr>
          <a:xfrm>
            <a:off x="-535210" y="3241759"/>
            <a:ext cx="2716605" cy="2811952"/>
            <a:chOff x="5556925" y="2802275"/>
            <a:chExt cx="757875" cy="784475"/>
          </a:xfrm>
        </p:grpSpPr>
        <p:sp>
          <p:nvSpPr>
            <p:cNvPr id="5" name="Google Shape;786;p44">
              <a:extLst>
                <a:ext uri="{FF2B5EF4-FFF2-40B4-BE49-F238E27FC236}">
                  <a16:creationId xmlns:a16="http://schemas.microsoft.com/office/drawing/2014/main" id="{339E7EB7-394F-5399-C37E-52D7E599CDAD}"/>
                </a:ext>
              </a:extLst>
            </p:cNvPr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87;p44">
              <a:extLst>
                <a:ext uri="{FF2B5EF4-FFF2-40B4-BE49-F238E27FC236}">
                  <a16:creationId xmlns:a16="http://schemas.microsoft.com/office/drawing/2014/main" id="{54C412DF-83F2-4B16-EF63-AE53970DC6AE}"/>
                </a:ext>
              </a:extLst>
            </p:cNvPr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88;p44">
              <a:extLst>
                <a:ext uri="{FF2B5EF4-FFF2-40B4-BE49-F238E27FC236}">
                  <a16:creationId xmlns:a16="http://schemas.microsoft.com/office/drawing/2014/main" id="{826AB8AA-5FE9-6AD9-FEA4-11332AF223C2}"/>
                </a:ext>
              </a:extLst>
            </p:cNvPr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89;p44">
              <a:extLst>
                <a:ext uri="{FF2B5EF4-FFF2-40B4-BE49-F238E27FC236}">
                  <a16:creationId xmlns:a16="http://schemas.microsoft.com/office/drawing/2014/main" id="{F19A3620-5E88-E857-FEC2-31213F5536A9}"/>
                </a:ext>
              </a:extLst>
            </p:cNvPr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90;p44">
              <a:extLst>
                <a:ext uri="{FF2B5EF4-FFF2-40B4-BE49-F238E27FC236}">
                  <a16:creationId xmlns:a16="http://schemas.microsoft.com/office/drawing/2014/main" id="{CCE23FEA-5C57-5DE0-6846-06D7A42FDEED}"/>
                </a:ext>
              </a:extLst>
            </p:cNvPr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91;p44">
              <a:extLst>
                <a:ext uri="{FF2B5EF4-FFF2-40B4-BE49-F238E27FC236}">
                  <a16:creationId xmlns:a16="http://schemas.microsoft.com/office/drawing/2014/main" id="{0694D6D8-137C-F757-133C-BE6D8F4ABF13}"/>
                </a:ext>
              </a:extLst>
            </p:cNvPr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92;p44">
              <a:extLst>
                <a:ext uri="{FF2B5EF4-FFF2-40B4-BE49-F238E27FC236}">
                  <a16:creationId xmlns:a16="http://schemas.microsoft.com/office/drawing/2014/main" id="{2F6B0BBE-0763-8801-C5DB-D24C29F7DCFA}"/>
                </a:ext>
              </a:extLst>
            </p:cNvPr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93;p44">
              <a:extLst>
                <a:ext uri="{FF2B5EF4-FFF2-40B4-BE49-F238E27FC236}">
                  <a16:creationId xmlns:a16="http://schemas.microsoft.com/office/drawing/2014/main" id="{FD144B98-0FD7-7679-8F9C-11BF6400E9CF}"/>
                </a:ext>
              </a:extLst>
            </p:cNvPr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94;p44">
              <a:extLst>
                <a:ext uri="{FF2B5EF4-FFF2-40B4-BE49-F238E27FC236}">
                  <a16:creationId xmlns:a16="http://schemas.microsoft.com/office/drawing/2014/main" id="{9B1ADAE7-3368-7DF4-998F-B8EEA4469696}"/>
                </a:ext>
              </a:extLst>
            </p:cNvPr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95;p44">
              <a:extLst>
                <a:ext uri="{FF2B5EF4-FFF2-40B4-BE49-F238E27FC236}">
                  <a16:creationId xmlns:a16="http://schemas.microsoft.com/office/drawing/2014/main" id="{78992FC9-D3FC-FA82-C09D-C31C576FFC88}"/>
                </a:ext>
              </a:extLst>
            </p:cNvPr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96;p44">
              <a:extLst>
                <a:ext uri="{FF2B5EF4-FFF2-40B4-BE49-F238E27FC236}">
                  <a16:creationId xmlns:a16="http://schemas.microsoft.com/office/drawing/2014/main" id="{4D6669C8-0E72-436A-4E72-75437B71E8FC}"/>
                </a:ext>
              </a:extLst>
            </p:cNvPr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97;p44">
              <a:extLst>
                <a:ext uri="{FF2B5EF4-FFF2-40B4-BE49-F238E27FC236}">
                  <a16:creationId xmlns:a16="http://schemas.microsoft.com/office/drawing/2014/main" id="{4BFB26CD-24A5-7C90-2E44-777793CBD042}"/>
                </a:ext>
              </a:extLst>
            </p:cNvPr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98;p44">
              <a:extLst>
                <a:ext uri="{FF2B5EF4-FFF2-40B4-BE49-F238E27FC236}">
                  <a16:creationId xmlns:a16="http://schemas.microsoft.com/office/drawing/2014/main" id="{D9AC0982-7843-A5EF-1FDE-5B9E5BF34973}"/>
                </a:ext>
              </a:extLst>
            </p:cNvPr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99;p44">
              <a:extLst>
                <a:ext uri="{FF2B5EF4-FFF2-40B4-BE49-F238E27FC236}">
                  <a16:creationId xmlns:a16="http://schemas.microsoft.com/office/drawing/2014/main" id="{00E1C975-B56C-CF7F-D763-9AED107A5632}"/>
                </a:ext>
              </a:extLst>
            </p:cNvPr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00;p44">
              <a:extLst>
                <a:ext uri="{FF2B5EF4-FFF2-40B4-BE49-F238E27FC236}">
                  <a16:creationId xmlns:a16="http://schemas.microsoft.com/office/drawing/2014/main" id="{91A75213-DA84-1C5B-B28C-E5899CEB5D8C}"/>
                </a:ext>
              </a:extLst>
            </p:cNvPr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01;p44">
              <a:extLst>
                <a:ext uri="{FF2B5EF4-FFF2-40B4-BE49-F238E27FC236}">
                  <a16:creationId xmlns:a16="http://schemas.microsoft.com/office/drawing/2014/main" id="{8A58841B-CF28-3B98-4BF6-6BA09957A61A}"/>
                </a:ext>
              </a:extLst>
            </p:cNvPr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02;p44">
              <a:extLst>
                <a:ext uri="{FF2B5EF4-FFF2-40B4-BE49-F238E27FC236}">
                  <a16:creationId xmlns:a16="http://schemas.microsoft.com/office/drawing/2014/main" id="{096CB7A3-22DD-B481-C794-7F2E2428D05E}"/>
                </a:ext>
              </a:extLst>
            </p:cNvPr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03;p44">
              <a:extLst>
                <a:ext uri="{FF2B5EF4-FFF2-40B4-BE49-F238E27FC236}">
                  <a16:creationId xmlns:a16="http://schemas.microsoft.com/office/drawing/2014/main" id="{9E45AE22-3311-4907-C966-83BA7E682A57}"/>
                </a:ext>
              </a:extLst>
            </p:cNvPr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04;p44">
              <a:extLst>
                <a:ext uri="{FF2B5EF4-FFF2-40B4-BE49-F238E27FC236}">
                  <a16:creationId xmlns:a16="http://schemas.microsoft.com/office/drawing/2014/main" id="{59A360DC-CB80-D162-61E4-45D40AA0BB35}"/>
                </a:ext>
              </a:extLst>
            </p:cNvPr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05;p44">
              <a:extLst>
                <a:ext uri="{FF2B5EF4-FFF2-40B4-BE49-F238E27FC236}">
                  <a16:creationId xmlns:a16="http://schemas.microsoft.com/office/drawing/2014/main" id="{78F70317-7BC3-2225-7EC2-3D14F37D990E}"/>
                </a:ext>
              </a:extLst>
            </p:cNvPr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06;p44">
              <a:extLst>
                <a:ext uri="{FF2B5EF4-FFF2-40B4-BE49-F238E27FC236}">
                  <a16:creationId xmlns:a16="http://schemas.microsoft.com/office/drawing/2014/main" id="{D925EA80-EC57-A861-6D8E-9EE1DE9D6358}"/>
                </a:ext>
              </a:extLst>
            </p:cNvPr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7" name="Google Shape;1807;p67"/>
          <p:cNvGrpSpPr/>
          <p:nvPr/>
        </p:nvGrpSpPr>
        <p:grpSpPr>
          <a:xfrm>
            <a:off x="225540" y="1425730"/>
            <a:ext cx="3383570" cy="2652102"/>
            <a:chOff x="1015825" y="2160825"/>
            <a:chExt cx="1100700" cy="1100700"/>
          </a:xfrm>
        </p:grpSpPr>
        <p:sp>
          <p:nvSpPr>
            <p:cNvPr id="1808" name="Google Shape;1808;p67"/>
            <p:cNvSpPr/>
            <p:nvPr/>
          </p:nvSpPr>
          <p:spPr>
            <a:xfrm>
              <a:off x="1015825" y="2160825"/>
              <a:ext cx="1100700" cy="1100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1809" name="Google Shape;1809;p67"/>
            <p:cNvSpPr/>
            <p:nvPr/>
          </p:nvSpPr>
          <p:spPr>
            <a:xfrm rot="301087">
              <a:off x="1229488" y="2264029"/>
              <a:ext cx="226876" cy="196792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11" name="Google Shape;1811;p67"/>
          <p:cNvSpPr txBox="1"/>
          <p:nvPr/>
        </p:nvSpPr>
        <p:spPr>
          <a:xfrm>
            <a:off x="455882" y="2318846"/>
            <a:ext cx="2913415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rPr>
              <a:t>Классификация белков</a:t>
            </a:r>
            <a:endParaRPr sz="2800" b="1" dirty="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12" name="Google Shape;1812;p67"/>
          <p:cNvSpPr/>
          <p:nvPr/>
        </p:nvSpPr>
        <p:spPr>
          <a:xfrm>
            <a:off x="5009707" y="362473"/>
            <a:ext cx="3383570" cy="1282329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3" name="Google Shape;1813;p67"/>
          <p:cNvSpPr txBox="1"/>
          <p:nvPr/>
        </p:nvSpPr>
        <p:spPr>
          <a:xfrm>
            <a:off x="6030292" y="593398"/>
            <a:ext cx="1978716" cy="253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По строению:</a:t>
            </a:r>
            <a:endParaRPr sz="1800" dirty="0">
              <a:solidFill>
                <a:srgbClr val="3B343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814" name="Google Shape;1814;p67"/>
          <p:cNvGrpSpPr/>
          <p:nvPr/>
        </p:nvGrpSpPr>
        <p:grpSpPr>
          <a:xfrm>
            <a:off x="5283535" y="709583"/>
            <a:ext cx="572694" cy="572694"/>
            <a:chOff x="1015825" y="2160825"/>
            <a:chExt cx="1100700" cy="1100700"/>
          </a:xfrm>
        </p:grpSpPr>
        <p:sp>
          <p:nvSpPr>
            <p:cNvPr id="1815" name="Google Shape;1815;p67"/>
            <p:cNvSpPr/>
            <p:nvPr/>
          </p:nvSpPr>
          <p:spPr>
            <a:xfrm>
              <a:off x="1015825" y="2160825"/>
              <a:ext cx="1100700" cy="1100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b="1" dirty="0">
                  <a:solidFill>
                    <a:schemeClr val="accent5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1</a:t>
              </a:r>
              <a:endParaRPr sz="2400" b="1" dirty="0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1816" name="Google Shape;1816;p67"/>
            <p:cNvSpPr/>
            <p:nvPr/>
          </p:nvSpPr>
          <p:spPr>
            <a:xfrm rot="301041">
              <a:off x="1227463" y="2266172"/>
              <a:ext cx="277803" cy="24096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17" name="Google Shape;1817;p67"/>
          <p:cNvSpPr/>
          <p:nvPr/>
        </p:nvSpPr>
        <p:spPr>
          <a:xfrm>
            <a:off x="4996222" y="1963198"/>
            <a:ext cx="3410540" cy="137391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8" name="Google Shape;1818;p67"/>
          <p:cNvSpPr txBox="1"/>
          <p:nvPr/>
        </p:nvSpPr>
        <p:spPr>
          <a:xfrm>
            <a:off x="5856229" y="2482196"/>
            <a:ext cx="2401844" cy="335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По происхождению: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А) животные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Б) растительные</a:t>
            </a:r>
            <a:endParaRPr sz="1800" dirty="0">
              <a:solidFill>
                <a:srgbClr val="3B343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819" name="Google Shape;1819;p67"/>
          <p:cNvGrpSpPr/>
          <p:nvPr/>
        </p:nvGrpSpPr>
        <p:grpSpPr>
          <a:xfrm>
            <a:off x="5214223" y="2394867"/>
            <a:ext cx="572694" cy="572694"/>
            <a:chOff x="1015825" y="2160825"/>
            <a:chExt cx="1100700" cy="1100700"/>
          </a:xfrm>
        </p:grpSpPr>
        <p:sp>
          <p:nvSpPr>
            <p:cNvPr id="1820" name="Google Shape;1820;p67"/>
            <p:cNvSpPr/>
            <p:nvPr/>
          </p:nvSpPr>
          <p:spPr>
            <a:xfrm>
              <a:off x="1015825" y="2160825"/>
              <a:ext cx="1100700" cy="1100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b="1" dirty="0">
                  <a:solidFill>
                    <a:schemeClr val="accent5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</a:t>
              </a:r>
              <a:endParaRPr sz="2400" b="1" dirty="0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1821" name="Google Shape;1821;p67"/>
            <p:cNvSpPr/>
            <p:nvPr/>
          </p:nvSpPr>
          <p:spPr>
            <a:xfrm rot="301041">
              <a:off x="1227463" y="2266172"/>
              <a:ext cx="277803" cy="24096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2" name="Google Shape;1822;p67"/>
          <p:cNvSpPr/>
          <p:nvPr/>
        </p:nvSpPr>
        <p:spPr>
          <a:xfrm>
            <a:off x="5009707" y="3711341"/>
            <a:ext cx="3520504" cy="1186079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3" name="Google Shape;1823;p67"/>
          <p:cNvSpPr txBox="1"/>
          <p:nvPr/>
        </p:nvSpPr>
        <p:spPr>
          <a:xfrm>
            <a:off x="5786917" y="4018033"/>
            <a:ext cx="2927010" cy="572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По пищевой ценности: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А) полноценные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Б) неполноценные</a:t>
            </a:r>
            <a:endParaRPr sz="1800" dirty="0">
              <a:solidFill>
                <a:srgbClr val="3B343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824" name="Google Shape;1824;p67"/>
          <p:cNvGrpSpPr/>
          <p:nvPr/>
        </p:nvGrpSpPr>
        <p:grpSpPr>
          <a:xfrm>
            <a:off x="5225355" y="4018033"/>
            <a:ext cx="572694" cy="572694"/>
            <a:chOff x="1015825" y="2160825"/>
            <a:chExt cx="1100700" cy="1100700"/>
          </a:xfrm>
        </p:grpSpPr>
        <p:sp>
          <p:nvSpPr>
            <p:cNvPr id="1825" name="Google Shape;1825;p67"/>
            <p:cNvSpPr/>
            <p:nvPr/>
          </p:nvSpPr>
          <p:spPr>
            <a:xfrm>
              <a:off x="1015825" y="2160825"/>
              <a:ext cx="1100700" cy="1100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b="1" dirty="0">
                  <a:solidFill>
                    <a:schemeClr val="accent5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3</a:t>
              </a:r>
              <a:endParaRPr sz="2400" b="1" dirty="0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1826" name="Google Shape;1826;p67"/>
            <p:cNvSpPr/>
            <p:nvPr/>
          </p:nvSpPr>
          <p:spPr>
            <a:xfrm rot="301041">
              <a:off x="1227463" y="2266172"/>
              <a:ext cx="277803" cy="24096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827" name="Google Shape;1827;p67"/>
          <p:cNvCxnSpPr>
            <a:cxnSpLocks/>
            <a:stCxn id="1808" idx="6"/>
            <a:endCxn id="1812" idx="1"/>
          </p:cNvCxnSpPr>
          <p:nvPr/>
        </p:nvCxnSpPr>
        <p:spPr>
          <a:xfrm flipV="1">
            <a:off x="3609110" y="1003638"/>
            <a:ext cx="1400597" cy="1748143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28" name="Google Shape;1828;p67"/>
          <p:cNvCxnSpPr>
            <a:cxnSpLocks/>
            <a:stCxn id="1808" idx="6"/>
            <a:endCxn id="1822" idx="1"/>
          </p:cNvCxnSpPr>
          <p:nvPr/>
        </p:nvCxnSpPr>
        <p:spPr>
          <a:xfrm>
            <a:off x="3609110" y="2751781"/>
            <a:ext cx="1400597" cy="15526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29" name="Google Shape;1829;p67"/>
          <p:cNvCxnSpPr>
            <a:cxnSpLocks/>
            <a:stCxn id="1808" idx="6"/>
          </p:cNvCxnSpPr>
          <p:nvPr/>
        </p:nvCxnSpPr>
        <p:spPr>
          <a:xfrm>
            <a:off x="3609110" y="2751781"/>
            <a:ext cx="1373627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Google Shape;1813;p67">
            <a:extLst>
              <a:ext uri="{FF2B5EF4-FFF2-40B4-BE49-F238E27FC236}">
                <a16:creationId xmlns:a16="http://schemas.microsoft.com/office/drawing/2014/main" id="{145A6659-5E0B-B2DA-D2D4-06F47616461D}"/>
              </a:ext>
            </a:extLst>
          </p:cNvPr>
          <p:cNvSpPr txBox="1"/>
          <p:nvPr/>
        </p:nvSpPr>
        <p:spPr>
          <a:xfrm>
            <a:off x="6039346" y="758314"/>
            <a:ext cx="1978716" cy="666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А) простые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B343B"/>
                </a:solidFill>
                <a:latin typeface="Roboto"/>
                <a:ea typeface="Roboto"/>
                <a:cs typeface="Roboto"/>
                <a:sym typeface="Roboto"/>
              </a:rPr>
              <a:t>Б) сложные</a:t>
            </a:r>
            <a:endParaRPr sz="1800" dirty="0">
              <a:solidFill>
                <a:srgbClr val="3B343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1" name="Google Shape;661;p40"/>
          <p:cNvCxnSpPr/>
          <p:nvPr/>
        </p:nvCxnSpPr>
        <p:spPr>
          <a:xfrm>
            <a:off x="4300175" y="3009900"/>
            <a:ext cx="672000" cy="6192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2" name="Google Shape;662;p40"/>
          <p:cNvCxnSpPr/>
          <p:nvPr/>
        </p:nvCxnSpPr>
        <p:spPr>
          <a:xfrm flipH="1">
            <a:off x="5248275" y="3009900"/>
            <a:ext cx="114300" cy="5334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3" name="Google Shape;663;p40"/>
          <p:cNvCxnSpPr>
            <a:cxnSpLocks/>
            <a:endCxn id="671" idx="1"/>
          </p:cNvCxnSpPr>
          <p:nvPr/>
        </p:nvCxnSpPr>
        <p:spPr>
          <a:xfrm>
            <a:off x="-57150" y="2781300"/>
            <a:ext cx="990572" cy="1013448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64" name="Google Shape;664;p40"/>
          <p:cNvGrpSpPr/>
          <p:nvPr/>
        </p:nvGrpSpPr>
        <p:grpSpPr>
          <a:xfrm>
            <a:off x="691040" y="1245363"/>
            <a:ext cx="979588" cy="979588"/>
            <a:chOff x="3796125" y="-35750"/>
            <a:chExt cx="773400" cy="773400"/>
          </a:xfrm>
        </p:grpSpPr>
        <p:sp>
          <p:nvSpPr>
            <p:cNvPr id="665" name="Google Shape;665;p40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66" name="Google Shape;666;p40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7" name="Google Shape;667;p40"/>
          <p:cNvGrpSpPr/>
          <p:nvPr/>
        </p:nvGrpSpPr>
        <p:grpSpPr>
          <a:xfrm>
            <a:off x="4678902" y="1497898"/>
            <a:ext cx="979588" cy="979588"/>
            <a:chOff x="3796125" y="-35750"/>
            <a:chExt cx="773400" cy="773400"/>
          </a:xfrm>
        </p:grpSpPr>
        <p:sp>
          <p:nvSpPr>
            <p:cNvPr id="668" name="Google Shape;668;p40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69" name="Google Shape;669;p40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0" name="Google Shape;670;p40"/>
          <p:cNvGrpSpPr/>
          <p:nvPr/>
        </p:nvGrpSpPr>
        <p:grpSpPr>
          <a:xfrm>
            <a:off x="789965" y="3651291"/>
            <a:ext cx="979588" cy="979588"/>
            <a:chOff x="3796125" y="-35750"/>
            <a:chExt cx="773400" cy="773400"/>
          </a:xfrm>
        </p:grpSpPr>
        <p:sp>
          <p:nvSpPr>
            <p:cNvPr id="671" name="Google Shape;671;p40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0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3" name="Google Shape;673;p40"/>
          <p:cNvGrpSpPr/>
          <p:nvPr/>
        </p:nvGrpSpPr>
        <p:grpSpPr>
          <a:xfrm>
            <a:off x="4712787" y="3345971"/>
            <a:ext cx="979588" cy="979588"/>
            <a:chOff x="3796125" y="-35750"/>
            <a:chExt cx="773400" cy="773400"/>
          </a:xfrm>
        </p:grpSpPr>
        <p:sp>
          <p:nvSpPr>
            <p:cNvPr id="674" name="Google Shape;674;p40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0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6" name="Google Shape;676;p40"/>
          <p:cNvSpPr txBox="1">
            <a:spLocks noGrp="1"/>
          </p:cNvSpPr>
          <p:nvPr>
            <p:ph type="title" idx="5"/>
          </p:nvPr>
        </p:nvSpPr>
        <p:spPr>
          <a:xfrm>
            <a:off x="5827887" y="1437621"/>
            <a:ext cx="26694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0" dirty="0"/>
              <a:t>Каталитическая</a:t>
            </a:r>
            <a:endParaRPr sz="2400" b="0" dirty="0"/>
          </a:p>
        </p:txBody>
      </p:sp>
      <p:sp>
        <p:nvSpPr>
          <p:cNvPr id="677" name="Google Shape;677;p40"/>
          <p:cNvSpPr txBox="1">
            <a:spLocks noGrp="1"/>
          </p:cNvSpPr>
          <p:nvPr>
            <p:ph type="title" idx="6"/>
          </p:nvPr>
        </p:nvSpPr>
        <p:spPr>
          <a:xfrm>
            <a:off x="1984037" y="2469549"/>
            <a:ext cx="26730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0" dirty="0"/>
              <a:t>Транспортная</a:t>
            </a:r>
            <a:endParaRPr sz="2400" b="0" dirty="0"/>
          </a:p>
        </p:txBody>
      </p:sp>
      <p:sp>
        <p:nvSpPr>
          <p:cNvPr id="678" name="Google Shape;678;p40"/>
          <p:cNvSpPr txBox="1">
            <a:spLocks noGrp="1"/>
          </p:cNvSpPr>
          <p:nvPr>
            <p:ph type="title" idx="7"/>
          </p:nvPr>
        </p:nvSpPr>
        <p:spPr>
          <a:xfrm>
            <a:off x="1962261" y="3570131"/>
            <a:ext cx="26709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0" dirty="0"/>
              <a:t>Защитная</a:t>
            </a:r>
            <a:endParaRPr sz="2400" b="0" dirty="0"/>
          </a:p>
        </p:txBody>
      </p:sp>
      <p:sp>
        <p:nvSpPr>
          <p:cNvPr id="679" name="Google Shape;679;p40"/>
          <p:cNvSpPr txBox="1">
            <a:spLocks noGrp="1"/>
          </p:cNvSpPr>
          <p:nvPr>
            <p:ph type="title" idx="8"/>
          </p:nvPr>
        </p:nvSpPr>
        <p:spPr>
          <a:xfrm>
            <a:off x="5824287" y="3249772"/>
            <a:ext cx="26730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0" dirty="0"/>
              <a:t>Энергетическая</a:t>
            </a:r>
            <a:endParaRPr sz="2400" b="0" dirty="0"/>
          </a:p>
        </p:txBody>
      </p:sp>
      <p:sp>
        <p:nvSpPr>
          <p:cNvPr id="680" name="Google Shape;680;p40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Функции белков</a:t>
            </a:r>
            <a:endParaRPr dirty="0"/>
          </a:p>
        </p:txBody>
      </p:sp>
      <p:sp>
        <p:nvSpPr>
          <p:cNvPr id="681" name="Google Shape;681;p40"/>
          <p:cNvSpPr txBox="1">
            <a:spLocks noGrp="1"/>
          </p:cNvSpPr>
          <p:nvPr>
            <p:ph type="title" idx="9"/>
          </p:nvPr>
        </p:nvSpPr>
        <p:spPr>
          <a:xfrm>
            <a:off x="890402" y="1549364"/>
            <a:ext cx="637928" cy="3417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683" name="Google Shape;683;p40"/>
          <p:cNvSpPr txBox="1">
            <a:spLocks noGrp="1"/>
          </p:cNvSpPr>
          <p:nvPr>
            <p:ph type="title" idx="13"/>
          </p:nvPr>
        </p:nvSpPr>
        <p:spPr>
          <a:xfrm>
            <a:off x="4828773" y="1735157"/>
            <a:ext cx="691200" cy="47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4</a:t>
            </a:r>
            <a:endParaRPr dirty="0"/>
          </a:p>
        </p:txBody>
      </p:sp>
      <p:sp>
        <p:nvSpPr>
          <p:cNvPr id="685" name="Google Shape;685;p40"/>
          <p:cNvSpPr txBox="1">
            <a:spLocks noGrp="1"/>
          </p:cNvSpPr>
          <p:nvPr>
            <p:ph type="title" idx="14"/>
          </p:nvPr>
        </p:nvSpPr>
        <p:spPr>
          <a:xfrm>
            <a:off x="906074" y="3901331"/>
            <a:ext cx="6912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686" name="Google Shape;686;p40"/>
          <p:cNvSpPr txBox="1">
            <a:spLocks noGrp="1"/>
          </p:cNvSpPr>
          <p:nvPr>
            <p:ph type="title" idx="15"/>
          </p:nvPr>
        </p:nvSpPr>
        <p:spPr>
          <a:xfrm>
            <a:off x="4856987" y="3601163"/>
            <a:ext cx="691200" cy="4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5</a:t>
            </a:r>
            <a:endParaRPr dirty="0"/>
          </a:p>
        </p:txBody>
      </p:sp>
      <p:cxnSp>
        <p:nvCxnSpPr>
          <p:cNvPr id="689" name="Google Shape;689;p40"/>
          <p:cNvCxnSpPr/>
          <p:nvPr/>
        </p:nvCxnSpPr>
        <p:spPr>
          <a:xfrm>
            <a:off x="1503828" y="4610100"/>
            <a:ext cx="333600" cy="10668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90" name="Google Shape;690;p40"/>
          <p:cNvSpPr/>
          <p:nvPr/>
        </p:nvSpPr>
        <p:spPr>
          <a:xfrm>
            <a:off x="5214567" y="2782535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91" name="Google Shape;691;p40"/>
          <p:cNvCxnSpPr/>
          <p:nvPr/>
        </p:nvCxnSpPr>
        <p:spPr>
          <a:xfrm>
            <a:off x="5219700" y="2486025"/>
            <a:ext cx="133500" cy="428700"/>
          </a:xfrm>
          <a:prstGeom prst="straightConnector1">
            <a:avLst/>
          </a:prstGeom>
          <a:noFill/>
          <a:ln w="38100" cap="rnd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92" name="Google Shape;692;p40"/>
          <p:cNvSpPr/>
          <p:nvPr/>
        </p:nvSpPr>
        <p:spPr>
          <a:xfrm>
            <a:off x="4107467" y="2782535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664;p40">
            <a:extLst>
              <a:ext uri="{FF2B5EF4-FFF2-40B4-BE49-F238E27FC236}">
                <a16:creationId xmlns:a16="http://schemas.microsoft.com/office/drawing/2014/main" id="{C893D288-88F2-03C2-6883-DCCFB4273D5D}"/>
              </a:ext>
            </a:extLst>
          </p:cNvPr>
          <p:cNvGrpSpPr/>
          <p:nvPr/>
        </p:nvGrpSpPr>
        <p:grpSpPr>
          <a:xfrm>
            <a:off x="746529" y="2436758"/>
            <a:ext cx="979588" cy="979588"/>
            <a:chOff x="3796125" y="-35750"/>
            <a:chExt cx="773400" cy="773400"/>
          </a:xfrm>
        </p:grpSpPr>
        <p:sp>
          <p:nvSpPr>
            <p:cNvPr id="9" name="Google Shape;665;p40">
              <a:extLst>
                <a:ext uri="{FF2B5EF4-FFF2-40B4-BE49-F238E27FC236}">
                  <a16:creationId xmlns:a16="http://schemas.microsoft.com/office/drawing/2014/main" id="{0EA0F629-F587-BBA8-61E7-3D14867E48AF}"/>
                </a:ext>
              </a:extLst>
            </p:cNvPr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" name="Google Shape;666;p40">
              <a:extLst>
                <a:ext uri="{FF2B5EF4-FFF2-40B4-BE49-F238E27FC236}">
                  <a16:creationId xmlns:a16="http://schemas.microsoft.com/office/drawing/2014/main" id="{97106504-4692-7552-2CFC-4FFF19CD134B}"/>
                </a:ext>
              </a:extLst>
            </p:cNvPr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681;p40">
            <a:extLst>
              <a:ext uri="{FF2B5EF4-FFF2-40B4-BE49-F238E27FC236}">
                <a16:creationId xmlns:a16="http://schemas.microsoft.com/office/drawing/2014/main" id="{7D783B9C-2B7C-0767-E07C-4B2395E3B06E}"/>
              </a:ext>
            </a:extLst>
          </p:cNvPr>
          <p:cNvSpPr txBox="1">
            <a:spLocks noGrp="1"/>
          </p:cNvSpPr>
          <p:nvPr>
            <p:ph type="title" idx="9"/>
          </p:nvPr>
        </p:nvSpPr>
        <p:spPr>
          <a:xfrm>
            <a:off x="932710" y="2774205"/>
            <a:ext cx="637928" cy="3417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2</a:t>
            </a:r>
            <a:endParaRPr dirty="0"/>
          </a:p>
        </p:txBody>
      </p:sp>
      <p:sp>
        <p:nvSpPr>
          <p:cNvPr id="17" name="Google Shape;676;p40">
            <a:extLst>
              <a:ext uri="{FF2B5EF4-FFF2-40B4-BE49-F238E27FC236}">
                <a16:creationId xmlns:a16="http://schemas.microsoft.com/office/drawing/2014/main" id="{37181E65-984E-9CF1-29FA-F0B640C19E30}"/>
              </a:ext>
            </a:extLst>
          </p:cNvPr>
          <p:cNvSpPr txBox="1">
            <a:spLocks noGrp="1"/>
          </p:cNvSpPr>
          <p:nvPr>
            <p:ph type="title" idx="5"/>
          </p:nvPr>
        </p:nvSpPr>
        <p:spPr>
          <a:xfrm>
            <a:off x="1924067" y="1325207"/>
            <a:ext cx="26694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0" dirty="0"/>
              <a:t>Структурная</a:t>
            </a:r>
            <a:endParaRPr sz="2400" b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0879A9-CD34-3873-8470-CAB85ACA7795}"/>
              </a:ext>
            </a:extLst>
          </p:cNvPr>
          <p:cNvSpPr/>
          <p:nvPr/>
        </p:nvSpPr>
        <p:spPr>
          <a:xfrm>
            <a:off x="2354736" y="4417813"/>
            <a:ext cx="5001592" cy="6507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Строительный материал организма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39"/>
          <p:cNvSpPr txBox="1">
            <a:spLocks noGrp="1"/>
          </p:cNvSpPr>
          <p:nvPr>
            <p:ph type="title"/>
          </p:nvPr>
        </p:nvSpPr>
        <p:spPr>
          <a:xfrm>
            <a:off x="-285718" y="1765952"/>
            <a:ext cx="4127937" cy="8057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/>
              <a:t>Источники белка</a:t>
            </a:r>
            <a:endParaRPr sz="4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147430-8725-452B-B994-AC9644A1CBA8}"/>
              </a:ext>
            </a:extLst>
          </p:cNvPr>
          <p:cNvSpPr/>
          <p:nvPr/>
        </p:nvSpPr>
        <p:spPr>
          <a:xfrm>
            <a:off x="7467601" y="2965938"/>
            <a:ext cx="582246" cy="23837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765FE2-02A6-4B29-A5FA-AFCDA46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589" y="415177"/>
            <a:ext cx="1095935" cy="109593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1F15C6D-F61B-46B0-B97D-618612FBED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314" y="508115"/>
            <a:ext cx="986819" cy="98681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012E314-6C0A-4EB1-8161-D7F3942653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2781" y="541245"/>
            <a:ext cx="920560" cy="92056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59D2C06-4809-4860-99DE-126C651C9D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9753" y="2550526"/>
            <a:ext cx="1069194" cy="106919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197A7D1-EB18-4536-B89D-D0B8EDEE79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4307" y="2541341"/>
            <a:ext cx="1070725" cy="1070725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AC273D2-27E1-4977-84C9-39B832040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6395" y="2541341"/>
            <a:ext cx="1095934" cy="109593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A7338CA-A347-49F4-8ECE-146E50982141}"/>
              </a:ext>
            </a:extLst>
          </p:cNvPr>
          <p:cNvSpPr txBox="1"/>
          <p:nvPr/>
        </p:nvSpPr>
        <p:spPr>
          <a:xfrm>
            <a:off x="5297710" y="3746441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Твёрдый сыр – 18-25 г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0FE34A-9D10-4FED-A34B-D8F89AFC3D93}"/>
              </a:ext>
            </a:extLst>
          </p:cNvPr>
          <p:cNvSpPr txBox="1"/>
          <p:nvPr/>
        </p:nvSpPr>
        <p:spPr>
          <a:xfrm>
            <a:off x="5481991" y="1631625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Лосось – 21 г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BDDFB4-6D02-4BB8-9BAA-D5B21F553AAC}"/>
              </a:ext>
            </a:extLst>
          </p:cNvPr>
          <p:cNvSpPr txBox="1"/>
          <p:nvPr/>
        </p:nvSpPr>
        <p:spPr>
          <a:xfrm>
            <a:off x="6992471" y="1626444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Куриное филе – 20 г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1A03EB-271B-4ED8-8ECD-C75D457135C6}"/>
              </a:ext>
            </a:extLst>
          </p:cNvPr>
          <p:cNvSpPr txBox="1"/>
          <p:nvPr/>
        </p:nvSpPr>
        <p:spPr>
          <a:xfrm>
            <a:off x="3323318" y="3746441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Яйцо куриное – 13 г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D2F8C4-F1F9-45C5-B1A5-DFFF33411442}"/>
              </a:ext>
            </a:extLst>
          </p:cNvPr>
          <p:cNvSpPr txBox="1"/>
          <p:nvPr/>
        </p:nvSpPr>
        <p:spPr>
          <a:xfrm>
            <a:off x="3720426" y="1627932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Говядина – 21 г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727A75-4337-4657-8FA4-B690DC3D12D6}"/>
              </a:ext>
            </a:extLst>
          </p:cNvPr>
          <p:cNvSpPr txBox="1"/>
          <p:nvPr/>
        </p:nvSpPr>
        <p:spPr>
          <a:xfrm>
            <a:off x="7449239" y="3746441"/>
            <a:ext cx="215152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Творог – 16 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" name="Google Shape;821;p45"/>
          <p:cNvGrpSpPr/>
          <p:nvPr/>
        </p:nvGrpSpPr>
        <p:grpSpPr>
          <a:xfrm>
            <a:off x="159000" y="1072525"/>
            <a:ext cx="4106580" cy="4256272"/>
            <a:chOff x="159000" y="1072525"/>
            <a:chExt cx="4106580" cy="4256272"/>
          </a:xfrm>
        </p:grpSpPr>
        <p:sp>
          <p:nvSpPr>
            <p:cNvPr id="822" name="Google Shape;822;p45"/>
            <p:cNvSpPr/>
            <p:nvPr/>
          </p:nvSpPr>
          <p:spPr>
            <a:xfrm>
              <a:off x="446375" y="1072525"/>
              <a:ext cx="459000" cy="459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5"/>
            <p:cNvSpPr/>
            <p:nvPr/>
          </p:nvSpPr>
          <p:spPr>
            <a:xfrm rot="-4149759">
              <a:off x="187812" y="1594007"/>
              <a:ext cx="715177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5"/>
            <p:cNvSpPr/>
            <p:nvPr/>
          </p:nvSpPr>
          <p:spPr>
            <a:xfrm>
              <a:off x="159000" y="1775100"/>
              <a:ext cx="554100" cy="55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5"/>
            <p:cNvSpPr/>
            <p:nvPr/>
          </p:nvSpPr>
          <p:spPr>
            <a:xfrm rot="1740278">
              <a:off x="419842" y="2254355"/>
              <a:ext cx="1002309" cy="104608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6" name="Google Shape;826;p45"/>
            <p:cNvGrpSpPr/>
            <p:nvPr/>
          </p:nvGrpSpPr>
          <p:grpSpPr>
            <a:xfrm>
              <a:off x="905467" y="1280648"/>
              <a:ext cx="3360114" cy="3360114"/>
              <a:chOff x="3796125" y="-35750"/>
              <a:chExt cx="773400" cy="773400"/>
            </a:xfrm>
          </p:grpSpPr>
          <p:sp>
            <p:nvSpPr>
              <p:cNvPr id="827" name="Google Shape;827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828" name="Google Shape;828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9" name="Google Shape;829;p45"/>
            <p:cNvSpPr/>
            <p:nvPr/>
          </p:nvSpPr>
          <p:spPr>
            <a:xfrm rot="-4149419">
              <a:off x="1767472" y="4789429"/>
              <a:ext cx="1002505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5"/>
          <p:cNvGrpSpPr/>
          <p:nvPr/>
        </p:nvGrpSpPr>
        <p:grpSpPr>
          <a:xfrm>
            <a:off x="4431996" y="1280648"/>
            <a:ext cx="4852499" cy="4081401"/>
            <a:chOff x="4431996" y="1280648"/>
            <a:chExt cx="4852499" cy="4081401"/>
          </a:xfrm>
        </p:grpSpPr>
        <p:sp>
          <p:nvSpPr>
            <p:cNvPr id="831" name="Google Shape;831;p45"/>
            <p:cNvSpPr/>
            <p:nvPr/>
          </p:nvSpPr>
          <p:spPr>
            <a:xfrm>
              <a:off x="4431996" y="4219438"/>
              <a:ext cx="554100" cy="554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5"/>
            <p:cNvSpPr/>
            <p:nvPr/>
          </p:nvSpPr>
          <p:spPr>
            <a:xfrm rot="8376901">
              <a:off x="4624345" y="404869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3" name="Google Shape;833;p45"/>
            <p:cNvGrpSpPr/>
            <p:nvPr/>
          </p:nvGrpSpPr>
          <p:grpSpPr>
            <a:xfrm>
              <a:off x="4771917" y="1280648"/>
              <a:ext cx="3360114" cy="3360114"/>
              <a:chOff x="3796125" y="-35750"/>
              <a:chExt cx="773400" cy="773400"/>
            </a:xfrm>
          </p:grpSpPr>
          <p:sp>
            <p:nvSpPr>
              <p:cNvPr id="834" name="Google Shape;834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36" name="Google Shape;836;p45"/>
            <p:cNvSpPr/>
            <p:nvPr/>
          </p:nvSpPr>
          <p:spPr>
            <a:xfrm rot="2423099" flipH="1">
              <a:off x="7412070" y="409104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7" name="Google Shape;837;p45"/>
            <p:cNvGrpSpPr/>
            <p:nvPr/>
          </p:nvGrpSpPr>
          <p:grpSpPr>
            <a:xfrm>
              <a:off x="8089592" y="4167069"/>
              <a:ext cx="1194903" cy="1194980"/>
              <a:chOff x="3796125" y="-35750"/>
              <a:chExt cx="773400" cy="773400"/>
            </a:xfrm>
          </p:grpSpPr>
          <p:sp>
            <p:nvSpPr>
              <p:cNvPr id="838" name="Google Shape;838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5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40" name="Google Shape;840;p45"/>
          <p:cNvSpPr txBox="1">
            <a:spLocks noGrp="1"/>
          </p:cNvSpPr>
          <p:nvPr>
            <p:ph type="subTitle" idx="1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Снижение работоспособности, нарушение обмена веществ, ослабление иммунитета</a:t>
            </a:r>
            <a:endParaRPr sz="1600" dirty="0"/>
          </a:p>
        </p:txBody>
      </p:sp>
      <p:sp>
        <p:nvSpPr>
          <p:cNvPr id="841" name="Google Shape;841;p45"/>
          <p:cNvSpPr txBox="1">
            <a:spLocks noGrp="1"/>
          </p:cNvSpPr>
          <p:nvPr>
            <p:ph type="title" idx="4"/>
          </p:nvPr>
        </p:nvSpPr>
        <p:spPr>
          <a:xfrm>
            <a:off x="896059" y="133025"/>
            <a:ext cx="7035779" cy="647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Дефицит и избыток белка в организме</a:t>
            </a:r>
            <a:endParaRPr dirty="0"/>
          </a:p>
        </p:txBody>
      </p:sp>
      <p:sp>
        <p:nvSpPr>
          <p:cNvPr id="842" name="Google Shape;842;p45"/>
          <p:cNvSpPr txBox="1">
            <a:spLocks noGrp="1"/>
          </p:cNvSpPr>
          <p:nvPr>
            <p:ph type="subTitle" idx="2"/>
          </p:nvPr>
        </p:nvSpPr>
        <p:spPr>
          <a:xfrm>
            <a:off x="5300073" y="2554914"/>
            <a:ext cx="2301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Хрупкость костей, нарушение водного баланса, мочекаменная болезнь и подагра</a:t>
            </a:r>
            <a:endParaRPr sz="1600" dirty="0"/>
          </a:p>
        </p:txBody>
      </p:sp>
      <p:sp>
        <p:nvSpPr>
          <p:cNvPr id="843" name="Google Shape;843;p45"/>
          <p:cNvSpPr txBox="1">
            <a:spLocks noGrp="1"/>
          </p:cNvSpPr>
          <p:nvPr>
            <p:ph type="title"/>
          </p:nvPr>
        </p:nvSpPr>
        <p:spPr>
          <a:xfrm>
            <a:off x="1433038" y="2104375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Дефицит</a:t>
            </a:r>
            <a:endParaRPr dirty="0"/>
          </a:p>
        </p:txBody>
      </p:sp>
      <p:sp>
        <p:nvSpPr>
          <p:cNvPr id="844" name="Google Shape;844;p45"/>
          <p:cNvSpPr txBox="1">
            <a:spLocks noGrp="1"/>
          </p:cNvSpPr>
          <p:nvPr>
            <p:ph type="title" idx="3"/>
          </p:nvPr>
        </p:nvSpPr>
        <p:spPr>
          <a:xfrm>
            <a:off x="5299537" y="210438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Избыток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43"/>
          <p:cNvSpPr/>
          <p:nvPr/>
        </p:nvSpPr>
        <p:spPr>
          <a:xfrm rot="-275237">
            <a:off x="2111323" y="695380"/>
            <a:ext cx="4921365" cy="3752735"/>
          </a:xfrm>
          <a:prstGeom prst="roundRect">
            <a:avLst>
              <a:gd name="adj" fmla="val 293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9" name="Google Shape;769;p43"/>
          <p:cNvSpPr txBox="1">
            <a:spLocks noGrp="1"/>
          </p:cNvSpPr>
          <p:nvPr>
            <p:ph type="title"/>
          </p:nvPr>
        </p:nvSpPr>
        <p:spPr>
          <a:xfrm>
            <a:off x="2485100" y="1401588"/>
            <a:ext cx="4103100" cy="129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/>
              <a:t>Углеводы – </a:t>
            </a:r>
            <a:endParaRPr sz="6000" dirty="0"/>
          </a:p>
        </p:txBody>
      </p:sp>
      <p:sp>
        <p:nvSpPr>
          <p:cNvPr id="770" name="Google Shape;770;p43"/>
          <p:cNvSpPr txBox="1">
            <a:spLocks noGrp="1"/>
          </p:cNvSpPr>
          <p:nvPr>
            <p:ph type="subTitle" idx="1"/>
          </p:nvPr>
        </p:nvSpPr>
        <p:spPr>
          <a:xfrm>
            <a:off x="2778437" y="2644372"/>
            <a:ext cx="4103100" cy="101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ru-RU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природные органические соединения, состоящие из молекул углерода и воды.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1" name="Google Shape;771;p43"/>
          <p:cNvSpPr/>
          <p:nvPr/>
        </p:nvSpPr>
        <p:spPr>
          <a:xfrm>
            <a:off x="-491825" y="3172450"/>
            <a:ext cx="4311387" cy="207624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2" name="Google Shape;772;p43"/>
          <p:cNvGrpSpPr/>
          <p:nvPr/>
        </p:nvGrpSpPr>
        <p:grpSpPr>
          <a:xfrm>
            <a:off x="1767124" y="970724"/>
            <a:ext cx="756849" cy="756849"/>
            <a:chOff x="3796125" y="-35750"/>
            <a:chExt cx="773400" cy="773400"/>
          </a:xfrm>
        </p:grpSpPr>
        <p:sp>
          <p:nvSpPr>
            <p:cNvPr id="773" name="Google Shape;773;p4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5" name="Google Shape;775;p43"/>
          <p:cNvGrpSpPr/>
          <p:nvPr/>
        </p:nvGrpSpPr>
        <p:grpSpPr>
          <a:xfrm>
            <a:off x="6682024" y="4225674"/>
            <a:ext cx="756849" cy="756849"/>
            <a:chOff x="3796125" y="-35750"/>
            <a:chExt cx="773400" cy="773400"/>
          </a:xfrm>
        </p:grpSpPr>
        <p:sp>
          <p:nvSpPr>
            <p:cNvPr id="776" name="Google Shape;776;p4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44"/>
          <p:cNvSpPr/>
          <p:nvPr/>
        </p:nvSpPr>
        <p:spPr>
          <a:xfrm flipH="1">
            <a:off x="5517534" y="3667850"/>
            <a:ext cx="4068217" cy="147565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44"/>
          <p:cNvSpPr txBox="1">
            <a:spLocks noGrp="1"/>
          </p:cNvSpPr>
          <p:nvPr>
            <p:ph type="title"/>
          </p:nvPr>
        </p:nvSpPr>
        <p:spPr>
          <a:xfrm>
            <a:off x="2058094" y="988854"/>
            <a:ext cx="53544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Функции углеводов</a:t>
            </a:r>
            <a:endParaRPr dirty="0"/>
          </a:p>
        </p:txBody>
      </p:sp>
      <p:grpSp>
        <p:nvGrpSpPr>
          <p:cNvPr id="785" name="Google Shape;785;p44"/>
          <p:cNvGrpSpPr/>
          <p:nvPr/>
        </p:nvGrpSpPr>
        <p:grpSpPr>
          <a:xfrm>
            <a:off x="-535225" y="3241755"/>
            <a:ext cx="2716603" cy="2811951"/>
            <a:chOff x="5556925" y="2802275"/>
            <a:chExt cx="757875" cy="784475"/>
          </a:xfrm>
        </p:grpSpPr>
        <p:sp>
          <p:nvSpPr>
            <p:cNvPr id="786" name="Google Shape;786;p44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4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4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4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4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4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4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4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4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4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4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4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4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4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4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4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4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4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4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4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4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7" name="Google Shape;807;p44"/>
          <p:cNvGrpSpPr/>
          <p:nvPr/>
        </p:nvGrpSpPr>
        <p:grpSpPr>
          <a:xfrm flipH="1">
            <a:off x="7115717" y="-263365"/>
            <a:ext cx="2915757" cy="2130254"/>
            <a:chOff x="2868800" y="2088975"/>
            <a:chExt cx="1181425" cy="863150"/>
          </a:xfrm>
        </p:grpSpPr>
        <p:sp>
          <p:nvSpPr>
            <p:cNvPr id="808" name="Google Shape;808;p44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4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4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4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4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4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4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6" name="Google Shape;816;p44"/>
          <p:cNvSpPr/>
          <p:nvPr/>
        </p:nvSpPr>
        <p:spPr>
          <a:xfrm>
            <a:off x="326355" y="253625"/>
            <a:ext cx="1855030" cy="67293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32E614CB-5E4A-85CD-184F-B4787EB65BDD}"/>
              </a:ext>
            </a:extLst>
          </p:cNvPr>
          <p:cNvSpPr/>
          <p:nvPr/>
        </p:nvSpPr>
        <p:spPr>
          <a:xfrm>
            <a:off x="1510180" y="1972832"/>
            <a:ext cx="2241499" cy="609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Энергетическая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705C544-159C-84F8-36F8-88075EA30A25}"/>
              </a:ext>
            </a:extLst>
          </p:cNvPr>
          <p:cNvSpPr/>
          <p:nvPr/>
        </p:nvSpPr>
        <p:spPr>
          <a:xfrm>
            <a:off x="4650973" y="1960894"/>
            <a:ext cx="2241499" cy="609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Запасающая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8286BE5-7AFF-9E57-E6D6-85E7A946FACD}"/>
              </a:ext>
            </a:extLst>
          </p:cNvPr>
          <p:cNvSpPr/>
          <p:nvPr/>
        </p:nvSpPr>
        <p:spPr>
          <a:xfrm>
            <a:off x="2181378" y="2937214"/>
            <a:ext cx="2241499" cy="609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Защитная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4427D62-C3C3-ABD3-4010-65FD420C20C7}"/>
              </a:ext>
            </a:extLst>
          </p:cNvPr>
          <p:cNvSpPr/>
          <p:nvPr/>
        </p:nvSpPr>
        <p:spPr>
          <a:xfrm>
            <a:off x="5267278" y="2921109"/>
            <a:ext cx="2241499" cy="609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Структурная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D3BD0E28-CC0C-4AF6-87EF-FFB4B3A34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087328"/>
              </p:ext>
            </p:extLst>
          </p:nvPr>
        </p:nvGraphicFramePr>
        <p:xfrm>
          <a:off x="489696" y="443709"/>
          <a:ext cx="8164608" cy="4246315"/>
        </p:xfrm>
        <a:graphic>
          <a:graphicData uri="http://schemas.openxmlformats.org/drawingml/2006/table">
            <a:tbl>
              <a:tblPr firstRow="1" bandRow="1">
                <a:tableStyleId>{F96E4B71-1D9F-4281-9DB4-1B7C5EB1F945}</a:tableStyleId>
              </a:tblPr>
              <a:tblGrid>
                <a:gridCol w="4082304">
                  <a:extLst>
                    <a:ext uri="{9D8B030D-6E8A-4147-A177-3AD203B41FA5}">
                      <a16:colId xmlns:a16="http://schemas.microsoft.com/office/drawing/2014/main" val="1163741254"/>
                    </a:ext>
                  </a:extLst>
                </a:gridCol>
                <a:gridCol w="4082304">
                  <a:extLst>
                    <a:ext uri="{9D8B030D-6E8A-4147-A177-3AD203B41FA5}">
                      <a16:colId xmlns:a16="http://schemas.microsoft.com/office/drawing/2014/main" val="2692886394"/>
                    </a:ext>
                  </a:extLst>
                </a:gridCol>
              </a:tblGrid>
              <a:tr h="43631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/>
                          </a:solidFill>
                        </a:rPr>
                        <a:t>Простые</a:t>
                      </a:r>
                    </a:p>
                  </a:txBody>
                  <a:tcPr>
                    <a:solidFill>
                      <a:schemeClr val="tx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/>
                          </a:solidFill>
                        </a:rPr>
                        <a:t>Сложные</a:t>
                      </a:r>
                    </a:p>
                  </a:txBody>
                  <a:tcPr>
                    <a:solidFill>
                      <a:schemeClr val="tx2">
                        <a:lumMod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820645"/>
                  </a:ext>
                </a:extLst>
              </a:tr>
              <a:tr h="169129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Быстро усваиваются.</a:t>
                      </a:r>
                    </a:p>
                    <a:p>
                      <a:pPr algn="ctr"/>
                      <a:r>
                        <a:rPr lang="ru-RU" dirty="0"/>
                        <a:t>Энергия быстро расходуется.</a:t>
                      </a:r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Медленно усваиваются.</a:t>
                      </a:r>
                    </a:p>
                    <a:p>
                      <a:pPr algn="ctr"/>
                      <a:r>
                        <a:rPr lang="ru-RU" dirty="0"/>
                        <a:t>Долго снабжают энергией.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27729"/>
                  </a:ext>
                </a:extLst>
              </a:tr>
              <a:tr h="167565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Большое потребление приводит к ожирению и болезням.</a:t>
                      </a:r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Хороший источник энергии для работы мозга.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551014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0D7639B-69B2-4271-8345-8F94E3B67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025" y="1287527"/>
            <a:ext cx="1230265" cy="123026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15EFB28-69EA-4636-8BFA-87F2EC79A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892" y="3145885"/>
            <a:ext cx="1462797" cy="146279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BBF92F-C8EC-459E-9B77-CC6A6544E5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7362" y="1503073"/>
            <a:ext cx="1014719" cy="101471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1069688-9922-4618-88DC-4038B5600E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8801" y="1287527"/>
            <a:ext cx="1297919" cy="129791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AF790E3-E086-4C1D-8878-603C1A01A3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0164" y="3161940"/>
            <a:ext cx="1297919" cy="1297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005288"/>
      </p:ext>
    </p:extLst>
  </p:cSld>
  <p:clrMapOvr>
    <a:masterClrMapping/>
  </p:clrMapOvr>
</p:sld>
</file>

<file path=ppt/theme/theme1.xml><?xml version="1.0" encoding="utf-8"?>
<a:theme xmlns:a="http://schemas.openxmlformats.org/drawingml/2006/main" name="Biochemistry Lesson for High School by Slidesgo">
  <a:themeElements>
    <a:clrScheme name="Simple Light">
      <a:dk1>
        <a:srgbClr val="3B343B"/>
      </a:dk1>
      <a:lt1>
        <a:srgbClr val="364E82"/>
      </a:lt1>
      <a:dk2>
        <a:srgbClr val="6582B2"/>
      </a:dk2>
      <a:lt2>
        <a:srgbClr val="C2E1DA"/>
      </a:lt2>
      <a:accent1>
        <a:srgbClr val="FC4C4C"/>
      </a:accent1>
      <a:accent2>
        <a:srgbClr val="FC8782"/>
      </a:accent2>
      <a:accent3>
        <a:srgbClr val="E8C2C1"/>
      </a:accent3>
      <a:accent4>
        <a:srgbClr val="F8E8E1"/>
      </a:accent4>
      <a:accent5>
        <a:srgbClr val="FFFFFF"/>
      </a:accent5>
      <a:accent6>
        <a:srgbClr val="AACCC4"/>
      </a:accent6>
      <a:hlink>
        <a:srgbClr val="3B343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214</Words>
  <Application>Microsoft Office PowerPoint</Application>
  <PresentationFormat>Экран (16:9)</PresentationFormat>
  <Paragraphs>89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Aptos</vt:lpstr>
      <vt:lpstr>Arial</vt:lpstr>
      <vt:lpstr>Karla</vt:lpstr>
      <vt:lpstr>Lexend Deca</vt:lpstr>
      <vt:lpstr>Proxima Nova</vt:lpstr>
      <vt:lpstr>Roboto</vt:lpstr>
      <vt:lpstr>Biochemistry Lesson for High School by Slidesgo</vt:lpstr>
      <vt:lpstr>Slidesgo Final Pages</vt:lpstr>
      <vt:lpstr>Белки, жиры и углеводы</vt:lpstr>
      <vt:lpstr>Белки –</vt:lpstr>
      <vt:lpstr>Презентация PowerPoint</vt:lpstr>
      <vt:lpstr>Каталитическая</vt:lpstr>
      <vt:lpstr>Источники белка</vt:lpstr>
      <vt:lpstr>Дефицит и избыток белка в организме</vt:lpstr>
      <vt:lpstr>Углеводы – </vt:lpstr>
      <vt:lpstr>Функции углеводов</vt:lpstr>
      <vt:lpstr>Презентация PowerPoint</vt:lpstr>
      <vt:lpstr>Жиры –</vt:lpstr>
      <vt:lpstr>Функции жиров</vt:lpstr>
      <vt:lpstr>Ненасыщенные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Белки, жиры и углеводы</dc:title>
  <cp:lastModifiedBy>ek.blazhkova@outlook.com</cp:lastModifiedBy>
  <cp:revision>24</cp:revision>
  <dcterms:modified xsi:type="dcterms:W3CDTF">2025-08-01T18:34:27Z</dcterms:modified>
</cp:coreProperties>
</file>