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97" r:id="rId5"/>
    <p:sldId id="29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7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0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6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1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4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5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8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8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8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/>
            </a:gs>
            <a:gs pos="84000">
              <a:srgbClr val="FF0000"/>
            </a:gs>
            <a:gs pos="57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83C0-842C-4DEB-9756-C01B2C07018B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EF13-BA20-4DB9-A91E-A72BB0CE9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2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133" y="0"/>
            <a:ext cx="12098866" cy="714041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50800" dist="38100" algn="l" rotWithShape="0">
                    <a:srgbClr val="7030A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лото </a:t>
            </a:r>
          </a:p>
          <a:p>
            <a:pPr algn="ctr"/>
            <a:r>
              <a:rPr lang="ru-RU" sz="2400" b="1" dirty="0" smtClean="0">
                <a:effectLst>
                  <a:outerShdw blurRad="50800" dist="38100" algn="l" rotWithShape="0">
                    <a:srgbClr val="7030A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«Моя страна- Россия</a:t>
            </a:r>
            <a:r>
              <a:rPr lang="ru-RU" sz="2400" b="1" dirty="0" smtClean="0">
                <a:effectLst>
                  <a:outerShdw blurRad="50800" dist="38100" algn="l" rotWithShape="0">
                    <a:srgbClr val="7030A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b="1" dirty="0" smtClean="0">
              <a:effectLst>
                <a:outerShdw blurRad="50800" dist="38100" algn="l" rotWithShape="0">
                  <a:srgbClr val="7030A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активизация и обогащение словарного запаса по теме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правильное звукопроизношение;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игры работу над закреплением правильного произношения, заинтересовать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Распечатать большие карточки. Распечатать маленькие карточки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 официальных и неофициальных символов страны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вырезать их.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«Кто больше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нужны маленькие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изображением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официальных и неофициальных символов 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перемешивает их и, показывая играющим по одной, спрашивает: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 Тот, кто первым правильно назовет изображение, получает карточку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себе. Игра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до тех пор, пока не закончатся все карточки. Выигрывает тот, кто соберет больше карточек.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 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раздает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играющему ребенку одну большую карту с изображением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 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маленькие карточки перемешивает и кладет рисунком вниз. Затем открывает карточку и называет,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 говорит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«У меня есть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берет карточку, закрывает соответствующее изображение на своей карте.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которые умеют читать, можно предложить карточку с названием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 России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словарного запаса, речевых навыков детей;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правильного звукопроизношения;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познавательного интереса к речевым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effectLst>
                <a:outerShdw blurRad="50800" dist="38100" algn="l" rotWithShape="0">
                  <a:srgbClr val="7030A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6019" y="2175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28032" y="22548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82026" y="2175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86000" y="2175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019" y="472871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82026" y="4734884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28032" y="472871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86000" y="472871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604" y="2474667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61935" y="2474667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50" y="2474667"/>
            <a:ext cx="1999661" cy="19996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721" y="4587121"/>
            <a:ext cx="1469263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3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6019" y="2175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94129" y="22548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19910" y="22548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3801" y="22548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019" y="479753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40323" y="26352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81149" y="26352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60736" y="2607121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6019" y="2607121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19910" y="26352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218" y="225483"/>
            <a:ext cx="1999661" cy="19996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185"/>
            <a:ext cx="2981202" cy="16582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69" y="-159070"/>
            <a:ext cx="2786113" cy="28409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993" y="252445"/>
            <a:ext cx="2024047" cy="20179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549" y="450581"/>
            <a:ext cx="3231160" cy="16216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1979" y="450581"/>
            <a:ext cx="1914310" cy="14082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63" y="2681912"/>
            <a:ext cx="1987468" cy="19813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4696" y="2825910"/>
            <a:ext cx="1103472" cy="15424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4201" y="2924108"/>
            <a:ext cx="1944793" cy="14022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4021" y="2728615"/>
            <a:ext cx="1353429" cy="17253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3243" y="2868836"/>
            <a:ext cx="2353260" cy="1585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197" y="5377018"/>
            <a:ext cx="175580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6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6019" y="2175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28032" y="22548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82026" y="2175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86000" y="2175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019" y="472871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82026" y="4734884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28032" y="472871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86000" y="472871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604" y="2474667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61935" y="2474667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50" y="2474667"/>
            <a:ext cx="1999661" cy="1999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04" y="2727000"/>
            <a:ext cx="1913516" cy="140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58" y="2515849"/>
            <a:ext cx="1982577" cy="19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747" y="2655000"/>
            <a:ext cx="1103660" cy="154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582" y="416808"/>
            <a:ext cx="2981202" cy="16582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271" y="-202549"/>
            <a:ext cx="2788665" cy="284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7615" y="257443"/>
            <a:ext cx="2021173" cy="201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4385" y="396670"/>
            <a:ext cx="3231160" cy="16216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403" y="5052380"/>
            <a:ext cx="1945616" cy="1404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2598" y="4827465"/>
            <a:ext cx="1358856" cy="172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0904" y="4930648"/>
            <a:ext cx="2354594" cy="158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53610" y="5297722"/>
            <a:ext cx="1752709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0421" y="4645233"/>
            <a:ext cx="1467183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6019" y="2175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28032" y="22548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82026" y="2175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Гармонь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86000" y="217509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окошник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019" y="472871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82026" y="4734884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28032" y="472871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86000" y="4728713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Лапти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604" y="2474667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61935" y="2474667"/>
            <a:ext cx="1980000" cy="198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950" y="2474667"/>
            <a:ext cx="1999661" cy="1999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5950" y="3224981"/>
            <a:ext cx="199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721" y="4587121"/>
            <a:ext cx="1469263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9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77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Vladislava Lilia</dc:creator>
  <cp:lastModifiedBy>Vladislava Lilia</cp:lastModifiedBy>
  <cp:revision>81</cp:revision>
  <dcterms:created xsi:type="dcterms:W3CDTF">2025-03-17T14:43:24Z</dcterms:created>
  <dcterms:modified xsi:type="dcterms:W3CDTF">2025-06-09T12:44:00Z</dcterms:modified>
</cp:coreProperties>
</file>