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7E79"/>
    <a:srgbClr val="76D6FF"/>
    <a:srgbClr val="73FDD6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718"/>
  </p:normalViewPr>
  <p:slideViewPr>
    <p:cSldViewPr snapToGrid="0">
      <p:cViewPr>
        <p:scale>
          <a:sx n="59" d="100"/>
          <a:sy n="59" d="100"/>
        </p:scale>
        <p:origin x="27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4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6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A09A7-8E04-7E48-B1CE-CEBFEE57EE17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5B121-8E3F-4247-966B-49A68A68A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7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9043D3-00A6-2607-4D3F-3E7436DDD9E4}"/>
              </a:ext>
            </a:extLst>
          </p:cNvPr>
          <p:cNvSpPr txBox="1"/>
          <p:nvPr/>
        </p:nvSpPr>
        <p:spPr>
          <a:xfrm>
            <a:off x="1791851" y="621722"/>
            <a:ext cx="535619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PT Sans" panose="020B0503020203020204" pitchFamily="34" charset="0"/>
              </a:rPr>
              <a:t>МОЙ ВЫБОР - ЗОЖ</a:t>
            </a:r>
            <a:endParaRPr lang="ru-RU" sz="4800" b="1" dirty="0">
              <a:solidFill>
                <a:schemeClr val="accent1"/>
              </a:solidFill>
              <a:latin typeface="PT Sans" panose="020B0503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51010C-84CC-D57B-565F-614B70CD9E05}"/>
              </a:ext>
            </a:extLst>
          </p:cNvPr>
          <p:cNvSpPr/>
          <p:nvPr/>
        </p:nvSpPr>
        <p:spPr>
          <a:xfrm>
            <a:off x="-2580" y="24280"/>
            <a:ext cx="9601200" cy="12753039"/>
          </a:xfrm>
          <a:prstGeom prst="rect">
            <a:avLst/>
          </a:prstGeom>
          <a:noFill/>
          <a:ln w="38100" cap="rnd">
            <a:solidFill>
              <a:schemeClr val="accent6"/>
            </a:solidFill>
            <a:prstDash val="solid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BD1E4-7CB5-BD19-AEEC-2DDFAFCB23D9}"/>
              </a:ext>
            </a:extLst>
          </p:cNvPr>
          <p:cNvSpPr txBox="1"/>
          <p:nvPr/>
        </p:nvSpPr>
        <p:spPr>
          <a:xfrm>
            <a:off x="205492" y="2838121"/>
            <a:ext cx="4506006" cy="1785104"/>
          </a:xfrm>
          <a:prstGeom prst="rect">
            <a:avLst/>
          </a:prstGeom>
          <a:gradFill flip="none" rotWithShape="1">
            <a:gsLst>
              <a:gs pos="0">
                <a:srgbClr val="FFFD78">
                  <a:tint val="66000"/>
                  <a:satMod val="160000"/>
                </a:srgbClr>
              </a:gs>
              <a:gs pos="50000">
                <a:srgbClr val="FFFD78">
                  <a:tint val="44500"/>
                  <a:satMod val="160000"/>
                </a:srgbClr>
              </a:gs>
              <a:gs pos="100000">
                <a:srgbClr val="FFFD7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Sans" panose="020B0503020203020204" pitchFamily="34" charset="0"/>
              </a:rPr>
              <a:t>ЕДА — ТВОЯ СУПЕРЭНЕРГИЯ</a:t>
            </a:r>
            <a:br>
              <a:rPr lang="ru-RU" b="1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Завтрак — запускает день.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Овощи, фрукты, каши — укрепляют здоровье.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Пей воду, а не сладкие напитки.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Меньше фастфуда — больше пользы.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88B48-F9D4-7867-4783-C014943CD95B}"/>
              </a:ext>
            </a:extLst>
          </p:cNvPr>
          <p:cNvSpPr txBox="1"/>
          <p:nvPr/>
        </p:nvSpPr>
        <p:spPr>
          <a:xfrm>
            <a:off x="198146" y="6457970"/>
            <a:ext cx="4500872" cy="1785104"/>
          </a:xfrm>
          <a:prstGeom prst="rect">
            <a:avLst/>
          </a:prstGeom>
          <a:gradFill flip="none" rotWithShape="1">
            <a:gsLst>
              <a:gs pos="0">
                <a:srgbClr val="76D6FF">
                  <a:tint val="66000"/>
                  <a:satMod val="160000"/>
                </a:srgbClr>
              </a:gs>
              <a:gs pos="50000">
                <a:srgbClr val="76D6FF">
                  <a:tint val="44500"/>
                  <a:satMod val="160000"/>
                </a:srgbClr>
              </a:gs>
              <a:gs pos="100000">
                <a:srgbClr val="76D6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Sans" panose="020B0503020203020204" pitchFamily="34" charset="0"/>
              </a:rPr>
              <a:t>ДВИЖЕНИЕ — ЭТО ЖИЗНЬ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Утренняя зарядка бодрит лучше будильника.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Прогулки, игры, спорт. 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Танцы, футбол, велик — главное, чтобы с удовольствием.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D433A2-54D9-3DB3-7C5B-22FB64DF988A}"/>
              </a:ext>
            </a:extLst>
          </p:cNvPr>
          <p:cNvSpPr txBox="1"/>
          <p:nvPr/>
        </p:nvSpPr>
        <p:spPr>
          <a:xfrm>
            <a:off x="193012" y="4786545"/>
            <a:ext cx="4506006" cy="1508105"/>
          </a:xfrm>
          <a:prstGeom prst="rect">
            <a:avLst/>
          </a:prstGeom>
          <a:gradFill flip="none" rotWithShape="1">
            <a:gsLst>
              <a:gs pos="0">
                <a:srgbClr val="73FDD6">
                  <a:tint val="66000"/>
                  <a:satMod val="160000"/>
                </a:srgbClr>
              </a:gs>
              <a:gs pos="50000">
                <a:srgbClr val="73FDD6">
                  <a:tint val="44500"/>
                  <a:satMod val="160000"/>
                </a:srgbClr>
              </a:gs>
              <a:gs pos="100000">
                <a:srgbClr val="73FDD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Sans" panose="020B0503020203020204" pitchFamily="34" charset="0"/>
              </a:rPr>
              <a:t>СОН — ПЕРЕЗАГРУЗКА МОЗГА И ТЕЛА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Ложись до 22:00.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8 часов сна помогают учиться и не уставать.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Сон — не слабость, а суперсила.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82B18-4805-1BD6-5294-F23CB66F9B1F}"/>
              </a:ext>
            </a:extLst>
          </p:cNvPr>
          <p:cNvSpPr txBox="1"/>
          <p:nvPr/>
        </p:nvSpPr>
        <p:spPr>
          <a:xfrm>
            <a:off x="4977752" y="4576576"/>
            <a:ext cx="4258066" cy="1508105"/>
          </a:xfrm>
          <a:prstGeom prst="rect">
            <a:avLst/>
          </a:prstGeom>
          <a:gradFill flip="none" rotWithShape="1">
            <a:gsLst>
              <a:gs pos="0">
                <a:srgbClr val="73FDD6">
                  <a:tint val="66000"/>
                  <a:satMod val="160000"/>
                </a:srgbClr>
              </a:gs>
              <a:gs pos="50000">
                <a:srgbClr val="73FDD6">
                  <a:tint val="44500"/>
                  <a:satMod val="160000"/>
                </a:srgbClr>
              </a:gs>
              <a:gs pos="100000">
                <a:srgbClr val="73FDD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Sans" panose="020B0503020203020204" pitchFamily="34" charset="0"/>
              </a:rPr>
              <a:t>НАСТРОЙ СЕБЯ НА УСПЕХ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Хобби, музыка, прогулка — твой внутренний </a:t>
            </a:r>
            <a:r>
              <a:rPr lang="en-US" dirty="0">
                <a:latin typeface="PT Sans" panose="020B0503020203020204" pitchFamily="34" charset="0"/>
              </a:rPr>
              <a:t>Wi-Fi</a:t>
            </a:r>
            <a:r>
              <a:rPr lang="ru-RU" dirty="0">
                <a:latin typeface="PT Sans" panose="020B0503020203020204" pitchFamily="34" charset="0"/>
              </a:rPr>
              <a:t>.</a:t>
            </a:r>
            <a:br>
              <a:rPr lang="en-US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Плохое настроение? Перезагрузи день: обними кота, поговори с другом.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7D309-DDD5-4B29-BA87-A5D1EC0121E2}"/>
              </a:ext>
            </a:extLst>
          </p:cNvPr>
          <p:cNvSpPr txBox="1"/>
          <p:nvPr/>
        </p:nvSpPr>
        <p:spPr>
          <a:xfrm>
            <a:off x="4977752" y="2866728"/>
            <a:ext cx="4258066" cy="1508105"/>
          </a:xfrm>
          <a:prstGeom prst="rect">
            <a:avLst/>
          </a:prstGeom>
          <a:gradFill flip="none" rotWithShape="1">
            <a:gsLst>
              <a:gs pos="0">
                <a:srgbClr val="FF7E79">
                  <a:tint val="66000"/>
                  <a:satMod val="160000"/>
                </a:srgbClr>
              </a:gs>
              <a:gs pos="50000">
                <a:srgbClr val="FF7E79">
                  <a:tint val="44500"/>
                  <a:satMod val="160000"/>
                </a:srgbClr>
              </a:gs>
              <a:gs pos="100000">
                <a:srgbClr val="FF7E7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PT Sans" panose="020B0503020203020204" pitchFamily="34" charset="0"/>
              </a:rPr>
              <a:t>СТОП</a:t>
            </a:r>
            <a:r>
              <a:rPr lang="en-US" sz="2000" b="1" dirty="0">
                <a:solidFill>
                  <a:srgbClr val="FF0000"/>
                </a:solidFill>
                <a:latin typeface="PT Sans" panose="020B0503020203020204" pitchFamily="34" charset="0"/>
              </a:rPr>
              <a:t>! </a:t>
            </a:r>
            <a:r>
              <a:rPr lang="ru-RU" sz="2000" b="1" dirty="0">
                <a:solidFill>
                  <a:srgbClr val="FF0000"/>
                </a:solidFill>
                <a:latin typeface="PT Sans" panose="020B0503020203020204" pitchFamily="34" charset="0"/>
              </a:rPr>
              <a:t>ВРЕДНЫМ ПРИВЫЧКАМ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Не пробуй то, что ломает здоровье — сигареты, алкоголь, энергетики.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• Не зависай в телефоне сутками — и глаза, и мозг скажут спасибо.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5070B-B04A-1E63-3271-FE6AFC471DFF}"/>
              </a:ext>
            </a:extLst>
          </p:cNvPr>
          <p:cNvSpPr txBox="1"/>
          <p:nvPr/>
        </p:nvSpPr>
        <p:spPr>
          <a:xfrm>
            <a:off x="219582" y="1612132"/>
            <a:ext cx="7248018" cy="954107"/>
          </a:xfrm>
          <a:prstGeom prst="rect">
            <a:avLst/>
          </a:prstGeom>
          <a:gradFill flip="none" rotWithShape="1">
            <a:gsLst>
              <a:gs pos="0">
                <a:srgbClr val="FFFD78">
                  <a:tint val="66000"/>
                  <a:satMod val="160000"/>
                </a:srgbClr>
              </a:gs>
              <a:gs pos="50000">
                <a:srgbClr val="FFFD78">
                  <a:tint val="44500"/>
                  <a:satMod val="160000"/>
                </a:srgbClr>
              </a:gs>
              <a:gs pos="100000">
                <a:srgbClr val="FFFD7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Sans" panose="020B0503020203020204" pitchFamily="34" charset="0"/>
              </a:rPr>
              <a:t>ЗОЖ — ЭТО НЕ ПРО ЗАПРЕТЫ, А ПРО ВЫБОР</a:t>
            </a:r>
            <a:br>
              <a:rPr lang="ru-RU" sz="2000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Твой выбор: быть в форме, в хорошем настроении и с ясной головой.</a:t>
            </a:r>
            <a:br>
              <a:rPr lang="ru-RU" dirty="0">
                <a:latin typeface="PT Sans" panose="020B0503020203020204" pitchFamily="34" charset="0"/>
              </a:rPr>
            </a:br>
            <a:r>
              <a:rPr lang="ru-RU" dirty="0">
                <a:latin typeface="PT Sans" panose="020B0503020203020204" pitchFamily="34" charset="0"/>
              </a:rPr>
              <a:t>Ты управляешь своей жизнью — и можешь сделать её круче.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EF06D3-96C2-2538-17C1-CE631DD9C1D0}"/>
              </a:ext>
            </a:extLst>
          </p:cNvPr>
          <p:cNvSpPr txBox="1"/>
          <p:nvPr/>
        </p:nvSpPr>
        <p:spPr>
          <a:xfrm>
            <a:off x="219582" y="10369214"/>
            <a:ext cx="5455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PT Sans" panose="020B0503020203020204" pitchFamily="34" charset="0"/>
              </a:rPr>
              <a:t>#</a:t>
            </a:r>
            <a:r>
              <a:rPr lang="ru-RU" sz="4000" b="1" dirty="0">
                <a:solidFill>
                  <a:schemeClr val="accent6"/>
                </a:solidFill>
                <a:latin typeface="PT Sans" panose="020B0503020203020204" pitchFamily="34" charset="0"/>
              </a:rPr>
              <a:t>МЫ </a:t>
            </a:r>
          </a:p>
          <a:p>
            <a:r>
              <a:rPr lang="ru-RU" sz="4000" b="1" dirty="0">
                <a:solidFill>
                  <a:schemeClr val="accent6"/>
                </a:solidFill>
                <a:latin typeface="PT Sans" panose="020B0503020203020204" pitchFamily="34" charset="0"/>
              </a:rPr>
              <a:t>ПОКОЛЕНИЕ </a:t>
            </a:r>
          </a:p>
          <a:p>
            <a:r>
              <a:rPr lang="ru-RU" sz="4000" b="1" dirty="0">
                <a:solidFill>
                  <a:schemeClr val="accent6"/>
                </a:solidFill>
                <a:latin typeface="PT Sans" panose="020B0503020203020204" pitchFamily="34" charset="0"/>
              </a:rPr>
              <a:t>– ЗОЖ!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3FAF75-63D2-6CEF-91AF-B105AEA0B592}"/>
              </a:ext>
            </a:extLst>
          </p:cNvPr>
          <p:cNvSpPr txBox="1"/>
          <p:nvPr/>
        </p:nvSpPr>
        <p:spPr>
          <a:xfrm>
            <a:off x="5850729" y="197003"/>
            <a:ext cx="431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PT Sans" panose="020B0503020203020204" pitchFamily="34" charset="0"/>
              </a:rPr>
              <a:t>#</a:t>
            </a:r>
            <a:r>
              <a:rPr lang="ru-RU" sz="2800" b="1" dirty="0">
                <a:solidFill>
                  <a:schemeClr val="accent6"/>
                </a:solidFill>
                <a:latin typeface="PT Sans" panose="020B0503020203020204" pitchFamily="34" charset="0"/>
              </a:rPr>
              <a:t>Я ВЫБИРАЮ – ЗОЖ!</a:t>
            </a:r>
          </a:p>
        </p:txBody>
      </p:sp>
      <p:pic>
        <p:nvPicPr>
          <p:cNvPr id="3" name="Рисунок 2" descr="Изображение выглядит как символ, логотип, Графика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190987-E239-F279-41CB-ECDEBFB3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43503">
            <a:off x="435972" y="8545051"/>
            <a:ext cx="1370851" cy="1370851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ка, графическая вставка, символ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E7CCF5-3AB0-73E4-9950-04614125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475">
            <a:off x="2390157" y="9670731"/>
            <a:ext cx="1036558" cy="10365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ллюстрация, графическая вставка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885B34-64FE-77EB-4E4B-96684B688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182" y="8269193"/>
            <a:ext cx="6547510" cy="4576900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22ABAC6-7AA4-4380-A77A-9D81AA2D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57" y="6208311"/>
            <a:ext cx="2160495" cy="21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Графика, графическая вставка, символ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56BE3E-4B0E-C215-4190-09CEBCE1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475">
            <a:off x="7894152" y="1639920"/>
            <a:ext cx="1036558" cy="10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5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228</Words>
  <Application>Microsoft Macintosh PowerPoint</Application>
  <PresentationFormat>A3 (297x420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PT Sans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Chistyakova</dc:creator>
  <cp:lastModifiedBy>Olga Chistyakova</cp:lastModifiedBy>
  <cp:revision>8</cp:revision>
  <dcterms:created xsi:type="dcterms:W3CDTF">2025-04-24T14:14:01Z</dcterms:created>
  <dcterms:modified xsi:type="dcterms:W3CDTF">2025-06-06T16:48:57Z</dcterms:modified>
</cp:coreProperties>
</file>