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6" r:id="rId3"/>
    <p:sldId id="311" r:id="rId4"/>
    <p:sldId id="321" r:id="rId5"/>
    <p:sldId id="322" r:id="rId6"/>
    <p:sldId id="323" r:id="rId7"/>
    <p:sldId id="324" r:id="rId8"/>
    <p:sldId id="317" r:id="rId9"/>
    <p:sldId id="325" r:id="rId10"/>
    <p:sldId id="326" r:id="rId11"/>
    <p:sldId id="327" r:id="rId12"/>
    <p:sldId id="328" r:id="rId13"/>
    <p:sldId id="329" r:id="rId14"/>
    <p:sldId id="318" r:id="rId15"/>
    <p:sldId id="330" r:id="rId16"/>
    <p:sldId id="331" r:id="rId17"/>
    <p:sldId id="332" r:id="rId18"/>
    <p:sldId id="333" r:id="rId19"/>
    <p:sldId id="334" r:id="rId20"/>
    <p:sldId id="319" r:id="rId21"/>
    <p:sldId id="335" r:id="rId22"/>
    <p:sldId id="336" r:id="rId23"/>
    <p:sldId id="337" r:id="rId24"/>
    <p:sldId id="338" r:id="rId25"/>
    <p:sldId id="339" r:id="rId26"/>
    <p:sldId id="320" r:id="rId27"/>
    <p:sldId id="341" r:id="rId28"/>
    <p:sldId id="342" r:id="rId29"/>
    <p:sldId id="343" r:id="rId30"/>
    <p:sldId id="344" r:id="rId31"/>
    <p:sldId id="34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00" autoAdjust="0"/>
    <p:restoredTop sz="94660"/>
  </p:normalViewPr>
  <p:slideViewPr>
    <p:cSldViewPr snapToGrid="0">
      <p:cViewPr>
        <p:scale>
          <a:sx n="42" d="100"/>
          <a:sy n="42" d="100"/>
        </p:scale>
        <p:origin x="-2515" y="-10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27BC-1706-4306-BF3E-074678A54B7D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CF4DC-6590-49D8-B28A-53B9949A3C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17" y="0"/>
            <a:ext cx="6621165" cy="6858000"/>
          </a:xfrm>
          <a:prstGeom prst="rect">
            <a:avLst/>
          </a:prstGeom>
        </p:spPr>
      </p:pic>
      <p:pic>
        <p:nvPicPr>
          <p:cNvPr id="1027" name="Picture 3" descr="C:\Users\Любовь\Desktop\Новая папка (28)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499" y="593625"/>
            <a:ext cx="7772400" cy="4848046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ВИКТОРИНА </a:t>
            </a:r>
            <a:b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rgbClr val="FF0000"/>
                </a:solidFill>
                <a:latin typeface="+mn-lt"/>
              </a:rPr>
              <a:t>«Правда ли, что…»</a:t>
            </a:r>
            <a:br>
              <a:rPr lang="ru-RU" sz="8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8000" b="1" dirty="0" smtClean="0">
                <a:solidFill>
                  <a:srgbClr val="FF0000"/>
                </a:solidFill>
                <a:latin typeface="+mn-lt"/>
              </a:rPr>
              <a:t>Ко Всемирному дню здоровья</a:t>
            </a:r>
            <a:endParaRPr lang="en-US" sz="8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498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можно ложиться спать после 12 ч ночи?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339" y="489604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349" y="3339465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7" name="Picture 1" descr="C:\Users\Любовь\Desktop\Новая папка (28)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2346" y="2946400"/>
            <a:ext cx="4645025" cy="3249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соблюдение режима дня нужно для хорошего самочувствия?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3777603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5019416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4" name="Picture 2" descr="C:\Users\Любовь\Downloads\little-girl-child-clipart-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97652" y="3641392"/>
            <a:ext cx="1621604" cy="3151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нужно распределить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нагрузки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так, чтобы было время и для подвижного, и спокойного отдыха?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448998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5657362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 descr="C:\Users\Любовь\Downloads\girl-skipping-rope-clipart-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776" y="3630838"/>
            <a:ext cx="1730921" cy="2933247"/>
          </a:xfrm>
          <a:prstGeom prst="rect">
            <a:avLst/>
          </a:prstGeom>
          <a:noFill/>
        </p:spPr>
      </p:pic>
      <p:pic>
        <p:nvPicPr>
          <p:cNvPr id="22532" name="Picture 4" descr="C:\Users\Любовь\Downloads\school-girl-sitting-on-books-clipart-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657" y="4119373"/>
            <a:ext cx="1648830" cy="2346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режим дня помогает выполнить  в течение дня больше дел?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3926465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521081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6" name="Picture 2" descr="C:\Users\Любовь\Downloads\woman-waking-up-clipart-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189" y="3592286"/>
            <a:ext cx="4144198" cy="3265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бовь\Desktop\Новая папка (28)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307" y="236220"/>
            <a:ext cx="6813505" cy="263398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3 РАУНД: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8956" y="5510465"/>
            <a:ext cx="427669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ПИТАНИЕ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юбовь\Desktop\Новая папка (28)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543117"/>
            <a:ext cx="8472176" cy="3397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818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прием пищи в одно и то же время поможет лучшему ее усвоению?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366064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4838655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1" name="Picture 1" descr="C:\Users\Любовь\Desktop\Новая папка (28)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286" y="3683016"/>
            <a:ext cx="5388429" cy="1939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пищу не обязательно хорошо разжевывать, крепкий желудок ее сам переработает?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279" y="5119323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819" y="3754134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5616" y="358889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&lt;a href="https://ru.freepik.com/free-vector/baby-girl-eats-breakfast-morning-sweet-dish-colourful-corn-flakes-with-milk_4015673.htm#fromView=search&amp;page=1&amp;position=7&amp;uuid=08d468ef-0541-49a5-9b65-ca5c443ee6e7&amp;query=%D1%80%D0%B5%D0%B1%D0%B5%D0%BD%D0%BE%D0%BA+%D0%B7%D0%B0%D0%B2%D1%82%D1%80%D0%B0%D0%BA"&gt;Изображение от roserodionova на Freepik&lt;/a&gt;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57" name="Picture 1" descr="C:\Users\Любовь\Desktop\Новая папка (28)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3441" y="3578037"/>
            <a:ext cx="2907792" cy="3028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овощи достаточно есть 1 раз в неделю?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014" y="4883386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554" y="3392627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Любовь\Downloads\salad-clipart-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828" y="2980741"/>
            <a:ext cx="4308927" cy="377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школьнику нужно есть 4-5 раз в день в одно и то же время?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366064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4838655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C:\Users\Любовь\Downloads\bento-japanese-food-clipart-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4313" y="3131575"/>
            <a:ext cx="5223329" cy="295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пища не обязательно должна быть разнообразной, ведь наесться можно и чипсами, и макаронами?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16" y="5648419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390" y="4498414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C:\Users\Любовь\Downloads\papaya-fruit-food-clipart-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7943" y="4466223"/>
            <a:ext cx="3394528" cy="2195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бовь\Desktop\Новая папка (28)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307" y="236220"/>
            <a:ext cx="6813505" cy="263398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1 РАУНД: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8956" y="5510465"/>
            <a:ext cx="427669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ГИГИЕНА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Любовь\Desktop\Новая папка (28)\2.png"/>
          <p:cNvPicPr>
            <a:picLocks noChangeAspect="1" noChangeArrowheads="1"/>
          </p:cNvPicPr>
          <p:nvPr/>
        </p:nvPicPr>
        <p:blipFill>
          <a:blip r:embed="rId3"/>
          <a:srcRect b="40096"/>
          <a:stretch>
            <a:fillRect/>
          </a:stretch>
        </p:blipFill>
        <p:spPr bwMode="auto">
          <a:xfrm>
            <a:off x="366373" y="1522452"/>
            <a:ext cx="8422028" cy="3595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818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бовь\Desktop\Новая папка (28)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307" y="236220"/>
            <a:ext cx="6813505" cy="263398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4 РАУНД: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8956" y="5510465"/>
            <a:ext cx="427669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СПОРТ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Любовь\Desktop\Новая папка (28)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55881"/>
            <a:ext cx="8281987" cy="3320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818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утром можно не делать зарядку, ведь организм еще спит?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911" y="498110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819" y="3700971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1" name="Picture 1" descr="C:\Users\Любовь\Desktop\Новая папка (28)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245" y="3647979"/>
            <a:ext cx="4138612" cy="2916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прогулки на свежем воздухе так же полезны, как любой вид спорта?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3954553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5132568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7" name="Picture 1" descr="C:\Users\Любовь\Desktop\Новая папка (28)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5427" y="3695363"/>
            <a:ext cx="3951515" cy="2901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занятия физкультуры в школе можно не посещать, если ходишь в спортивную секцию?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5406384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3913584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Любовь\Downloads\table-tennis-clipart-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4826" y="3788227"/>
            <a:ext cx="2816951" cy="2873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школьнику нужна ежедневная физическая нагрузка не менее 60 мин 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366064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4838655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89" name="Picture 1" descr="C:\Users\Любовь\Desktop\Новая папка (28)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4706" y="3690180"/>
            <a:ext cx="4258809" cy="3004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нет смысла ходить в спортивную секцию, если не занимаешь призовые места?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074" y="5236281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349" y="390299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Любовь\Downloads\trophy-medals-and-podium-for-3-winners-clipart-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286" y="3486127"/>
            <a:ext cx="2937328" cy="3012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бовь\Desktop\Новая папка (28)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307" y="236220"/>
            <a:ext cx="6813505" cy="263398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5 РАУНД: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8956" y="5510465"/>
            <a:ext cx="427669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ПРИВЫЧКИ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Любовь\Desktop\Новая папка (28)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459372"/>
            <a:ext cx="8395974" cy="3366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818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 компьютерные игры можно играть часами, ведь сейчас компьютеры стали безопасными для здоровья?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564031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4423968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Любовь\Downloads\children-computer-clipart-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1371" y="4120495"/>
            <a:ext cx="3525157" cy="2737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курение не приносит вреда, да и бросить курить можно в любой момент?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911" y="5151221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818" y="3881724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4" descr="C:\Users\Любовь\Downloads\doctor-non-smoking-clipart-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642" y="3612984"/>
            <a:ext cx="3157129" cy="324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нельзя даже пробовать наркотики и алкоголь, у детей быстро наступает привыкание?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366064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4838655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69" name="Picture 1" descr="C:\Users\Любовь\Desktop\Новая папка (28)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5436" y="3514165"/>
            <a:ext cx="3016616" cy="3084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нужно чистить зубы 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2 раза в день?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278" y="3277868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4838655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6" name="Picture 2" descr="C:\Users\Любовь\Downloads\toothbrush-clipart-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357" y="3096040"/>
            <a:ext cx="4737100" cy="3059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к «сидению» в телефоне у человека не может быть никакой зависимости?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911" y="5044895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4553" y="3754134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8" name="Picture 4" descr="C:\Users\Любовь\Downloads\woman-girl-mobile-phone-clipart-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625" y="3632271"/>
            <a:ext cx="2269765" cy="3167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употребление бранных слов совсем не вредная привычка, они лишь оживляют речь?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911" y="5098058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451" y="3871092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Любовь\Downloads\couple-sofa-clipart-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6940" y="3603802"/>
            <a:ext cx="3497252" cy="2998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мыться можно и без мыла?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10" y="453251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451" y="3009856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7" name="Picture 1" descr="C:\Users\Любовь\Desktop\Новая папка (28)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735" y="2208941"/>
            <a:ext cx="4215494" cy="4089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душ достаточно принимать 1 раз в неделю?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810" y="4840854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084" y="3233139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4" name="Picture 2" descr="C:\Users\Любовь\Downloads\shower-clipart-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263" y="3037114"/>
            <a:ext cx="3454922" cy="3298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нельзя пользоваться чужой расческой, зубной щеткой, обувью,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одеждой?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3788236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5083214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650" name="Picture 2" descr="C:\Users\Любовь\Downloads\woman-bathing-clipart-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257" y="3844337"/>
            <a:ext cx="3135085" cy="2362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не обязательно мыть руки после улицы, если там ничего не трогал?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586" y="5319318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595" y="381793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6" name="Picture 2" descr="C:\Users\Любовь\Downloads\wash-hands-soap-clipart-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704" y="3788226"/>
            <a:ext cx="3194239" cy="2645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Любовь\Desktop\Новая папка (28)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307" y="236220"/>
            <a:ext cx="6813505" cy="263398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 РАУНД: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8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Любовь\Desktop\Новая папка (28)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37" y="1600201"/>
            <a:ext cx="8424836" cy="337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48956" y="5510465"/>
            <a:ext cx="427669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РЕЖИМ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18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11" y="237535"/>
            <a:ext cx="7886700" cy="10326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Правда ли, что…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07" y="1203157"/>
            <a:ext cx="864426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школьникам нужно спать 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9-10 ч?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6646" y="3660640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21" y="4838655"/>
            <a:ext cx="261257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НЕТ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601" name="Picture 1" descr="C:\Users\Любовь\Desktop\Новая папка (28)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9643" y="3242737"/>
            <a:ext cx="2574158" cy="3615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0317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1473</TotalTime>
  <Words>504</Words>
  <Application>Microsoft Macintosh PowerPoint</Application>
  <PresentationFormat>Экран (4:3)</PresentationFormat>
  <Paragraphs>114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ВИКТОРИНА  «Правда ли, что…» Ко Всемирному дню здоровья</vt:lpstr>
      <vt:lpstr>1 РАУНД: </vt:lpstr>
      <vt:lpstr>Правда ли, что…</vt:lpstr>
      <vt:lpstr>Правда ли, что…</vt:lpstr>
      <vt:lpstr>Правда ли, что…</vt:lpstr>
      <vt:lpstr>Правда ли, что…</vt:lpstr>
      <vt:lpstr>Правда ли, что…</vt:lpstr>
      <vt:lpstr>2 РАУНД: </vt:lpstr>
      <vt:lpstr>Правда ли, что…</vt:lpstr>
      <vt:lpstr>Правда ли, что…</vt:lpstr>
      <vt:lpstr>Правда ли, что…</vt:lpstr>
      <vt:lpstr>Правда ли, что…</vt:lpstr>
      <vt:lpstr>Правда ли, что…</vt:lpstr>
      <vt:lpstr>3 РАУНД: </vt:lpstr>
      <vt:lpstr>Правда ли, что…</vt:lpstr>
      <vt:lpstr>Правда ли, что…</vt:lpstr>
      <vt:lpstr>Правда ли, что…</vt:lpstr>
      <vt:lpstr>Правда ли, что…</vt:lpstr>
      <vt:lpstr>Правда ли, что…</vt:lpstr>
      <vt:lpstr>4 РАУНД: </vt:lpstr>
      <vt:lpstr>Правда ли, что…</vt:lpstr>
      <vt:lpstr>Правда ли, что…</vt:lpstr>
      <vt:lpstr>Правда ли, что…</vt:lpstr>
      <vt:lpstr>Правда ли, что…</vt:lpstr>
      <vt:lpstr>Правда ли, что…</vt:lpstr>
      <vt:lpstr>5 РАУНД: </vt:lpstr>
      <vt:lpstr>Правда ли, что…</vt:lpstr>
      <vt:lpstr>Правда ли, что…</vt:lpstr>
      <vt:lpstr>Правда ли, что…</vt:lpstr>
      <vt:lpstr>Правда ли, что…</vt:lpstr>
      <vt:lpstr>Правда ли, что…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Любовь</cp:lastModifiedBy>
  <cp:revision>146</cp:revision>
  <dcterms:created xsi:type="dcterms:W3CDTF">2020-01-16T11:31:34Z</dcterms:created>
  <dcterms:modified xsi:type="dcterms:W3CDTF">2025-03-21T10:45:28Z</dcterms:modified>
</cp:coreProperties>
</file>