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grandir Tight Ultra-Bold" charset="1" panose="00000908000000000000"/>
      <p:regular r:id="rId14"/>
    </p:embeddedFont>
    <p:embeddedFont>
      <p:font typeface="Agrandir Tight" charset="1" panose="00000508000000000000"/>
      <p:regular r:id="rId15"/>
    </p:embeddedFont>
    <p:embeddedFont>
      <p:font typeface="Agrandir Tight Bold" charset="1" panose="00000808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48595">
            <a:off x="6777243" y="-2281946"/>
            <a:ext cx="13891591" cy="12919003"/>
          </a:xfrm>
          <a:custGeom>
            <a:avLst/>
            <a:gdLst/>
            <a:ahLst/>
            <a:cxnLst/>
            <a:rect r="r" b="b" t="t" l="l"/>
            <a:pathLst>
              <a:path h="12919003" w="13891591">
                <a:moveTo>
                  <a:pt x="0" y="0"/>
                </a:moveTo>
                <a:lnTo>
                  <a:pt x="13891591" y="0"/>
                </a:lnTo>
                <a:lnTo>
                  <a:pt x="13891591" y="12919003"/>
                </a:lnTo>
                <a:lnTo>
                  <a:pt x="0" y="12919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809" t="0" r="0" b="-392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25773" y="2102445"/>
            <a:ext cx="4833527" cy="3341176"/>
          </a:xfrm>
          <a:custGeom>
            <a:avLst/>
            <a:gdLst/>
            <a:ahLst/>
            <a:cxnLst/>
            <a:rect r="r" b="b" t="t" l="l"/>
            <a:pathLst>
              <a:path h="3341176" w="4833527">
                <a:moveTo>
                  <a:pt x="0" y="0"/>
                </a:moveTo>
                <a:lnTo>
                  <a:pt x="4833527" y="0"/>
                </a:lnTo>
                <a:lnTo>
                  <a:pt x="4833527" y="3341175"/>
                </a:lnTo>
                <a:lnTo>
                  <a:pt x="0" y="3341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7958" y="5835309"/>
            <a:ext cx="3087850" cy="3199844"/>
          </a:xfrm>
          <a:custGeom>
            <a:avLst/>
            <a:gdLst/>
            <a:ahLst/>
            <a:cxnLst/>
            <a:rect r="r" b="b" t="t" l="l"/>
            <a:pathLst>
              <a:path h="3199844" w="3087850">
                <a:moveTo>
                  <a:pt x="0" y="0"/>
                </a:moveTo>
                <a:lnTo>
                  <a:pt x="3087850" y="0"/>
                </a:lnTo>
                <a:lnTo>
                  <a:pt x="3087850" y="3199844"/>
                </a:lnTo>
                <a:lnTo>
                  <a:pt x="0" y="31998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77491">
            <a:off x="8877475" y="911079"/>
            <a:ext cx="3199257" cy="4114800"/>
          </a:xfrm>
          <a:custGeom>
            <a:avLst/>
            <a:gdLst/>
            <a:ahLst/>
            <a:cxnLst/>
            <a:rect r="r" b="b" t="t" l="l"/>
            <a:pathLst>
              <a:path h="4114800" w="3199257">
                <a:moveTo>
                  <a:pt x="0" y="0"/>
                </a:moveTo>
                <a:lnTo>
                  <a:pt x="3199257" y="0"/>
                </a:lnTo>
                <a:lnTo>
                  <a:pt x="31992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88629" y="8076976"/>
            <a:ext cx="2693273" cy="3447390"/>
          </a:xfrm>
          <a:custGeom>
            <a:avLst/>
            <a:gdLst/>
            <a:ahLst/>
            <a:cxnLst/>
            <a:rect r="r" b="b" t="t" l="l"/>
            <a:pathLst>
              <a:path h="3447390" w="2693273">
                <a:moveTo>
                  <a:pt x="0" y="0"/>
                </a:moveTo>
                <a:lnTo>
                  <a:pt x="2693274" y="0"/>
                </a:lnTo>
                <a:lnTo>
                  <a:pt x="2693274" y="3447390"/>
                </a:lnTo>
                <a:lnTo>
                  <a:pt x="0" y="34473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05098" y="8730380"/>
            <a:ext cx="3782902" cy="2666946"/>
          </a:xfrm>
          <a:custGeom>
            <a:avLst/>
            <a:gdLst/>
            <a:ahLst/>
            <a:cxnLst/>
            <a:rect r="r" b="b" t="t" l="l"/>
            <a:pathLst>
              <a:path h="2666946" w="3782902">
                <a:moveTo>
                  <a:pt x="0" y="0"/>
                </a:moveTo>
                <a:lnTo>
                  <a:pt x="3782902" y="0"/>
                </a:lnTo>
                <a:lnTo>
                  <a:pt x="3782902" y="2666946"/>
                </a:lnTo>
                <a:lnTo>
                  <a:pt x="0" y="2666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84045" y="-800391"/>
            <a:ext cx="2427826" cy="2902835"/>
          </a:xfrm>
          <a:custGeom>
            <a:avLst/>
            <a:gdLst/>
            <a:ahLst/>
            <a:cxnLst/>
            <a:rect r="r" b="b" t="t" l="l"/>
            <a:pathLst>
              <a:path h="2902835" w="2427826">
                <a:moveTo>
                  <a:pt x="0" y="0"/>
                </a:moveTo>
                <a:lnTo>
                  <a:pt x="2427826" y="0"/>
                </a:lnTo>
                <a:lnTo>
                  <a:pt x="2427826" y="2902836"/>
                </a:lnTo>
                <a:lnTo>
                  <a:pt x="0" y="29028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96549" y="5684950"/>
            <a:ext cx="2348679" cy="2207759"/>
          </a:xfrm>
          <a:custGeom>
            <a:avLst/>
            <a:gdLst/>
            <a:ahLst/>
            <a:cxnLst/>
            <a:rect r="r" b="b" t="t" l="l"/>
            <a:pathLst>
              <a:path h="2207759" w="2348679">
                <a:moveTo>
                  <a:pt x="0" y="0"/>
                </a:moveTo>
                <a:lnTo>
                  <a:pt x="2348679" y="0"/>
                </a:lnTo>
                <a:lnTo>
                  <a:pt x="2348679" y="2207759"/>
                </a:lnTo>
                <a:lnTo>
                  <a:pt x="0" y="2207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58443" y="240298"/>
            <a:ext cx="1824892" cy="2393301"/>
          </a:xfrm>
          <a:custGeom>
            <a:avLst/>
            <a:gdLst/>
            <a:ahLst/>
            <a:cxnLst/>
            <a:rect r="r" b="b" t="t" l="l"/>
            <a:pathLst>
              <a:path h="2393301" w="1824892">
                <a:moveTo>
                  <a:pt x="0" y="0"/>
                </a:moveTo>
                <a:lnTo>
                  <a:pt x="1824892" y="0"/>
                </a:lnTo>
                <a:lnTo>
                  <a:pt x="1824892" y="2393301"/>
                </a:lnTo>
                <a:lnTo>
                  <a:pt x="0" y="23933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05098" y="-1566229"/>
            <a:ext cx="2572193" cy="2830474"/>
          </a:xfrm>
          <a:custGeom>
            <a:avLst/>
            <a:gdLst/>
            <a:ahLst/>
            <a:cxnLst/>
            <a:rect r="r" b="b" t="t" l="l"/>
            <a:pathLst>
              <a:path h="2830474" w="2572193">
                <a:moveTo>
                  <a:pt x="0" y="0"/>
                </a:moveTo>
                <a:lnTo>
                  <a:pt x="2572193" y="0"/>
                </a:lnTo>
                <a:lnTo>
                  <a:pt x="2572193" y="2830474"/>
                </a:lnTo>
                <a:lnTo>
                  <a:pt x="0" y="28304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62848" y="5443620"/>
            <a:ext cx="3172419" cy="2454659"/>
          </a:xfrm>
          <a:custGeom>
            <a:avLst/>
            <a:gdLst/>
            <a:ahLst/>
            <a:cxnLst/>
            <a:rect r="r" b="b" t="t" l="l"/>
            <a:pathLst>
              <a:path h="2454659" w="3172419">
                <a:moveTo>
                  <a:pt x="0" y="0"/>
                </a:moveTo>
                <a:lnTo>
                  <a:pt x="3172418" y="0"/>
                </a:lnTo>
                <a:lnTo>
                  <a:pt x="3172418" y="2454659"/>
                </a:lnTo>
                <a:lnTo>
                  <a:pt x="0" y="245465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2558" y="3330435"/>
            <a:ext cx="8600290" cy="29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2"/>
              </a:lnSpc>
            </a:pPr>
            <a:r>
              <a:rPr lang="en-US" b="true" sz="9813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Здоровая и вредная еда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37628">
            <a:off x="5332743" y="-6724455"/>
            <a:ext cx="23094804" cy="27415197"/>
          </a:xfrm>
          <a:custGeom>
            <a:avLst/>
            <a:gdLst/>
            <a:ahLst/>
            <a:cxnLst/>
            <a:rect r="r" b="b" t="t" l="l"/>
            <a:pathLst>
              <a:path h="27415197" w="23094804">
                <a:moveTo>
                  <a:pt x="0" y="0"/>
                </a:moveTo>
                <a:lnTo>
                  <a:pt x="23094804" y="0"/>
                </a:lnTo>
                <a:lnTo>
                  <a:pt x="23094804" y="27415197"/>
                </a:lnTo>
                <a:lnTo>
                  <a:pt x="0" y="2741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4006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970" y="2449624"/>
            <a:ext cx="7117371" cy="4687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456"/>
              </a:lnSpc>
            </a:pPr>
            <a:r>
              <a:rPr lang="en-US" b="true" sz="10808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Что такое здоровая еда?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973863">
            <a:off x="15922449" y="2447449"/>
            <a:ext cx="4468470" cy="4513606"/>
          </a:xfrm>
          <a:custGeom>
            <a:avLst/>
            <a:gdLst/>
            <a:ahLst/>
            <a:cxnLst/>
            <a:rect r="r" b="b" t="t" l="l"/>
            <a:pathLst>
              <a:path h="4513606" w="4468470">
                <a:moveTo>
                  <a:pt x="0" y="0"/>
                </a:moveTo>
                <a:lnTo>
                  <a:pt x="4468470" y="0"/>
                </a:lnTo>
                <a:lnTo>
                  <a:pt x="4468470" y="4513606"/>
                </a:lnTo>
                <a:lnTo>
                  <a:pt x="0" y="4513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39421">
            <a:off x="14634924" y="7786770"/>
            <a:ext cx="5610200" cy="5813678"/>
          </a:xfrm>
          <a:custGeom>
            <a:avLst/>
            <a:gdLst/>
            <a:ahLst/>
            <a:cxnLst/>
            <a:rect r="r" b="b" t="t" l="l"/>
            <a:pathLst>
              <a:path h="5813678" w="5610200">
                <a:moveTo>
                  <a:pt x="0" y="0"/>
                </a:moveTo>
                <a:lnTo>
                  <a:pt x="5610199" y="0"/>
                </a:lnTo>
                <a:lnTo>
                  <a:pt x="5610199" y="5813679"/>
                </a:lnTo>
                <a:lnTo>
                  <a:pt x="0" y="5813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742407" y="1870298"/>
            <a:ext cx="9516893" cy="6215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84"/>
              </a:lnSpc>
            </a:pPr>
            <a:r>
              <a:rPr lang="en-US" sz="640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Здоровая еда —  дает вам все необходимые питательные вещества, чтобы оставаться здоровым, хорошо себя чувствовать и иметь достаточно энергии.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04615">
            <a:off x="-17003143" y="-4097512"/>
            <a:ext cx="28455466" cy="23317180"/>
          </a:xfrm>
          <a:custGeom>
            <a:avLst/>
            <a:gdLst/>
            <a:ahLst/>
            <a:cxnLst/>
            <a:rect r="r" b="b" t="t" l="l"/>
            <a:pathLst>
              <a:path h="23317180" w="28455466">
                <a:moveTo>
                  <a:pt x="0" y="0"/>
                </a:moveTo>
                <a:lnTo>
                  <a:pt x="28455466" y="0"/>
                </a:lnTo>
                <a:lnTo>
                  <a:pt x="28455466" y="23317180"/>
                </a:lnTo>
                <a:lnTo>
                  <a:pt x="0" y="2331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839" t="0" r="0" b="-229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37127" y="7329971"/>
            <a:ext cx="5030004" cy="5030004"/>
          </a:xfrm>
          <a:custGeom>
            <a:avLst/>
            <a:gdLst/>
            <a:ahLst/>
            <a:cxnLst/>
            <a:rect r="r" b="b" t="t" l="l"/>
            <a:pathLst>
              <a:path h="5030004" w="5030004">
                <a:moveTo>
                  <a:pt x="0" y="0"/>
                </a:moveTo>
                <a:lnTo>
                  <a:pt x="5030004" y="0"/>
                </a:lnTo>
                <a:lnTo>
                  <a:pt x="5030004" y="5030003"/>
                </a:lnTo>
                <a:lnTo>
                  <a:pt x="0" y="5030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33055" y="-1323654"/>
            <a:ext cx="5079306" cy="4704707"/>
          </a:xfrm>
          <a:custGeom>
            <a:avLst/>
            <a:gdLst/>
            <a:ahLst/>
            <a:cxnLst/>
            <a:rect r="r" b="b" t="t" l="l"/>
            <a:pathLst>
              <a:path h="4704707" w="5079306">
                <a:moveTo>
                  <a:pt x="0" y="0"/>
                </a:moveTo>
                <a:lnTo>
                  <a:pt x="5079307" y="0"/>
                </a:lnTo>
                <a:lnTo>
                  <a:pt x="5079307" y="4704708"/>
                </a:lnTo>
                <a:lnTo>
                  <a:pt x="0" y="4704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716957" y="3405125"/>
            <a:ext cx="8542343" cy="2883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130"/>
              </a:lnSpc>
            </a:pPr>
            <a:r>
              <a:rPr lang="en-US" b="true" sz="9557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Что такое вредная еда?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7286" y="1356829"/>
            <a:ext cx="8102560" cy="5973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36"/>
              </a:lnSpc>
            </a:pPr>
            <a:r>
              <a:rPr lang="en-US" sz="5411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Вредная</a:t>
            </a:r>
            <a:r>
              <a:rPr lang="en-US" sz="5411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еда  — это еда, в которой не хватает питательных веществ, витаминов и минералов. Она также содержит много энергии, солей, сахаров и жиров.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16159">
            <a:off x="1027326" y="-72208"/>
            <a:ext cx="28455466" cy="23317180"/>
          </a:xfrm>
          <a:custGeom>
            <a:avLst/>
            <a:gdLst/>
            <a:ahLst/>
            <a:cxnLst/>
            <a:rect r="r" b="b" t="t" l="l"/>
            <a:pathLst>
              <a:path h="23317180" w="28455466">
                <a:moveTo>
                  <a:pt x="0" y="0"/>
                </a:moveTo>
                <a:lnTo>
                  <a:pt x="28455465" y="0"/>
                </a:lnTo>
                <a:lnTo>
                  <a:pt x="28455465" y="23317181"/>
                </a:lnTo>
                <a:lnTo>
                  <a:pt x="0" y="2331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839" t="0" r="0" b="-229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3925" y="-428538"/>
            <a:ext cx="3087850" cy="3199844"/>
          </a:xfrm>
          <a:custGeom>
            <a:avLst/>
            <a:gdLst/>
            <a:ahLst/>
            <a:cxnLst/>
            <a:rect r="r" b="b" t="t" l="l"/>
            <a:pathLst>
              <a:path h="3199844" w="3087850">
                <a:moveTo>
                  <a:pt x="0" y="0"/>
                </a:moveTo>
                <a:lnTo>
                  <a:pt x="3087850" y="0"/>
                </a:lnTo>
                <a:lnTo>
                  <a:pt x="3087850" y="3199844"/>
                </a:lnTo>
                <a:lnTo>
                  <a:pt x="0" y="319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384165"/>
            <a:ext cx="2427826" cy="2902835"/>
          </a:xfrm>
          <a:custGeom>
            <a:avLst/>
            <a:gdLst/>
            <a:ahLst/>
            <a:cxnLst/>
            <a:rect r="r" b="b" t="t" l="l"/>
            <a:pathLst>
              <a:path h="2902835" w="2427826">
                <a:moveTo>
                  <a:pt x="0" y="0"/>
                </a:moveTo>
                <a:lnTo>
                  <a:pt x="2427826" y="0"/>
                </a:lnTo>
                <a:lnTo>
                  <a:pt x="2427826" y="2902835"/>
                </a:lnTo>
                <a:lnTo>
                  <a:pt x="0" y="2902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3660" y="7384165"/>
            <a:ext cx="1746985" cy="2239724"/>
          </a:xfrm>
          <a:custGeom>
            <a:avLst/>
            <a:gdLst/>
            <a:ahLst/>
            <a:cxnLst/>
            <a:rect r="r" b="b" t="t" l="l"/>
            <a:pathLst>
              <a:path h="2239724" w="1746985">
                <a:moveTo>
                  <a:pt x="0" y="0"/>
                </a:moveTo>
                <a:lnTo>
                  <a:pt x="1746985" y="0"/>
                </a:lnTo>
                <a:lnTo>
                  <a:pt x="1746985" y="2239724"/>
                </a:lnTo>
                <a:lnTo>
                  <a:pt x="0" y="2239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024737">
            <a:off x="-770677" y="-725245"/>
            <a:ext cx="2972533" cy="3027580"/>
          </a:xfrm>
          <a:custGeom>
            <a:avLst/>
            <a:gdLst/>
            <a:ahLst/>
            <a:cxnLst/>
            <a:rect r="r" b="b" t="t" l="l"/>
            <a:pathLst>
              <a:path h="3027580" w="2972533">
                <a:moveTo>
                  <a:pt x="0" y="0"/>
                </a:moveTo>
                <a:lnTo>
                  <a:pt x="2972533" y="0"/>
                </a:lnTo>
                <a:lnTo>
                  <a:pt x="2972533" y="3027580"/>
                </a:lnTo>
                <a:lnTo>
                  <a:pt x="0" y="3027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3925" y="-1953717"/>
            <a:ext cx="4270075" cy="4114800"/>
          </a:xfrm>
          <a:custGeom>
            <a:avLst/>
            <a:gdLst/>
            <a:ahLst/>
            <a:cxnLst/>
            <a:rect r="r" b="b" t="t" l="l"/>
            <a:pathLst>
              <a:path h="4114800" w="4270075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083901"/>
            <a:ext cx="8722737" cy="491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980"/>
              </a:lnSpc>
            </a:pPr>
            <a:r>
              <a:rPr lang="en-US" b="true" sz="11302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Примеры здорового питания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50593" y="2075358"/>
            <a:ext cx="6108707" cy="678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Брокколи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Свекла 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Шпинат 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Капуста Арахисовое масло 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Миндаль 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Фрукты</a:t>
            </a:r>
          </a:p>
          <a:p>
            <a:pPr algn="ctr" marL="0" indent="0" lvl="0">
              <a:lnSpc>
                <a:spcPts val="5808"/>
              </a:lnSpc>
            </a:pPr>
            <a:r>
              <a:rPr lang="en-US" sz="548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Бобовые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08846">
            <a:off x="-16417252" y="-5274608"/>
            <a:ext cx="28455466" cy="23317180"/>
          </a:xfrm>
          <a:custGeom>
            <a:avLst/>
            <a:gdLst/>
            <a:ahLst/>
            <a:cxnLst/>
            <a:rect r="r" b="b" t="t" l="l"/>
            <a:pathLst>
              <a:path h="23317180" w="28455466">
                <a:moveTo>
                  <a:pt x="0" y="0"/>
                </a:moveTo>
                <a:lnTo>
                  <a:pt x="28455466" y="0"/>
                </a:lnTo>
                <a:lnTo>
                  <a:pt x="28455466" y="23317180"/>
                </a:lnTo>
                <a:lnTo>
                  <a:pt x="0" y="2331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839" t="0" r="0" b="-229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82515" y="7333973"/>
            <a:ext cx="6005485" cy="3210205"/>
          </a:xfrm>
          <a:custGeom>
            <a:avLst/>
            <a:gdLst/>
            <a:ahLst/>
            <a:cxnLst/>
            <a:rect r="r" b="b" t="t" l="l"/>
            <a:pathLst>
              <a:path h="3210205" w="6005485">
                <a:moveTo>
                  <a:pt x="0" y="0"/>
                </a:moveTo>
                <a:lnTo>
                  <a:pt x="6005485" y="0"/>
                </a:lnTo>
                <a:lnTo>
                  <a:pt x="6005485" y="3210205"/>
                </a:lnTo>
                <a:lnTo>
                  <a:pt x="0" y="3210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7984" y="6881676"/>
            <a:ext cx="3950208" cy="4114800"/>
          </a:xfrm>
          <a:custGeom>
            <a:avLst/>
            <a:gdLst/>
            <a:ahLst/>
            <a:cxnLst/>
            <a:rect r="r" b="b" t="t" l="l"/>
            <a:pathLst>
              <a:path h="4114800" w="3950208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40897" y="2599856"/>
            <a:ext cx="7680281" cy="491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1980"/>
              </a:lnSpc>
            </a:pPr>
            <a:r>
              <a:rPr lang="en-US" b="true" sz="11302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Примеры вредной еды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3173" y="2929108"/>
            <a:ext cx="8000827" cy="385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06"/>
              </a:lnSpc>
            </a:pPr>
            <a:r>
              <a:rPr lang="en-US" sz="5477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Торты и печенье Фастфуд </a:t>
            </a:r>
          </a:p>
          <a:p>
            <a:pPr algn="ctr" marL="0" indent="0" lvl="0">
              <a:lnSpc>
                <a:spcPts val="5806"/>
              </a:lnSpc>
            </a:pPr>
            <a:r>
              <a:rPr lang="en-US" sz="5477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Шоколад и сладости Обработанное мясо Сладкие напитки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08846">
            <a:off x="-15040594" y="-5032559"/>
            <a:ext cx="28455466" cy="23317180"/>
          </a:xfrm>
          <a:custGeom>
            <a:avLst/>
            <a:gdLst/>
            <a:ahLst/>
            <a:cxnLst/>
            <a:rect r="r" b="b" t="t" l="l"/>
            <a:pathLst>
              <a:path h="23317180" w="28455466">
                <a:moveTo>
                  <a:pt x="0" y="0"/>
                </a:moveTo>
                <a:lnTo>
                  <a:pt x="28455466" y="0"/>
                </a:lnTo>
                <a:lnTo>
                  <a:pt x="28455466" y="23317181"/>
                </a:lnTo>
                <a:lnTo>
                  <a:pt x="0" y="2331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839" t="0" r="0" b="-229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17666" y="5930186"/>
            <a:ext cx="6029011" cy="4114800"/>
          </a:xfrm>
          <a:custGeom>
            <a:avLst/>
            <a:gdLst/>
            <a:ahLst/>
            <a:cxnLst/>
            <a:rect r="r" b="b" t="t" l="l"/>
            <a:pathLst>
              <a:path h="4114800" w="6029011">
                <a:moveTo>
                  <a:pt x="0" y="0"/>
                </a:moveTo>
                <a:lnTo>
                  <a:pt x="6029011" y="0"/>
                </a:lnTo>
                <a:lnTo>
                  <a:pt x="6029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961922" y="1132429"/>
            <a:ext cx="8194637" cy="6430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1980"/>
              </a:lnSpc>
            </a:pPr>
            <a:r>
              <a:rPr lang="en-US" b="true" sz="11302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Правила здорового питания</a:t>
            </a:r>
          </a:p>
          <a:p>
            <a:pPr algn="r" marL="0" indent="0" lvl="0">
              <a:lnSpc>
                <a:spcPts val="119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13859" y="1592270"/>
            <a:ext cx="9748063" cy="7045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Ешьте разнообразно : каждый день должны быть фрукты, овощи, белки и злаки.</a:t>
            </a:r>
          </a:p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Уменьшайте количество сахара и соли : ограничьте сладости и соленые закуски.</a:t>
            </a:r>
          </a:p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Пейте больше воды : вместо газированных напитков.</a:t>
            </a:r>
          </a:p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Не переедайте : старайтесь есть маленькими порциями.</a:t>
            </a:r>
          </a:p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Завтракайте : завтрак дает энергию на весь день.</a:t>
            </a:r>
          </a:p>
          <a:p>
            <a:pPr algn="l" marL="797349" indent="-398674" lvl="1">
              <a:lnSpc>
                <a:spcPts val="3914"/>
              </a:lnSpc>
              <a:buAutoNum type="arabicPeriod" startAt="1"/>
            </a:pPr>
            <a:r>
              <a:rPr lang="en-US" sz="3693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Избегайте перекусов на ходу : лучше готовить дома.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43925" y="-428538"/>
            <a:ext cx="3087850" cy="3199844"/>
          </a:xfrm>
          <a:custGeom>
            <a:avLst/>
            <a:gdLst/>
            <a:ahLst/>
            <a:cxnLst/>
            <a:rect r="r" b="b" t="t" l="l"/>
            <a:pathLst>
              <a:path h="3199844" w="3087850">
                <a:moveTo>
                  <a:pt x="0" y="0"/>
                </a:moveTo>
                <a:lnTo>
                  <a:pt x="3087850" y="0"/>
                </a:lnTo>
                <a:lnTo>
                  <a:pt x="3087850" y="3199844"/>
                </a:lnTo>
                <a:lnTo>
                  <a:pt x="0" y="319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2345" y="3239079"/>
            <a:ext cx="8831655" cy="6336712"/>
          </a:xfrm>
          <a:custGeom>
            <a:avLst/>
            <a:gdLst/>
            <a:ahLst/>
            <a:cxnLst/>
            <a:rect r="r" b="b" t="t" l="l"/>
            <a:pathLst>
              <a:path h="6336712" w="8831655">
                <a:moveTo>
                  <a:pt x="0" y="0"/>
                </a:moveTo>
                <a:lnTo>
                  <a:pt x="8831655" y="0"/>
                </a:lnTo>
                <a:lnTo>
                  <a:pt x="8831655" y="6336712"/>
                </a:lnTo>
                <a:lnTo>
                  <a:pt x="0" y="6336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32706" y="240934"/>
            <a:ext cx="14718242" cy="202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06"/>
              </a:lnSpc>
            </a:pPr>
            <a:r>
              <a:rPr lang="en-US" b="true" sz="6704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З</a:t>
            </a:r>
            <a:r>
              <a:rPr lang="en-US" b="true" sz="6704">
                <a:solidFill>
                  <a:srgbClr val="004E37"/>
                </a:solidFill>
                <a:latin typeface="Agrandir Tight Ultra-Bold"/>
                <a:ea typeface="Agrandir Tight Ultra-Bold"/>
                <a:cs typeface="Agrandir Tight Ultra-Bold"/>
                <a:sym typeface="Agrandir Tight Ultra-Bold"/>
              </a:rPr>
              <a:t>доровые альтернативы</a:t>
            </a:r>
          </a:p>
          <a:p>
            <a:pPr algn="l" marL="0" indent="0" lvl="0">
              <a:lnSpc>
                <a:spcPts val="7106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3456548"/>
            <a:ext cx="8359318" cy="5482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1576" indent="-430788" lvl="1">
              <a:lnSpc>
                <a:spcPts val="4230"/>
              </a:lnSpc>
              <a:buAutoNum type="arabicPeriod" startAt="1"/>
            </a:pPr>
            <a:r>
              <a:rPr lang="en-US" sz="399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Вмест</a:t>
            </a:r>
            <a:r>
              <a:rPr lang="en-US" sz="399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о чипсов – попкорн без масла или орехи.</a:t>
            </a:r>
          </a:p>
          <a:p>
            <a:pPr algn="l" marL="861576" indent="-430788" lvl="1">
              <a:lnSpc>
                <a:spcPts val="4230"/>
              </a:lnSpc>
              <a:buAutoNum type="arabicPeriod" startAt="1"/>
            </a:pPr>
            <a:r>
              <a:rPr lang="en-US" sz="399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Вместо газировки – лимонная вода или натуральные соки.</a:t>
            </a:r>
          </a:p>
          <a:p>
            <a:pPr algn="l" marL="861576" indent="-430788" lvl="1">
              <a:lnSpc>
                <a:spcPts val="4230"/>
              </a:lnSpc>
              <a:buAutoNum type="arabicPeriod" startAt="1"/>
            </a:pPr>
            <a:r>
              <a:rPr lang="en-US" sz="399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Вместо конфет – сухофрукты или мед.</a:t>
            </a:r>
          </a:p>
          <a:p>
            <a:pPr algn="l" marL="861576" indent="-430788" lvl="1">
              <a:lnSpc>
                <a:spcPts val="4230"/>
              </a:lnSpc>
              <a:buAutoNum type="arabicPeriod" startAt="1"/>
            </a:pPr>
            <a:r>
              <a:rPr lang="en-US" sz="3990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Вместо фастфуда – домашние бутерброды с сыром и овощами.</a:t>
            </a:r>
          </a:p>
          <a:p>
            <a:pPr algn="l" marL="0" indent="0" lvl="0">
              <a:lnSpc>
                <a:spcPts val="423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F1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43925" y="-428538"/>
            <a:ext cx="3087850" cy="3199844"/>
          </a:xfrm>
          <a:custGeom>
            <a:avLst/>
            <a:gdLst/>
            <a:ahLst/>
            <a:cxnLst/>
            <a:rect r="r" b="b" t="t" l="l"/>
            <a:pathLst>
              <a:path h="3199844" w="3087850">
                <a:moveTo>
                  <a:pt x="0" y="0"/>
                </a:moveTo>
                <a:lnTo>
                  <a:pt x="3087850" y="0"/>
                </a:lnTo>
                <a:lnTo>
                  <a:pt x="3087850" y="3199844"/>
                </a:lnTo>
                <a:lnTo>
                  <a:pt x="0" y="319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11392" y="1692161"/>
            <a:ext cx="14665215" cy="7819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0"/>
              </a:lnSpc>
            </a:pPr>
          </a:p>
          <a:p>
            <a:pPr algn="l">
              <a:lnSpc>
                <a:spcPts val="5050"/>
              </a:lnSpc>
            </a:pPr>
            <a:r>
              <a:rPr lang="en-US" sz="4764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Здоровая еда – это основа здоровья и хорошего самочувствия.</a:t>
            </a:r>
          </a:p>
          <a:p>
            <a:pPr algn="l">
              <a:lnSpc>
                <a:spcPts val="5050"/>
              </a:lnSpc>
            </a:pPr>
          </a:p>
          <a:p>
            <a:pPr algn="l">
              <a:lnSpc>
                <a:spcPts val="5050"/>
              </a:lnSpc>
            </a:pPr>
            <a:r>
              <a:rPr lang="en-US" sz="4764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Вредная еда может быть вкусной, но она опасна для организма.</a:t>
            </a:r>
          </a:p>
          <a:p>
            <a:pPr algn="l">
              <a:lnSpc>
                <a:spcPts val="5050"/>
              </a:lnSpc>
            </a:pPr>
          </a:p>
          <a:p>
            <a:pPr algn="l">
              <a:lnSpc>
                <a:spcPts val="5050"/>
              </a:lnSpc>
            </a:pPr>
            <a:r>
              <a:rPr lang="en-US" sz="4764">
                <a:solidFill>
                  <a:srgbClr val="DB5A08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Правильное питание – это просто, если соблюдать правила.</a:t>
            </a:r>
          </a:p>
          <a:p>
            <a:pPr algn="l">
              <a:lnSpc>
                <a:spcPts val="5050"/>
              </a:lnSpc>
            </a:pPr>
          </a:p>
          <a:p>
            <a:pPr algn="l">
              <a:lnSpc>
                <a:spcPts val="5050"/>
              </a:lnSpc>
            </a:pPr>
          </a:p>
          <a:p>
            <a:pPr algn="l" marL="0" indent="0" lvl="0">
              <a:lnSpc>
                <a:spcPts val="505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592320" y="6172200"/>
            <a:ext cx="6695680" cy="4114800"/>
          </a:xfrm>
          <a:custGeom>
            <a:avLst/>
            <a:gdLst/>
            <a:ahLst/>
            <a:cxnLst/>
            <a:rect r="r" b="b" t="t" l="l"/>
            <a:pathLst>
              <a:path h="4114800" w="6695680">
                <a:moveTo>
                  <a:pt x="0" y="0"/>
                </a:moveTo>
                <a:lnTo>
                  <a:pt x="6695680" y="0"/>
                </a:lnTo>
                <a:lnTo>
                  <a:pt x="6695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89233" y="195173"/>
            <a:ext cx="4774299" cy="1790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45"/>
              </a:lnSpc>
            </a:pPr>
            <a:r>
              <a:rPr lang="en-US" b="true" sz="10702">
                <a:solidFill>
                  <a:srgbClr val="004E37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Итоги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DAGkJBkqNqU</dc:identifier>
  <dcterms:modified xsi:type="dcterms:W3CDTF">2011-08-01T06:04:30Z</dcterms:modified>
  <cp:revision>1</cp:revision>
  <dc:title>Healthy </dc:title>
</cp:coreProperties>
</file>