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79119" y="579122"/>
            <a:ext cx="17145000" cy="9144635"/>
          </a:xfrm>
          <a:custGeom>
            <a:avLst/>
            <a:gdLst/>
            <a:ahLst/>
            <a:cxnLst/>
            <a:rect l="l" t="t" r="r" b="b"/>
            <a:pathLst>
              <a:path w="17145000" h="9144635">
                <a:moveTo>
                  <a:pt x="14772513" y="9143990"/>
                </a:moveTo>
                <a:lnTo>
                  <a:pt x="9737502" y="9143990"/>
                </a:lnTo>
                <a:lnTo>
                  <a:pt x="9703077" y="9140856"/>
                </a:lnTo>
                <a:lnTo>
                  <a:pt x="9670053" y="9131653"/>
                </a:lnTo>
                <a:lnTo>
                  <a:pt x="9639227" y="9116681"/>
                </a:lnTo>
                <a:lnTo>
                  <a:pt x="9611391" y="9096241"/>
                </a:lnTo>
                <a:lnTo>
                  <a:pt x="8702906" y="8293446"/>
                </a:lnTo>
                <a:lnTo>
                  <a:pt x="8664205" y="8266914"/>
                </a:lnTo>
                <a:lnTo>
                  <a:pt x="8621488" y="8250996"/>
                </a:lnTo>
                <a:lnTo>
                  <a:pt x="8576762" y="8245690"/>
                </a:lnTo>
                <a:lnTo>
                  <a:pt x="8532036" y="8250996"/>
                </a:lnTo>
                <a:lnTo>
                  <a:pt x="8489319" y="8266914"/>
                </a:lnTo>
                <a:lnTo>
                  <a:pt x="8450618" y="8293446"/>
                </a:lnTo>
                <a:lnTo>
                  <a:pt x="7542161" y="9096241"/>
                </a:lnTo>
                <a:lnTo>
                  <a:pt x="7514293" y="9116681"/>
                </a:lnTo>
                <a:lnTo>
                  <a:pt x="7483451" y="9131653"/>
                </a:lnTo>
                <a:lnTo>
                  <a:pt x="7450427" y="9140856"/>
                </a:lnTo>
                <a:lnTo>
                  <a:pt x="7416012" y="9143990"/>
                </a:lnTo>
                <a:lnTo>
                  <a:pt x="2372534" y="9144009"/>
                </a:lnTo>
                <a:lnTo>
                  <a:pt x="2320245" y="9143535"/>
                </a:lnTo>
                <a:lnTo>
                  <a:pt x="2268233" y="9142120"/>
                </a:lnTo>
                <a:lnTo>
                  <a:pt x="2216509" y="9139774"/>
                </a:lnTo>
                <a:lnTo>
                  <a:pt x="2165085" y="9136506"/>
                </a:lnTo>
                <a:lnTo>
                  <a:pt x="2113972" y="9132327"/>
                </a:lnTo>
                <a:lnTo>
                  <a:pt x="2063182" y="9127245"/>
                </a:lnTo>
                <a:lnTo>
                  <a:pt x="2012728" y="9121270"/>
                </a:lnTo>
                <a:lnTo>
                  <a:pt x="1962619" y="9114413"/>
                </a:lnTo>
                <a:lnTo>
                  <a:pt x="1912868" y="9106683"/>
                </a:lnTo>
                <a:lnTo>
                  <a:pt x="1863486" y="9098089"/>
                </a:lnTo>
                <a:lnTo>
                  <a:pt x="1814486" y="9088642"/>
                </a:lnTo>
                <a:lnTo>
                  <a:pt x="1765877" y="9078351"/>
                </a:lnTo>
                <a:lnTo>
                  <a:pt x="1717673" y="9067225"/>
                </a:lnTo>
                <a:lnTo>
                  <a:pt x="1669885" y="9055276"/>
                </a:lnTo>
                <a:lnTo>
                  <a:pt x="1622523" y="9042511"/>
                </a:lnTo>
                <a:lnTo>
                  <a:pt x="1575600" y="9028941"/>
                </a:lnTo>
                <a:lnTo>
                  <a:pt x="1529128" y="9014577"/>
                </a:lnTo>
                <a:lnTo>
                  <a:pt x="1483117" y="8999426"/>
                </a:lnTo>
                <a:lnTo>
                  <a:pt x="1437580" y="8983500"/>
                </a:lnTo>
                <a:lnTo>
                  <a:pt x="1392528" y="8966807"/>
                </a:lnTo>
                <a:lnTo>
                  <a:pt x="1347972" y="8949358"/>
                </a:lnTo>
                <a:lnTo>
                  <a:pt x="1303925" y="8931163"/>
                </a:lnTo>
                <a:lnTo>
                  <a:pt x="1260397" y="8912230"/>
                </a:lnTo>
                <a:lnTo>
                  <a:pt x="1217401" y="8892570"/>
                </a:lnTo>
                <a:lnTo>
                  <a:pt x="1174947" y="8872193"/>
                </a:lnTo>
                <a:lnTo>
                  <a:pt x="1133048" y="8851107"/>
                </a:lnTo>
                <a:lnTo>
                  <a:pt x="1091714" y="8829324"/>
                </a:lnTo>
                <a:lnTo>
                  <a:pt x="1050959" y="8806852"/>
                </a:lnTo>
                <a:lnTo>
                  <a:pt x="1010792" y="8783701"/>
                </a:lnTo>
                <a:lnTo>
                  <a:pt x="971226" y="8759882"/>
                </a:lnTo>
                <a:lnTo>
                  <a:pt x="932272" y="8735403"/>
                </a:lnTo>
                <a:lnTo>
                  <a:pt x="893942" y="8710275"/>
                </a:lnTo>
                <a:lnTo>
                  <a:pt x="856248" y="8684506"/>
                </a:lnTo>
                <a:lnTo>
                  <a:pt x="819200" y="8658108"/>
                </a:lnTo>
                <a:lnTo>
                  <a:pt x="782811" y="8631089"/>
                </a:lnTo>
                <a:lnTo>
                  <a:pt x="747092" y="8603460"/>
                </a:lnTo>
                <a:lnTo>
                  <a:pt x="712054" y="8575230"/>
                </a:lnTo>
                <a:lnTo>
                  <a:pt x="677710" y="8546408"/>
                </a:lnTo>
                <a:lnTo>
                  <a:pt x="644070" y="8517005"/>
                </a:lnTo>
                <a:lnTo>
                  <a:pt x="611147" y="8487030"/>
                </a:lnTo>
                <a:lnTo>
                  <a:pt x="578952" y="8456493"/>
                </a:lnTo>
                <a:lnTo>
                  <a:pt x="547496" y="8425404"/>
                </a:lnTo>
                <a:lnTo>
                  <a:pt x="516791" y="8393772"/>
                </a:lnTo>
                <a:lnTo>
                  <a:pt x="486849" y="8361607"/>
                </a:lnTo>
                <a:lnTo>
                  <a:pt x="457681" y="8328919"/>
                </a:lnTo>
                <a:lnTo>
                  <a:pt x="429299" y="8295717"/>
                </a:lnTo>
                <a:lnTo>
                  <a:pt x="401714" y="8262012"/>
                </a:lnTo>
                <a:lnTo>
                  <a:pt x="374938" y="8227812"/>
                </a:lnTo>
                <a:lnTo>
                  <a:pt x="348982" y="8193128"/>
                </a:lnTo>
                <a:lnTo>
                  <a:pt x="323858" y="8157970"/>
                </a:lnTo>
                <a:lnTo>
                  <a:pt x="299578" y="8122346"/>
                </a:lnTo>
                <a:lnTo>
                  <a:pt x="276153" y="8086268"/>
                </a:lnTo>
                <a:lnTo>
                  <a:pt x="253595" y="8049744"/>
                </a:lnTo>
                <a:lnTo>
                  <a:pt x="231915" y="8012784"/>
                </a:lnTo>
                <a:lnTo>
                  <a:pt x="211125" y="7975398"/>
                </a:lnTo>
                <a:lnTo>
                  <a:pt x="191236" y="7937596"/>
                </a:lnTo>
                <a:lnTo>
                  <a:pt x="172260" y="7899387"/>
                </a:lnTo>
                <a:lnTo>
                  <a:pt x="154209" y="7860782"/>
                </a:lnTo>
                <a:lnTo>
                  <a:pt x="137094" y="7821789"/>
                </a:lnTo>
                <a:lnTo>
                  <a:pt x="120926" y="7782419"/>
                </a:lnTo>
                <a:lnTo>
                  <a:pt x="105718" y="7742681"/>
                </a:lnTo>
                <a:lnTo>
                  <a:pt x="91481" y="7702585"/>
                </a:lnTo>
                <a:lnTo>
                  <a:pt x="78225" y="7662140"/>
                </a:lnTo>
                <a:lnTo>
                  <a:pt x="65964" y="7621358"/>
                </a:lnTo>
                <a:lnTo>
                  <a:pt x="54709" y="7580246"/>
                </a:lnTo>
                <a:lnTo>
                  <a:pt x="44470" y="7538815"/>
                </a:lnTo>
                <a:lnTo>
                  <a:pt x="35260" y="7497075"/>
                </a:lnTo>
                <a:lnTo>
                  <a:pt x="27090" y="7455035"/>
                </a:lnTo>
                <a:lnTo>
                  <a:pt x="19972" y="7412705"/>
                </a:lnTo>
                <a:lnTo>
                  <a:pt x="13918" y="7370094"/>
                </a:lnTo>
                <a:lnTo>
                  <a:pt x="8938" y="7327214"/>
                </a:lnTo>
                <a:lnTo>
                  <a:pt x="5045" y="7284072"/>
                </a:lnTo>
                <a:lnTo>
                  <a:pt x="2250" y="7240679"/>
                </a:lnTo>
                <a:lnTo>
                  <a:pt x="564" y="7197045"/>
                </a:lnTo>
                <a:lnTo>
                  <a:pt x="0" y="7153179"/>
                </a:lnTo>
                <a:lnTo>
                  <a:pt x="0" y="5565190"/>
                </a:lnTo>
                <a:lnTo>
                  <a:pt x="4838" y="5522521"/>
                </a:lnTo>
                <a:lnTo>
                  <a:pt x="18886" y="5482493"/>
                </a:lnTo>
                <a:lnTo>
                  <a:pt x="41441" y="5446564"/>
                </a:lnTo>
                <a:lnTo>
                  <a:pt x="71801" y="5416191"/>
                </a:lnTo>
                <a:lnTo>
                  <a:pt x="944438" y="4721009"/>
                </a:lnTo>
                <a:lnTo>
                  <a:pt x="975852" y="4689435"/>
                </a:lnTo>
                <a:lnTo>
                  <a:pt x="998291" y="4652996"/>
                </a:lnTo>
                <a:lnTo>
                  <a:pt x="1011754" y="4613314"/>
                </a:lnTo>
                <a:lnTo>
                  <a:pt x="1016242" y="4572009"/>
                </a:lnTo>
                <a:lnTo>
                  <a:pt x="1011755" y="4530704"/>
                </a:lnTo>
                <a:lnTo>
                  <a:pt x="998291" y="4491022"/>
                </a:lnTo>
                <a:lnTo>
                  <a:pt x="975853" y="4454583"/>
                </a:lnTo>
                <a:lnTo>
                  <a:pt x="944438" y="4423009"/>
                </a:lnTo>
                <a:lnTo>
                  <a:pt x="71800" y="3727837"/>
                </a:lnTo>
                <a:lnTo>
                  <a:pt x="41441" y="3697463"/>
                </a:lnTo>
                <a:lnTo>
                  <a:pt x="18886" y="3661535"/>
                </a:lnTo>
                <a:lnTo>
                  <a:pt x="4838" y="3621507"/>
                </a:lnTo>
                <a:lnTo>
                  <a:pt x="0" y="3578837"/>
                </a:lnTo>
                <a:lnTo>
                  <a:pt x="0" y="1990839"/>
                </a:lnTo>
                <a:lnTo>
                  <a:pt x="564" y="1946973"/>
                </a:lnTo>
                <a:lnTo>
                  <a:pt x="2251" y="1903339"/>
                </a:lnTo>
                <a:lnTo>
                  <a:pt x="5047" y="1859946"/>
                </a:lnTo>
                <a:lnTo>
                  <a:pt x="8942" y="1816805"/>
                </a:lnTo>
                <a:lnTo>
                  <a:pt x="13925" y="1773924"/>
                </a:lnTo>
                <a:lnTo>
                  <a:pt x="19982" y="1731314"/>
                </a:lnTo>
                <a:lnTo>
                  <a:pt x="27103" y="1688984"/>
                </a:lnTo>
                <a:lnTo>
                  <a:pt x="35277" y="1646944"/>
                </a:lnTo>
                <a:lnTo>
                  <a:pt x="44491" y="1605204"/>
                </a:lnTo>
                <a:lnTo>
                  <a:pt x="54734" y="1563773"/>
                </a:lnTo>
                <a:lnTo>
                  <a:pt x="65995" y="1522662"/>
                </a:lnTo>
                <a:lnTo>
                  <a:pt x="78261" y="1481879"/>
                </a:lnTo>
                <a:lnTo>
                  <a:pt x="91522" y="1441435"/>
                </a:lnTo>
                <a:lnTo>
                  <a:pt x="105765" y="1401339"/>
                </a:lnTo>
                <a:lnTo>
                  <a:pt x="120979" y="1361601"/>
                </a:lnTo>
                <a:lnTo>
                  <a:pt x="137153" y="1322231"/>
                </a:lnTo>
                <a:lnTo>
                  <a:pt x="154275" y="1283238"/>
                </a:lnTo>
                <a:lnTo>
                  <a:pt x="172333" y="1244633"/>
                </a:lnTo>
                <a:lnTo>
                  <a:pt x="191315" y="1206424"/>
                </a:lnTo>
                <a:lnTo>
                  <a:pt x="211211" y="1168622"/>
                </a:lnTo>
                <a:lnTo>
                  <a:pt x="232008" y="1131237"/>
                </a:lnTo>
                <a:lnTo>
                  <a:pt x="253696" y="1094277"/>
                </a:lnTo>
                <a:lnTo>
                  <a:pt x="276261" y="1057753"/>
                </a:lnTo>
                <a:lnTo>
                  <a:pt x="299694" y="1021675"/>
                </a:lnTo>
                <a:lnTo>
                  <a:pt x="323981" y="986051"/>
                </a:lnTo>
                <a:lnTo>
                  <a:pt x="349112" y="950893"/>
                </a:lnTo>
                <a:lnTo>
                  <a:pt x="375075" y="916209"/>
                </a:lnTo>
                <a:lnTo>
                  <a:pt x="401859" y="882010"/>
                </a:lnTo>
                <a:lnTo>
                  <a:pt x="429451" y="848305"/>
                </a:lnTo>
                <a:lnTo>
                  <a:pt x="457840" y="815103"/>
                </a:lnTo>
                <a:lnTo>
                  <a:pt x="487015" y="782415"/>
                </a:lnTo>
                <a:lnTo>
                  <a:pt x="516964" y="750250"/>
                </a:lnTo>
                <a:lnTo>
                  <a:pt x="547676" y="718618"/>
                </a:lnTo>
                <a:lnTo>
                  <a:pt x="579138" y="687529"/>
                </a:lnTo>
                <a:lnTo>
                  <a:pt x="611340" y="656992"/>
                </a:lnTo>
                <a:lnTo>
                  <a:pt x="644269" y="627017"/>
                </a:lnTo>
                <a:lnTo>
                  <a:pt x="677914" y="597614"/>
                </a:lnTo>
                <a:lnTo>
                  <a:pt x="712264" y="568793"/>
                </a:lnTo>
                <a:lnTo>
                  <a:pt x="747307" y="540563"/>
                </a:lnTo>
                <a:lnTo>
                  <a:pt x="783031" y="512933"/>
                </a:lnTo>
                <a:lnTo>
                  <a:pt x="819425" y="485915"/>
                </a:lnTo>
                <a:lnTo>
                  <a:pt x="856476" y="459517"/>
                </a:lnTo>
                <a:lnTo>
                  <a:pt x="894175" y="433748"/>
                </a:lnTo>
                <a:lnTo>
                  <a:pt x="932508" y="408620"/>
                </a:lnTo>
                <a:lnTo>
                  <a:pt x="971465" y="384141"/>
                </a:lnTo>
                <a:lnTo>
                  <a:pt x="1011033" y="360322"/>
                </a:lnTo>
                <a:lnTo>
                  <a:pt x="1051202" y="337171"/>
                </a:lnTo>
                <a:lnTo>
                  <a:pt x="1091959" y="314700"/>
                </a:lnTo>
                <a:lnTo>
                  <a:pt x="1133293" y="292916"/>
                </a:lnTo>
                <a:lnTo>
                  <a:pt x="1175193" y="271831"/>
                </a:lnTo>
                <a:lnTo>
                  <a:pt x="1217646" y="251454"/>
                </a:lnTo>
                <a:lnTo>
                  <a:pt x="1260642" y="231794"/>
                </a:lnTo>
                <a:lnTo>
                  <a:pt x="1304168" y="212861"/>
                </a:lnTo>
                <a:lnTo>
                  <a:pt x="1348213" y="194666"/>
                </a:lnTo>
                <a:lnTo>
                  <a:pt x="1392766" y="177217"/>
                </a:lnTo>
                <a:lnTo>
                  <a:pt x="1437814" y="160524"/>
                </a:lnTo>
                <a:lnTo>
                  <a:pt x="1483347" y="144598"/>
                </a:lnTo>
                <a:lnTo>
                  <a:pt x="1529353" y="129448"/>
                </a:lnTo>
                <a:lnTo>
                  <a:pt x="1575819" y="115083"/>
                </a:lnTo>
                <a:lnTo>
                  <a:pt x="1622735" y="101513"/>
                </a:lnTo>
                <a:lnTo>
                  <a:pt x="1670089" y="88749"/>
                </a:lnTo>
                <a:lnTo>
                  <a:pt x="1717869" y="76799"/>
                </a:lnTo>
                <a:lnTo>
                  <a:pt x="1766064" y="65674"/>
                </a:lnTo>
                <a:lnTo>
                  <a:pt x="1814663" y="55383"/>
                </a:lnTo>
                <a:lnTo>
                  <a:pt x="1863652" y="45936"/>
                </a:lnTo>
                <a:lnTo>
                  <a:pt x="1913022" y="37342"/>
                </a:lnTo>
                <a:lnTo>
                  <a:pt x="1962760" y="29612"/>
                </a:lnTo>
                <a:lnTo>
                  <a:pt x="2012855" y="22754"/>
                </a:lnTo>
                <a:lnTo>
                  <a:pt x="2063295" y="16780"/>
                </a:lnTo>
                <a:lnTo>
                  <a:pt x="2114068" y="11698"/>
                </a:lnTo>
                <a:lnTo>
                  <a:pt x="2165164" y="7518"/>
                </a:lnTo>
                <a:lnTo>
                  <a:pt x="2216570" y="4251"/>
                </a:lnTo>
                <a:lnTo>
                  <a:pt x="2268274" y="1904"/>
                </a:lnTo>
                <a:lnTo>
                  <a:pt x="2320266" y="489"/>
                </a:lnTo>
                <a:lnTo>
                  <a:pt x="2372534" y="16"/>
                </a:lnTo>
                <a:lnTo>
                  <a:pt x="7380398" y="0"/>
                </a:lnTo>
                <a:lnTo>
                  <a:pt x="7414820" y="3135"/>
                </a:lnTo>
                <a:lnTo>
                  <a:pt x="7447851" y="12341"/>
                </a:lnTo>
                <a:lnTo>
                  <a:pt x="7478697" y="27319"/>
                </a:lnTo>
                <a:lnTo>
                  <a:pt x="7506566" y="47767"/>
                </a:lnTo>
                <a:lnTo>
                  <a:pt x="8450599" y="882224"/>
                </a:lnTo>
                <a:lnTo>
                  <a:pt x="8489306" y="908761"/>
                </a:lnTo>
                <a:lnTo>
                  <a:pt x="8532031" y="924684"/>
                </a:lnTo>
                <a:lnTo>
                  <a:pt x="8576766" y="929991"/>
                </a:lnTo>
                <a:lnTo>
                  <a:pt x="8621499" y="924684"/>
                </a:lnTo>
                <a:lnTo>
                  <a:pt x="8664222" y="908761"/>
                </a:lnTo>
                <a:lnTo>
                  <a:pt x="8702925" y="882224"/>
                </a:lnTo>
                <a:lnTo>
                  <a:pt x="9646919" y="47767"/>
                </a:lnTo>
                <a:lnTo>
                  <a:pt x="9674810" y="27318"/>
                </a:lnTo>
                <a:lnTo>
                  <a:pt x="9705665" y="12341"/>
                </a:lnTo>
                <a:lnTo>
                  <a:pt x="9738699" y="3135"/>
                </a:lnTo>
                <a:lnTo>
                  <a:pt x="9773126" y="0"/>
                </a:lnTo>
                <a:lnTo>
                  <a:pt x="14772513" y="0"/>
                </a:lnTo>
                <a:lnTo>
                  <a:pt x="14824800" y="473"/>
                </a:lnTo>
                <a:lnTo>
                  <a:pt x="14876810" y="1888"/>
                </a:lnTo>
                <a:lnTo>
                  <a:pt x="14928533" y="4234"/>
                </a:lnTo>
                <a:lnTo>
                  <a:pt x="14979955" y="7502"/>
                </a:lnTo>
                <a:lnTo>
                  <a:pt x="15031066" y="11682"/>
                </a:lnTo>
                <a:lnTo>
                  <a:pt x="15081854" y="16764"/>
                </a:lnTo>
                <a:lnTo>
                  <a:pt x="15132307" y="22738"/>
                </a:lnTo>
                <a:lnTo>
                  <a:pt x="15182414" y="29596"/>
                </a:lnTo>
                <a:lnTo>
                  <a:pt x="15232164" y="37326"/>
                </a:lnTo>
                <a:lnTo>
                  <a:pt x="15281544" y="45919"/>
                </a:lnTo>
                <a:lnTo>
                  <a:pt x="15330543" y="55367"/>
                </a:lnTo>
                <a:lnTo>
                  <a:pt x="15379150" y="65658"/>
                </a:lnTo>
                <a:lnTo>
                  <a:pt x="15427353" y="76783"/>
                </a:lnTo>
                <a:lnTo>
                  <a:pt x="15475140" y="88733"/>
                </a:lnTo>
                <a:lnTo>
                  <a:pt x="15522500" y="101497"/>
                </a:lnTo>
                <a:lnTo>
                  <a:pt x="15569422" y="115067"/>
                </a:lnTo>
                <a:lnTo>
                  <a:pt x="15615893" y="129431"/>
                </a:lnTo>
                <a:lnTo>
                  <a:pt x="15661903" y="144582"/>
                </a:lnTo>
                <a:lnTo>
                  <a:pt x="15707439" y="160508"/>
                </a:lnTo>
                <a:lnTo>
                  <a:pt x="15752490" y="177200"/>
                </a:lnTo>
                <a:lnTo>
                  <a:pt x="15797044" y="194649"/>
                </a:lnTo>
                <a:lnTo>
                  <a:pt x="15841091" y="212845"/>
                </a:lnTo>
                <a:lnTo>
                  <a:pt x="15884618" y="231777"/>
                </a:lnTo>
                <a:lnTo>
                  <a:pt x="15927613" y="251437"/>
                </a:lnTo>
                <a:lnTo>
                  <a:pt x="15970066" y="271815"/>
                </a:lnTo>
                <a:lnTo>
                  <a:pt x="16011964" y="292900"/>
                </a:lnTo>
                <a:lnTo>
                  <a:pt x="16053297" y="314683"/>
                </a:lnTo>
                <a:lnTo>
                  <a:pt x="16094052" y="337155"/>
                </a:lnTo>
                <a:lnTo>
                  <a:pt x="16134218" y="360306"/>
                </a:lnTo>
                <a:lnTo>
                  <a:pt x="16173783" y="384125"/>
                </a:lnTo>
                <a:lnTo>
                  <a:pt x="16212736" y="408604"/>
                </a:lnTo>
                <a:lnTo>
                  <a:pt x="16251066" y="433732"/>
                </a:lnTo>
                <a:lnTo>
                  <a:pt x="16288760" y="459500"/>
                </a:lnTo>
                <a:lnTo>
                  <a:pt x="16325807" y="485898"/>
                </a:lnTo>
                <a:lnTo>
                  <a:pt x="16362195" y="512917"/>
                </a:lnTo>
                <a:lnTo>
                  <a:pt x="16397914" y="540546"/>
                </a:lnTo>
                <a:lnTo>
                  <a:pt x="16432951" y="568776"/>
                </a:lnTo>
                <a:lnTo>
                  <a:pt x="16467295" y="597598"/>
                </a:lnTo>
                <a:lnTo>
                  <a:pt x="16500934" y="627001"/>
                </a:lnTo>
                <a:lnTo>
                  <a:pt x="16533857" y="656976"/>
                </a:lnTo>
                <a:lnTo>
                  <a:pt x="16566052" y="687512"/>
                </a:lnTo>
                <a:lnTo>
                  <a:pt x="16597507" y="718602"/>
                </a:lnTo>
                <a:lnTo>
                  <a:pt x="16628211" y="750233"/>
                </a:lnTo>
                <a:lnTo>
                  <a:pt x="16658153" y="782398"/>
                </a:lnTo>
                <a:lnTo>
                  <a:pt x="16687321" y="815086"/>
                </a:lnTo>
                <a:lnTo>
                  <a:pt x="16715703" y="848288"/>
                </a:lnTo>
                <a:lnTo>
                  <a:pt x="16743288" y="881993"/>
                </a:lnTo>
                <a:lnTo>
                  <a:pt x="16770064" y="916192"/>
                </a:lnTo>
                <a:lnTo>
                  <a:pt x="16796019" y="950876"/>
                </a:lnTo>
                <a:lnTo>
                  <a:pt x="16821142" y="986034"/>
                </a:lnTo>
                <a:lnTo>
                  <a:pt x="16845422" y="1021657"/>
                </a:lnTo>
                <a:lnTo>
                  <a:pt x="16868847" y="1057736"/>
                </a:lnTo>
                <a:lnTo>
                  <a:pt x="16891405" y="1094260"/>
                </a:lnTo>
                <a:lnTo>
                  <a:pt x="16913085" y="1131219"/>
                </a:lnTo>
                <a:lnTo>
                  <a:pt x="16933875" y="1168605"/>
                </a:lnTo>
                <a:lnTo>
                  <a:pt x="16953764" y="1206407"/>
                </a:lnTo>
                <a:lnTo>
                  <a:pt x="16972739" y="1244615"/>
                </a:lnTo>
                <a:lnTo>
                  <a:pt x="16990791" y="1283221"/>
                </a:lnTo>
                <a:lnTo>
                  <a:pt x="17007906" y="1322213"/>
                </a:lnTo>
                <a:lnTo>
                  <a:pt x="17024073" y="1361584"/>
                </a:lnTo>
                <a:lnTo>
                  <a:pt x="17039281" y="1401321"/>
                </a:lnTo>
                <a:lnTo>
                  <a:pt x="17053519" y="1441417"/>
                </a:lnTo>
                <a:lnTo>
                  <a:pt x="17066774" y="1481861"/>
                </a:lnTo>
                <a:lnTo>
                  <a:pt x="17079035" y="1522644"/>
                </a:lnTo>
                <a:lnTo>
                  <a:pt x="17090290" y="1563755"/>
                </a:lnTo>
                <a:lnTo>
                  <a:pt x="17100529" y="1605186"/>
                </a:lnTo>
                <a:lnTo>
                  <a:pt x="17109739" y="1646926"/>
                </a:lnTo>
                <a:lnTo>
                  <a:pt x="17117909" y="1688966"/>
                </a:lnTo>
                <a:lnTo>
                  <a:pt x="17125027" y="1731296"/>
                </a:lnTo>
                <a:lnTo>
                  <a:pt x="17131081" y="1773906"/>
                </a:lnTo>
                <a:lnTo>
                  <a:pt x="17136061" y="1816786"/>
                </a:lnTo>
                <a:lnTo>
                  <a:pt x="17139954" y="1859928"/>
                </a:lnTo>
                <a:lnTo>
                  <a:pt x="17142749" y="1903320"/>
                </a:lnTo>
                <a:lnTo>
                  <a:pt x="17144435" y="1946954"/>
                </a:lnTo>
                <a:lnTo>
                  <a:pt x="17145000" y="1990820"/>
                </a:lnTo>
                <a:lnTo>
                  <a:pt x="17145000" y="3596620"/>
                </a:lnTo>
                <a:lnTo>
                  <a:pt x="17140154" y="3639292"/>
                </a:lnTo>
                <a:lnTo>
                  <a:pt x="17126092" y="3679321"/>
                </a:lnTo>
                <a:lnTo>
                  <a:pt x="17103530" y="3715250"/>
                </a:lnTo>
                <a:lnTo>
                  <a:pt x="17073181" y="3745620"/>
                </a:lnTo>
                <a:lnTo>
                  <a:pt x="16222789" y="4422990"/>
                </a:lnTo>
                <a:lnTo>
                  <a:pt x="16191379" y="4454564"/>
                </a:lnTo>
                <a:lnTo>
                  <a:pt x="16168943" y="4491004"/>
                </a:lnTo>
                <a:lnTo>
                  <a:pt x="16155481" y="4530688"/>
                </a:lnTo>
                <a:lnTo>
                  <a:pt x="16150994" y="4571995"/>
                </a:lnTo>
                <a:lnTo>
                  <a:pt x="16155481" y="4613301"/>
                </a:lnTo>
                <a:lnTo>
                  <a:pt x="16168943" y="4652985"/>
                </a:lnTo>
                <a:lnTo>
                  <a:pt x="16191379" y="4689425"/>
                </a:lnTo>
                <a:lnTo>
                  <a:pt x="16222789" y="4720999"/>
                </a:lnTo>
                <a:lnTo>
                  <a:pt x="17073181" y="5398369"/>
                </a:lnTo>
                <a:lnTo>
                  <a:pt x="17103530" y="5428743"/>
                </a:lnTo>
                <a:lnTo>
                  <a:pt x="17126092" y="5464673"/>
                </a:lnTo>
                <a:lnTo>
                  <a:pt x="17140154" y="5504703"/>
                </a:lnTo>
                <a:lnTo>
                  <a:pt x="17145000" y="5547379"/>
                </a:lnTo>
                <a:lnTo>
                  <a:pt x="17145000" y="7153170"/>
                </a:lnTo>
                <a:lnTo>
                  <a:pt x="17144435" y="7197035"/>
                </a:lnTo>
                <a:lnTo>
                  <a:pt x="17142748" y="7240669"/>
                </a:lnTo>
                <a:lnTo>
                  <a:pt x="17139952" y="7284061"/>
                </a:lnTo>
                <a:lnTo>
                  <a:pt x="17136056" y="7327203"/>
                </a:lnTo>
                <a:lnTo>
                  <a:pt x="17131074" y="7370083"/>
                </a:lnTo>
                <a:lnTo>
                  <a:pt x="17125017" y="7412693"/>
                </a:lnTo>
                <a:lnTo>
                  <a:pt x="17117895" y="7455023"/>
                </a:lnTo>
                <a:lnTo>
                  <a:pt x="17109722" y="7497062"/>
                </a:lnTo>
                <a:lnTo>
                  <a:pt x="17100507" y="7538802"/>
                </a:lnTo>
                <a:lnTo>
                  <a:pt x="17090264" y="7580233"/>
                </a:lnTo>
                <a:lnTo>
                  <a:pt x="17079003" y="7621344"/>
                </a:lnTo>
                <a:lnTo>
                  <a:pt x="17066737" y="7662127"/>
                </a:lnTo>
                <a:lnTo>
                  <a:pt x="17053476" y="7702571"/>
                </a:lnTo>
                <a:lnTo>
                  <a:pt x="17039233" y="7742667"/>
                </a:lnTo>
                <a:lnTo>
                  <a:pt x="17024018" y="7782404"/>
                </a:lnTo>
                <a:lnTo>
                  <a:pt x="17007844" y="7821774"/>
                </a:lnTo>
                <a:lnTo>
                  <a:pt x="16990723" y="7860767"/>
                </a:lnTo>
                <a:lnTo>
                  <a:pt x="16972664" y="7899372"/>
                </a:lnTo>
                <a:lnTo>
                  <a:pt x="16953682" y="7937581"/>
                </a:lnTo>
                <a:lnTo>
                  <a:pt x="16933786" y="7975383"/>
                </a:lnTo>
                <a:lnTo>
                  <a:pt x="16912988" y="8012769"/>
                </a:lnTo>
                <a:lnTo>
                  <a:pt x="16891301" y="8049728"/>
                </a:lnTo>
                <a:lnTo>
                  <a:pt x="16868735" y="8086252"/>
                </a:lnTo>
                <a:lnTo>
                  <a:pt x="16845303" y="8122330"/>
                </a:lnTo>
                <a:lnTo>
                  <a:pt x="16821015" y="8157954"/>
                </a:lnTo>
                <a:lnTo>
                  <a:pt x="16795884" y="8193112"/>
                </a:lnTo>
                <a:lnTo>
                  <a:pt x="16769921" y="8227795"/>
                </a:lnTo>
                <a:lnTo>
                  <a:pt x="16743138" y="8261995"/>
                </a:lnTo>
                <a:lnTo>
                  <a:pt x="16715546" y="8295700"/>
                </a:lnTo>
                <a:lnTo>
                  <a:pt x="16687156" y="8328902"/>
                </a:lnTo>
                <a:lnTo>
                  <a:pt x="16657981" y="8361590"/>
                </a:lnTo>
                <a:lnTo>
                  <a:pt x="16628032" y="8393754"/>
                </a:lnTo>
                <a:lnTo>
                  <a:pt x="16597321" y="8425386"/>
                </a:lnTo>
                <a:lnTo>
                  <a:pt x="16565859" y="8456476"/>
                </a:lnTo>
                <a:lnTo>
                  <a:pt x="16533658" y="8487012"/>
                </a:lnTo>
                <a:lnTo>
                  <a:pt x="16500728" y="8516987"/>
                </a:lnTo>
                <a:lnTo>
                  <a:pt x="16467083" y="8546390"/>
                </a:lnTo>
                <a:lnTo>
                  <a:pt x="16432734" y="8575212"/>
                </a:lnTo>
                <a:lnTo>
                  <a:pt x="16397691" y="8603442"/>
                </a:lnTo>
                <a:lnTo>
                  <a:pt x="16361968" y="8631071"/>
                </a:lnTo>
                <a:lnTo>
                  <a:pt x="16325575" y="8658090"/>
                </a:lnTo>
                <a:lnTo>
                  <a:pt x="16288523" y="8684488"/>
                </a:lnTo>
                <a:lnTo>
                  <a:pt x="16250825" y="8710256"/>
                </a:lnTo>
                <a:lnTo>
                  <a:pt x="16212492" y="8735385"/>
                </a:lnTo>
                <a:lnTo>
                  <a:pt x="16173536" y="8759863"/>
                </a:lnTo>
                <a:lnTo>
                  <a:pt x="16133969" y="8783683"/>
                </a:lnTo>
                <a:lnTo>
                  <a:pt x="16093801" y="8806833"/>
                </a:lnTo>
                <a:lnTo>
                  <a:pt x="16053044" y="8829305"/>
                </a:lnTo>
                <a:lnTo>
                  <a:pt x="16011711" y="8851089"/>
                </a:lnTo>
                <a:lnTo>
                  <a:pt x="15969812" y="8872174"/>
                </a:lnTo>
                <a:lnTo>
                  <a:pt x="15927360" y="8892551"/>
                </a:lnTo>
                <a:lnTo>
                  <a:pt x="15884365" y="8912211"/>
                </a:lnTo>
                <a:lnTo>
                  <a:pt x="15840840" y="8931144"/>
                </a:lnTo>
                <a:lnTo>
                  <a:pt x="15796795" y="8949340"/>
                </a:lnTo>
                <a:lnTo>
                  <a:pt x="15752244" y="8966788"/>
                </a:lnTo>
                <a:lnTo>
                  <a:pt x="15707197" y="8983481"/>
                </a:lnTo>
                <a:lnTo>
                  <a:pt x="15661665" y="8999407"/>
                </a:lnTo>
                <a:lnTo>
                  <a:pt x="15615661" y="9014558"/>
                </a:lnTo>
                <a:lnTo>
                  <a:pt x="15569196" y="9028922"/>
                </a:lnTo>
                <a:lnTo>
                  <a:pt x="15522281" y="9042492"/>
                </a:lnTo>
                <a:lnTo>
                  <a:pt x="15474928" y="9055257"/>
                </a:lnTo>
                <a:lnTo>
                  <a:pt x="15427150" y="9067206"/>
                </a:lnTo>
                <a:lnTo>
                  <a:pt x="15378956" y="9078332"/>
                </a:lnTo>
                <a:lnTo>
                  <a:pt x="15330360" y="9088623"/>
                </a:lnTo>
                <a:lnTo>
                  <a:pt x="15281372" y="9098070"/>
                </a:lnTo>
                <a:lnTo>
                  <a:pt x="15232004" y="9106664"/>
                </a:lnTo>
                <a:lnTo>
                  <a:pt x="15182268" y="9114394"/>
                </a:lnTo>
                <a:lnTo>
                  <a:pt x="15132175" y="9121251"/>
                </a:lnTo>
                <a:lnTo>
                  <a:pt x="15081738" y="9127226"/>
                </a:lnTo>
                <a:lnTo>
                  <a:pt x="15030966" y="9132308"/>
                </a:lnTo>
                <a:lnTo>
                  <a:pt x="14979873" y="9136487"/>
                </a:lnTo>
                <a:lnTo>
                  <a:pt x="14928469" y="9139755"/>
                </a:lnTo>
                <a:lnTo>
                  <a:pt x="14876767" y="9142101"/>
                </a:lnTo>
                <a:lnTo>
                  <a:pt x="14824778" y="9143516"/>
                </a:lnTo>
                <a:lnTo>
                  <a:pt x="14772513" y="9143990"/>
                </a:lnTo>
                <a:close/>
              </a:path>
            </a:pathLst>
          </a:custGeom>
          <a:solidFill>
            <a:srgbClr val="50E1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79" y="0"/>
            <a:ext cx="3322319" cy="32099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" y="7160391"/>
            <a:ext cx="3237006" cy="3124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9661" y="3475141"/>
            <a:ext cx="8368677" cy="1849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tx1"/>
                </a:solidFill>
                <a:latin typeface="Arimo"/>
                <a:cs typeface="Arim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44505" y="5646444"/>
            <a:ext cx="116141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tx1"/>
                </a:solidFill>
                <a:latin typeface="Arimo"/>
                <a:cs typeface="Arim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tx1"/>
                </a:solidFill>
                <a:latin typeface="Arimo"/>
                <a:cs typeface="Arim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tx1"/>
                </a:solidFill>
                <a:latin typeface="Arimo"/>
                <a:cs typeface="Arim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734425" cy="10287000"/>
          </a:xfrm>
          <a:custGeom>
            <a:avLst/>
            <a:gdLst/>
            <a:ahLst/>
            <a:cxnLst/>
            <a:rect l="l" t="t" r="r" b="b"/>
            <a:pathLst>
              <a:path w="8734425" h="10287000">
                <a:moveTo>
                  <a:pt x="0" y="0"/>
                </a:moveTo>
                <a:lnTo>
                  <a:pt x="8734409" y="0"/>
                </a:lnTo>
                <a:lnTo>
                  <a:pt x="8734422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19" y="504310"/>
            <a:ext cx="16560800" cy="2381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tx1"/>
                </a:solidFill>
                <a:latin typeface="Arimo"/>
                <a:cs typeface="Arim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77859" y="5105436"/>
            <a:ext cx="9126219" cy="460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7800" rIns="0" bIns="0" rtlCol="0" vert="horz">
            <a:spAutoFit/>
          </a:bodyPr>
          <a:lstStyle/>
          <a:p>
            <a:pPr marL="27940" marR="5080" indent="74930">
              <a:lnSpc>
                <a:spcPts val="6530"/>
              </a:lnSpc>
              <a:spcBef>
                <a:spcPts val="1400"/>
              </a:spcBef>
            </a:pPr>
            <a:r>
              <a:rPr dirty="0" sz="6500"/>
              <a:t>Причины</a:t>
            </a:r>
            <a:r>
              <a:rPr dirty="0" sz="6500" spc="-10"/>
              <a:t> </a:t>
            </a:r>
            <a:r>
              <a:rPr dirty="0" sz="6500"/>
              <a:t>и</a:t>
            </a:r>
            <a:r>
              <a:rPr dirty="0" sz="6500" spc="-10"/>
              <a:t> стратегии </a:t>
            </a:r>
            <a:r>
              <a:rPr dirty="0" sz="6500"/>
              <a:t>преодоления</a:t>
            </a:r>
            <a:r>
              <a:rPr dirty="0" sz="6500" spc="-55"/>
              <a:t> </a:t>
            </a:r>
            <a:r>
              <a:rPr dirty="0" sz="6500" spc="-10"/>
              <a:t>стресса</a:t>
            </a:r>
            <a:endParaRPr sz="65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1590">
              <a:lnSpc>
                <a:spcPct val="107800"/>
              </a:lnSpc>
              <a:spcBef>
                <a:spcPts val="95"/>
              </a:spcBef>
            </a:pPr>
            <a:r>
              <a:rPr dirty="0" sz="2550" spc="180"/>
              <a:t>Стресс</a:t>
            </a:r>
            <a:r>
              <a:rPr dirty="0" sz="2550" spc="-40"/>
              <a:t> </a:t>
            </a:r>
            <a:r>
              <a:rPr dirty="0" sz="2550" spc="675"/>
              <a:t>—</a:t>
            </a:r>
            <a:r>
              <a:rPr dirty="0" sz="2550" spc="-35"/>
              <a:t> </a:t>
            </a:r>
            <a:r>
              <a:rPr dirty="0" sz="2550" spc="160"/>
              <a:t>это</a:t>
            </a:r>
            <a:r>
              <a:rPr dirty="0" sz="2550" spc="-35"/>
              <a:t> </a:t>
            </a:r>
            <a:r>
              <a:rPr dirty="0" sz="2550" spc="120"/>
              <a:t>состояние</a:t>
            </a:r>
            <a:r>
              <a:rPr dirty="0" sz="2550" spc="-35"/>
              <a:t> </a:t>
            </a:r>
            <a:r>
              <a:rPr dirty="0" sz="2550" spc="70"/>
              <a:t>организма,</a:t>
            </a:r>
            <a:r>
              <a:rPr dirty="0" sz="2550" spc="-35"/>
              <a:t> </a:t>
            </a:r>
            <a:r>
              <a:rPr dirty="0" sz="2550" spc="130"/>
              <a:t>которое</a:t>
            </a:r>
            <a:r>
              <a:rPr dirty="0" sz="2550" spc="-35"/>
              <a:t> </a:t>
            </a:r>
            <a:r>
              <a:rPr dirty="0" sz="2550" spc="105"/>
              <a:t>возникает</a:t>
            </a:r>
            <a:r>
              <a:rPr dirty="0" sz="2550" spc="-35"/>
              <a:t> </a:t>
            </a:r>
            <a:r>
              <a:rPr dirty="0" sz="2550" spc="80"/>
              <a:t>как</a:t>
            </a:r>
            <a:r>
              <a:rPr dirty="0" sz="2550" spc="-35"/>
              <a:t> </a:t>
            </a:r>
            <a:r>
              <a:rPr dirty="0" sz="2550" spc="105"/>
              <a:t>реакция</a:t>
            </a:r>
            <a:r>
              <a:rPr dirty="0" sz="2550" spc="-35"/>
              <a:t> </a:t>
            </a:r>
            <a:r>
              <a:rPr dirty="0" sz="2550" spc="65"/>
              <a:t>на </a:t>
            </a:r>
            <a:r>
              <a:rPr dirty="0" sz="2550" spc="95"/>
              <a:t>различные</a:t>
            </a:r>
            <a:r>
              <a:rPr dirty="0" sz="2550" spc="-40"/>
              <a:t> </a:t>
            </a:r>
            <a:r>
              <a:rPr dirty="0" sz="2550" spc="45"/>
              <a:t>факторы.</a:t>
            </a:r>
            <a:r>
              <a:rPr dirty="0" sz="2550" spc="-35"/>
              <a:t> </a:t>
            </a:r>
            <a:r>
              <a:rPr dirty="0" sz="2550" spc="215"/>
              <a:t>В</a:t>
            </a:r>
            <a:r>
              <a:rPr dirty="0" sz="2550" spc="-35"/>
              <a:t> </a:t>
            </a:r>
            <a:r>
              <a:rPr dirty="0" sz="2550" spc="114"/>
              <a:t>современном</a:t>
            </a:r>
            <a:r>
              <a:rPr dirty="0" sz="2550" spc="-35"/>
              <a:t> </a:t>
            </a:r>
            <a:r>
              <a:rPr dirty="0" sz="2550" spc="105"/>
              <a:t>мире</a:t>
            </a:r>
            <a:r>
              <a:rPr dirty="0" sz="2550" spc="-35"/>
              <a:t> </a:t>
            </a:r>
            <a:r>
              <a:rPr dirty="0" sz="2550" spc="95"/>
              <a:t>многие</a:t>
            </a:r>
            <a:r>
              <a:rPr dirty="0" sz="2550" spc="-40"/>
              <a:t> </a:t>
            </a:r>
            <a:r>
              <a:rPr dirty="0" sz="2550" spc="114"/>
              <a:t>люди</a:t>
            </a:r>
            <a:r>
              <a:rPr dirty="0" sz="2550" spc="-35"/>
              <a:t> </a:t>
            </a:r>
            <a:r>
              <a:rPr dirty="0" sz="2550" spc="120"/>
              <a:t>сталкиваются </a:t>
            </a:r>
            <a:r>
              <a:rPr dirty="0" sz="2550" spc="155"/>
              <a:t>со</a:t>
            </a:r>
            <a:r>
              <a:rPr dirty="0" sz="2550" spc="-40"/>
              <a:t> </a:t>
            </a:r>
            <a:r>
              <a:rPr dirty="0" sz="2550" spc="105"/>
              <a:t>стрессом,</a:t>
            </a:r>
            <a:r>
              <a:rPr dirty="0" sz="2550" spc="-40"/>
              <a:t> </a:t>
            </a:r>
            <a:r>
              <a:rPr dirty="0" sz="2550" spc="55"/>
              <a:t>и</a:t>
            </a:r>
            <a:r>
              <a:rPr dirty="0" sz="2550" spc="-40"/>
              <a:t> </a:t>
            </a:r>
            <a:r>
              <a:rPr dirty="0" sz="2550" spc="135"/>
              <a:t>важно</a:t>
            </a:r>
            <a:r>
              <a:rPr dirty="0" sz="2550" spc="-40"/>
              <a:t> </a:t>
            </a:r>
            <a:r>
              <a:rPr dirty="0" sz="2550" spc="120"/>
              <a:t>понимать</a:t>
            </a:r>
            <a:r>
              <a:rPr dirty="0" sz="2550" spc="-40"/>
              <a:t> </a:t>
            </a:r>
            <a:r>
              <a:rPr dirty="0" sz="2550" spc="100"/>
              <a:t>его</a:t>
            </a:r>
            <a:r>
              <a:rPr dirty="0" sz="2550" spc="-40"/>
              <a:t> </a:t>
            </a:r>
            <a:r>
              <a:rPr dirty="0" sz="2550" spc="95"/>
              <a:t>причины</a:t>
            </a:r>
            <a:r>
              <a:rPr dirty="0" sz="2550" spc="-40"/>
              <a:t> </a:t>
            </a:r>
            <a:r>
              <a:rPr dirty="0" sz="2550" spc="55"/>
              <a:t>и</a:t>
            </a:r>
            <a:r>
              <a:rPr dirty="0" sz="2550" spc="-40"/>
              <a:t> </a:t>
            </a:r>
            <a:r>
              <a:rPr dirty="0" sz="2550" spc="120"/>
              <a:t>стратегии</a:t>
            </a:r>
            <a:r>
              <a:rPr dirty="0" sz="2550" spc="-40"/>
              <a:t> </a:t>
            </a:r>
            <a:r>
              <a:rPr dirty="0" sz="2550" spc="55"/>
              <a:t>преодоления.</a:t>
            </a:r>
            <a:endParaRPr sz="25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086099"/>
            <a:ext cx="18288000" cy="7197090"/>
            <a:chOff x="0" y="3086099"/>
            <a:chExt cx="18288000" cy="7197090"/>
          </a:xfrm>
        </p:grpSpPr>
        <p:sp>
          <p:nvSpPr>
            <p:cNvPr id="3" name="object 3" descr=""/>
            <p:cNvSpPr/>
            <p:nvPr/>
          </p:nvSpPr>
          <p:spPr>
            <a:xfrm>
              <a:off x="583879" y="5425896"/>
              <a:ext cx="17135475" cy="4189095"/>
            </a:xfrm>
            <a:custGeom>
              <a:avLst/>
              <a:gdLst/>
              <a:ahLst/>
              <a:cxnLst/>
              <a:rect l="l" t="t" r="r" b="b"/>
              <a:pathLst>
                <a:path w="17135475" h="4189095">
                  <a:moveTo>
                    <a:pt x="17135453" y="4188668"/>
                  </a:moveTo>
                  <a:lnTo>
                    <a:pt x="0" y="4188668"/>
                  </a:lnTo>
                  <a:lnTo>
                    <a:pt x="0" y="714226"/>
                  </a:lnTo>
                  <a:lnTo>
                    <a:pt x="1647" y="665326"/>
                  </a:lnTo>
                  <a:lnTo>
                    <a:pt x="6520" y="617310"/>
                  </a:lnTo>
                  <a:lnTo>
                    <a:pt x="14510" y="570285"/>
                  </a:lnTo>
                  <a:lnTo>
                    <a:pt x="25512" y="524357"/>
                  </a:lnTo>
                  <a:lnTo>
                    <a:pt x="39420" y="479632"/>
                  </a:lnTo>
                  <a:lnTo>
                    <a:pt x="56127" y="436217"/>
                  </a:lnTo>
                  <a:lnTo>
                    <a:pt x="75527" y="394219"/>
                  </a:lnTo>
                  <a:lnTo>
                    <a:pt x="97512" y="353743"/>
                  </a:lnTo>
                  <a:lnTo>
                    <a:pt x="121978" y="314895"/>
                  </a:lnTo>
                  <a:lnTo>
                    <a:pt x="148818" y="277784"/>
                  </a:lnTo>
                  <a:lnTo>
                    <a:pt x="177924" y="242514"/>
                  </a:lnTo>
                  <a:lnTo>
                    <a:pt x="209192" y="209192"/>
                  </a:lnTo>
                  <a:lnTo>
                    <a:pt x="242514" y="177924"/>
                  </a:lnTo>
                  <a:lnTo>
                    <a:pt x="277784" y="148818"/>
                  </a:lnTo>
                  <a:lnTo>
                    <a:pt x="314895" y="121978"/>
                  </a:lnTo>
                  <a:lnTo>
                    <a:pt x="353742" y="97512"/>
                  </a:lnTo>
                  <a:lnTo>
                    <a:pt x="394218" y="75527"/>
                  </a:lnTo>
                  <a:lnTo>
                    <a:pt x="436217" y="56127"/>
                  </a:lnTo>
                  <a:lnTo>
                    <a:pt x="479632" y="39420"/>
                  </a:lnTo>
                  <a:lnTo>
                    <a:pt x="524357" y="25512"/>
                  </a:lnTo>
                  <a:lnTo>
                    <a:pt x="570285" y="14510"/>
                  </a:lnTo>
                  <a:lnTo>
                    <a:pt x="617310" y="6520"/>
                  </a:lnTo>
                  <a:lnTo>
                    <a:pt x="665326" y="1647"/>
                  </a:lnTo>
                  <a:lnTo>
                    <a:pt x="714226" y="0"/>
                  </a:lnTo>
                  <a:lnTo>
                    <a:pt x="16421191" y="0"/>
                  </a:lnTo>
                  <a:lnTo>
                    <a:pt x="16470096" y="1647"/>
                  </a:lnTo>
                  <a:lnTo>
                    <a:pt x="16518116" y="6520"/>
                  </a:lnTo>
                  <a:lnTo>
                    <a:pt x="16565145" y="14510"/>
                  </a:lnTo>
                  <a:lnTo>
                    <a:pt x="16611077" y="25512"/>
                  </a:lnTo>
                  <a:lnTo>
                    <a:pt x="16655805" y="39420"/>
                  </a:lnTo>
                  <a:lnTo>
                    <a:pt x="16699222" y="56127"/>
                  </a:lnTo>
                  <a:lnTo>
                    <a:pt x="16741223" y="75527"/>
                  </a:lnTo>
                  <a:lnTo>
                    <a:pt x="16781701" y="97512"/>
                  </a:lnTo>
                  <a:lnTo>
                    <a:pt x="16820550" y="121978"/>
                  </a:lnTo>
                  <a:lnTo>
                    <a:pt x="16857664" y="148818"/>
                  </a:lnTo>
                  <a:lnTo>
                    <a:pt x="16892935" y="177924"/>
                  </a:lnTo>
                  <a:lnTo>
                    <a:pt x="16926258" y="209192"/>
                  </a:lnTo>
                  <a:lnTo>
                    <a:pt x="16957526" y="242514"/>
                  </a:lnTo>
                  <a:lnTo>
                    <a:pt x="16986634" y="277784"/>
                  </a:lnTo>
                  <a:lnTo>
                    <a:pt x="17013474" y="314895"/>
                  </a:lnTo>
                  <a:lnTo>
                    <a:pt x="17037940" y="353743"/>
                  </a:lnTo>
                  <a:lnTo>
                    <a:pt x="17059926" y="394219"/>
                  </a:lnTo>
                  <a:lnTo>
                    <a:pt x="17079326" y="436217"/>
                  </a:lnTo>
                  <a:lnTo>
                    <a:pt x="17096033" y="479632"/>
                  </a:lnTo>
                  <a:lnTo>
                    <a:pt x="17109941" y="524357"/>
                  </a:lnTo>
                  <a:lnTo>
                    <a:pt x="17120943" y="570285"/>
                  </a:lnTo>
                  <a:lnTo>
                    <a:pt x="17128933" y="617310"/>
                  </a:lnTo>
                  <a:lnTo>
                    <a:pt x="17133806" y="665326"/>
                  </a:lnTo>
                  <a:lnTo>
                    <a:pt x="17135453" y="714226"/>
                  </a:lnTo>
                  <a:lnTo>
                    <a:pt x="17135453" y="4188668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807836"/>
              <a:ext cx="18288000" cy="4475480"/>
            </a:xfrm>
            <a:custGeom>
              <a:avLst/>
              <a:gdLst/>
              <a:ahLst/>
              <a:cxnLst/>
              <a:rect l="l" t="t" r="r" b="b"/>
              <a:pathLst>
                <a:path w="18288000" h="4475480">
                  <a:moveTo>
                    <a:pt x="18287999" y="4475352"/>
                  </a:moveTo>
                  <a:lnTo>
                    <a:pt x="0" y="4475352"/>
                  </a:lnTo>
                  <a:lnTo>
                    <a:pt x="0" y="654224"/>
                  </a:lnTo>
                  <a:lnTo>
                    <a:pt x="15424" y="574375"/>
                  </a:lnTo>
                  <a:lnTo>
                    <a:pt x="28142" y="529907"/>
                  </a:lnTo>
                  <a:lnTo>
                    <a:pt x="43442" y="486592"/>
                  </a:lnTo>
                  <a:lnTo>
                    <a:pt x="61234" y="444520"/>
                  </a:lnTo>
                  <a:lnTo>
                    <a:pt x="81430" y="403780"/>
                  </a:lnTo>
                  <a:lnTo>
                    <a:pt x="103939" y="364461"/>
                  </a:lnTo>
                  <a:lnTo>
                    <a:pt x="128673" y="326653"/>
                  </a:lnTo>
                  <a:lnTo>
                    <a:pt x="155543" y="290444"/>
                  </a:lnTo>
                  <a:lnTo>
                    <a:pt x="184458" y="255925"/>
                  </a:lnTo>
                  <a:lnTo>
                    <a:pt x="215330" y="223184"/>
                  </a:lnTo>
                  <a:lnTo>
                    <a:pt x="248070" y="192311"/>
                  </a:lnTo>
                  <a:lnTo>
                    <a:pt x="282588" y="163395"/>
                  </a:lnTo>
                  <a:lnTo>
                    <a:pt x="318796" y="136525"/>
                  </a:lnTo>
                  <a:lnTo>
                    <a:pt x="356603" y="111790"/>
                  </a:lnTo>
                  <a:lnTo>
                    <a:pt x="395920" y="89280"/>
                  </a:lnTo>
                  <a:lnTo>
                    <a:pt x="436659" y="69084"/>
                  </a:lnTo>
                  <a:lnTo>
                    <a:pt x="478730" y="51291"/>
                  </a:lnTo>
                  <a:lnTo>
                    <a:pt x="522044" y="35990"/>
                  </a:lnTo>
                  <a:lnTo>
                    <a:pt x="566511" y="23272"/>
                  </a:lnTo>
                  <a:lnTo>
                    <a:pt x="612043" y="13224"/>
                  </a:lnTo>
                  <a:lnTo>
                    <a:pt x="658549" y="5937"/>
                  </a:lnTo>
                  <a:lnTo>
                    <a:pt x="705942" y="1499"/>
                  </a:lnTo>
                  <a:lnTo>
                    <a:pt x="754130" y="0"/>
                  </a:lnTo>
                  <a:lnTo>
                    <a:pt x="17565272" y="0"/>
                  </a:lnTo>
                  <a:lnTo>
                    <a:pt x="17613458" y="1499"/>
                  </a:lnTo>
                  <a:lnTo>
                    <a:pt x="17660847" y="5937"/>
                  </a:lnTo>
                  <a:lnTo>
                    <a:pt x="17707352" y="13224"/>
                  </a:lnTo>
                  <a:lnTo>
                    <a:pt x="17752882" y="23272"/>
                  </a:lnTo>
                  <a:lnTo>
                    <a:pt x="17797348" y="35990"/>
                  </a:lnTo>
                  <a:lnTo>
                    <a:pt x="17840661" y="51291"/>
                  </a:lnTo>
                  <a:lnTo>
                    <a:pt x="17882731" y="69084"/>
                  </a:lnTo>
                  <a:lnTo>
                    <a:pt x="17923470" y="89280"/>
                  </a:lnTo>
                  <a:lnTo>
                    <a:pt x="17962787" y="111790"/>
                  </a:lnTo>
                  <a:lnTo>
                    <a:pt x="18000595" y="136525"/>
                  </a:lnTo>
                  <a:lnTo>
                    <a:pt x="18036802" y="163395"/>
                  </a:lnTo>
                  <a:lnTo>
                    <a:pt x="18071321" y="192311"/>
                  </a:lnTo>
                  <a:lnTo>
                    <a:pt x="18104062" y="223184"/>
                  </a:lnTo>
                  <a:lnTo>
                    <a:pt x="18134935" y="255925"/>
                  </a:lnTo>
                  <a:lnTo>
                    <a:pt x="18163851" y="290444"/>
                  </a:lnTo>
                  <a:lnTo>
                    <a:pt x="18190722" y="326653"/>
                  </a:lnTo>
                  <a:lnTo>
                    <a:pt x="18215457" y="364461"/>
                  </a:lnTo>
                  <a:lnTo>
                    <a:pt x="18237967" y="403780"/>
                  </a:lnTo>
                  <a:lnTo>
                    <a:pt x="18258163" y="444520"/>
                  </a:lnTo>
                  <a:lnTo>
                    <a:pt x="18275957" y="486592"/>
                  </a:lnTo>
                  <a:lnTo>
                    <a:pt x="18287999" y="520683"/>
                  </a:lnTo>
                  <a:lnTo>
                    <a:pt x="18287999" y="4475352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580513" y="3086099"/>
              <a:ext cx="2847975" cy="2724150"/>
            </a:xfrm>
            <a:custGeom>
              <a:avLst/>
              <a:gdLst/>
              <a:ahLst/>
              <a:cxnLst/>
              <a:rect l="l" t="t" r="r" b="b"/>
              <a:pathLst>
                <a:path w="2847975" h="2724150">
                  <a:moveTo>
                    <a:pt x="2847962" y="2724150"/>
                  </a:moveTo>
                  <a:lnTo>
                    <a:pt x="0" y="2724150"/>
                  </a:lnTo>
                  <a:lnTo>
                    <a:pt x="0" y="0"/>
                  </a:lnTo>
                  <a:lnTo>
                    <a:pt x="2847962" y="0"/>
                  </a:lnTo>
                  <a:lnTo>
                    <a:pt x="2847962" y="2724150"/>
                  </a:lnTo>
                  <a:close/>
                </a:path>
              </a:pathLst>
            </a:custGeom>
            <a:solidFill>
              <a:srgbClr val="262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212807" y="8304301"/>
              <a:ext cx="1515110" cy="1911985"/>
            </a:xfrm>
            <a:custGeom>
              <a:avLst/>
              <a:gdLst/>
              <a:ahLst/>
              <a:cxnLst/>
              <a:rect l="l" t="t" r="r" b="b"/>
              <a:pathLst>
                <a:path w="1515109" h="1911984">
                  <a:moveTo>
                    <a:pt x="1514662" y="1911529"/>
                  </a:moveTo>
                  <a:lnTo>
                    <a:pt x="0" y="1911529"/>
                  </a:lnTo>
                  <a:lnTo>
                    <a:pt x="0" y="0"/>
                  </a:lnTo>
                  <a:lnTo>
                    <a:pt x="1514662" y="0"/>
                  </a:lnTo>
                  <a:lnTo>
                    <a:pt x="1514662" y="1911529"/>
                  </a:lnTo>
                  <a:close/>
                </a:path>
              </a:pathLst>
            </a:custGeom>
            <a:solidFill>
              <a:srgbClr val="32323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680" rIns="0" bIns="0" rtlCol="0" vert="horz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840"/>
              </a:spcBef>
            </a:pPr>
            <a:r>
              <a:rPr dirty="0" sz="8450"/>
              <a:t>Эффективное</a:t>
            </a:r>
            <a:r>
              <a:rPr dirty="0" sz="8450" spc="-90"/>
              <a:t> </a:t>
            </a:r>
            <a:r>
              <a:rPr dirty="0" sz="8450" spc="-10"/>
              <a:t>планирование </a:t>
            </a:r>
            <a:r>
              <a:rPr dirty="0" sz="8450"/>
              <a:t>времени</a:t>
            </a:r>
            <a:r>
              <a:rPr dirty="0" sz="8450" spc="-25"/>
              <a:t> </a:t>
            </a:r>
            <a:r>
              <a:rPr dirty="0" sz="8450"/>
              <a:t>и</a:t>
            </a:r>
            <a:r>
              <a:rPr dirty="0" sz="8450" spc="-25"/>
              <a:t> </a:t>
            </a:r>
            <a:r>
              <a:rPr dirty="0" sz="8450"/>
              <a:t>управление</a:t>
            </a:r>
            <a:r>
              <a:rPr dirty="0" sz="8450" spc="-25"/>
              <a:t> </a:t>
            </a:r>
            <a:r>
              <a:rPr dirty="0" sz="8450" spc="-10"/>
              <a:t>задачами</a:t>
            </a:r>
            <a:endParaRPr sz="8450"/>
          </a:p>
        </p:txBody>
      </p:sp>
      <p:sp>
        <p:nvSpPr>
          <p:cNvPr id="8" name="object 8" descr=""/>
          <p:cNvSpPr txBox="1"/>
          <p:nvPr/>
        </p:nvSpPr>
        <p:spPr>
          <a:xfrm>
            <a:off x="566419" y="6338722"/>
            <a:ext cx="17130395" cy="333311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725"/>
              </a:spcBef>
            </a:pPr>
            <a:r>
              <a:rPr dirty="0" sz="4700" spc="180">
                <a:solidFill>
                  <a:srgbClr val="FFFFFF"/>
                </a:solidFill>
                <a:latin typeface="Trebuchet MS"/>
                <a:cs typeface="Trebuchet MS"/>
              </a:rPr>
              <a:t>Планирование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80">
                <a:solidFill>
                  <a:srgbClr val="FFFFFF"/>
                </a:solidFill>
                <a:latin typeface="Trebuchet MS"/>
                <a:cs typeface="Trebuchet MS"/>
              </a:rPr>
              <a:t>времени</a:t>
            </a:r>
            <a:r>
              <a:rPr dirty="0" sz="47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29">
                <a:solidFill>
                  <a:srgbClr val="FFFFFF"/>
                </a:solidFill>
                <a:latin typeface="Trebuchet MS"/>
                <a:cs typeface="Trebuchet MS"/>
              </a:rPr>
              <a:t>помогает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90">
                <a:solidFill>
                  <a:srgbClr val="FFFFFF"/>
                </a:solidFill>
                <a:latin typeface="Trebuchet MS"/>
                <a:cs typeface="Trebuchet MS"/>
              </a:rPr>
              <a:t>снизить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70">
                <a:solidFill>
                  <a:srgbClr val="FFFFFF"/>
                </a:solidFill>
                <a:latin typeface="Trebuchet MS"/>
                <a:cs typeface="Trebuchet MS"/>
              </a:rPr>
              <a:t>стресс,</a:t>
            </a:r>
            <a:r>
              <a:rPr dirty="0" sz="47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29">
                <a:solidFill>
                  <a:srgbClr val="FFFFFF"/>
                </a:solidFill>
                <a:latin typeface="Trebuchet MS"/>
                <a:cs typeface="Trebuchet MS"/>
              </a:rPr>
              <a:t>так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10">
                <a:solidFill>
                  <a:srgbClr val="FFFFFF"/>
                </a:solidFill>
                <a:latin typeface="Trebuchet MS"/>
                <a:cs typeface="Trebuchet MS"/>
              </a:rPr>
              <a:t>как </a:t>
            </a:r>
            <a:r>
              <a:rPr dirty="0" sz="4700" spc="215">
                <a:solidFill>
                  <a:srgbClr val="FFFFFF"/>
                </a:solidFill>
                <a:latin typeface="Trebuchet MS"/>
                <a:cs typeface="Trebuchet MS"/>
              </a:rPr>
              <a:t>оно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04">
                <a:solidFill>
                  <a:srgbClr val="FFFFFF"/>
                </a:solidFill>
                <a:latin typeface="Trebuchet MS"/>
                <a:cs typeface="Trebuchet MS"/>
              </a:rPr>
              <a:t>позволяет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00">
                <a:solidFill>
                  <a:srgbClr val="FFFFFF"/>
                </a:solidFill>
                <a:latin typeface="Trebuchet MS"/>
                <a:cs typeface="Trebuchet MS"/>
              </a:rPr>
              <a:t>предвидеть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0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20">
                <a:solidFill>
                  <a:srgbClr val="FFFFFF"/>
                </a:solidFill>
                <a:latin typeface="Trebuchet MS"/>
                <a:cs typeface="Trebuchet MS"/>
              </a:rPr>
              <a:t>контролировать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80">
                <a:solidFill>
                  <a:srgbClr val="FFFFFF"/>
                </a:solidFill>
                <a:latin typeface="Trebuchet MS"/>
                <a:cs typeface="Trebuchet MS"/>
              </a:rPr>
              <a:t>задачи.</a:t>
            </a:r>
            <a:endParaRPr sz="4700">
              <a:latin typeface="Trebuchet MS"/>
              <a:cs typeface="Trebuchet MS"/>
            </a:endParaRPr>
          </a:p>
          <a:p>
            <a:pPr marL="12700" marR="1266825">
              <a:lnSpc>
                <a:spcPts val="5100"/>
              </a:lnSpc>
            </a:pPr>
            <a:r>
              <a:rPr dirty="0" sz="4700" spc="200">
                <a:solidFill>
                  <a:srgbClr val="FFFFFF"/>
                </a:solidFill>
                <a:latin typeface="Trebuchet MS"/>
                <a:cs typeface="Trebuchet MS"/>
              </a:rPr>
              <a:t>Исследования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80">
                <a:solidFill>
                  <a:srgbClr val="FFFFFF"/>
                </a:solidFill>
                <a:latin typeface="Trebuchet MS"/>
                <a:cs typeface="Trebuchet MS"/>
              </a:rPr>
              <a:t>показывают,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75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80">
                <a:solidFill>
                  <a:srgbClr val="FFFFFF"/>
                </a:solidFill>
                <a:latin typeface="Trebuchet MS"/>
                <a:cs typeface="Trebuchet MS"/>
              </a:rPr>
              <a:t>люди,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10">
                <a:solidFill>
                  <a:srgbClr val="FFFFFF"/>
                </a:solidFill>
                <a:latin typeface="Trebuchet MS"/>
                <a:cs typeface="Trebuchet MS"/>
              </a:rPr>
              <a:t>использующие </a:t>
            </a:r>
            <a:r>
              <a:rPr dirty="0" sz="4700" spc="270">
                <a:solidFill>
                  <a:srgbClr val="FFFFFF"/>
                </a:solidFill>
                <a:latin typeface="Trebuchet MS"/>
                <a:cs typeface="Trebuchet MS"/>
              </a:rPr>
              <a:t>методы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20">
                <a:solidFill>
                  <a:srgbClr val="FFFFFF"/>
                </a:solidFill>
                <a:latin typeface="Trebuchet MS"/>
                <a:cs typeface="Trebuchet MS"/>
              </a:rPr>
              <a:t>планирования,</a:t>
            </a:r>
            <a:r>
              <a:rPr dirty="0" sz="47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265">
                <a:solidFill>
                  <a:srgbClr val="FFFFFF"/>
                </a:solidFill>
                <a:latin typeface="Trebuchet MS"/>
                <a:cs typeface="Trebuchet MS"/>
              </a:rPr>
              <a:t>испытывают</a:t>
            </a:r>
            <a:r>
              <a:rPr dirty="0" sz="4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85">
                <a:solidFill>
                  <a:srgbClr val="FFFFFF"/>
                </a:solidFill>
                <a:latin typeface="Trebuchet MS"/>
                <a:cs typeface="Trebuchet MS"/>
              </a:rPr>
              <a:t>меньше </a:t>
            </a:r>
            <a:r>
              <a:rPr dirty="0" sz="4700" spc="250">
                <a:solidFill>
                  <a:srgbClr val="FFFFFF"/>
                </a:solidFill>
                <a:latin typeface="Trebuchet MS"/>
                <a:cs typeface="Trebuchet MS"/>
              </a:rPr>
              <a:t>тревожности</a:t>
            </a:r>
            <a:r>
              <a:rPr dirty="0" sz="47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0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47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700" spc="114">
                <a:solidFill>
                  <a:srgbClr val="FFFFFF"/>
                </a:solidFill>
                <a:latin typeface="Trebuchet MS"/>
                <a:cs typeface="Trebuchet MS"/>
              </a:rPr>
              <a:t>напряжения.</a:t>
            </a:r>
            <a:endParaRPr sz="4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6718" y="-1"/>
            <a:ext cx="10241280" cy="10287000"/>
            <a:chOff x="8046718" y="-1"/>
            <a:chExt cx="1024128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8046718" y="-1"/>
              <a:ext cx="10241280" cy="5185410"/>
            </a:xfrm>
            <a:custGeom>
              <a:avLst/>
              <a:gdLst/>
              <a:ahLst/>
              <a:cxnLst/>
              <a:rect l="l" t="t" r="r" b="b"/>
              <a:pathLst>
                <a:path w="10241280" h="5185410">
                  <a:moveTo>
                    <a:pt x="10241278" y="5185409"/>
                  </a:moveTo>
                  <a:lnTo>
                    <a:pt x="826551" y="5185409"/>
                  </a:lnTo>
                  <a:lnTo>
                    <a:pt x="815632" y="5185050"/>
                  </a:lnTo>
                  <a:lnTo>
                    <a:pt x="763020" y="5182470"/>
                  </a:lnTo>
                  <a:lnTo>
                    <a:pt x="713741" y="5179037"/>
                  </a:lnTo>
                  <a:lnTo>
                    <a:pt x="667556" y="5174629"/>
                  </a:lnTo>
                  <a:lnTo>
                    <a:pt x="624225" y="5169123"/>
                  </a:lnTo>
                  <a:lnTo>
                    <a:pt x="583510" y="5162399"/>
                  </a:lnTo>
                  <a:lnTo>
                    <a:pt x="545172" y="5154334"/>
                  </a:lnTo>
                  <a:lnTo>
                    <a:pt x="474670" y="5133694"/>
                  </a:lnTo>
                  <a:lnTo>
                    <a:pt x="410808" y="5106228"/>
                  </a:lnTo>
                  <a:lnTo>
                    <a:pt x="368577" y="5082982"/>
                  </a:lnTo>
                  <a:lnTo>
                    <a:pt x="328056" y="5057220"/>
                  </a:lnTo>
                  <a:lnTo>
                    <a:pt x="289346" y="5029043"/>
                  </a:lnTo>
                  <a:lnTo>
                    <a:pt x="252547" y="4998551"/>
                  </a:lnTo>
                  <a:lnTo>
                    <a:pt x="217759" y="4965844"/>
                  </a:lnTo>
                  <a:lnTo>
                    <a:pt x="185082" y="4931023"/>
                  </a:lnTo>
                  <a:lnTo>
                    <a:pt x="154618" y="4894190"/>
                  </a:lnTo>
                  <a:lnTo>
                    <a:pt x="126466" y="4855443"/>
                  </a:lnTo>
                  <a:lnTo>
                    <a:pt x="100727" y="4814884"/>
                  </a:lnTo>
                  <a:lnTo>
                    <a:pt x="77501" y="4772614"/>
                  </a:lnTo>
                  <a:lnTo>
                    <a:pt x="50062" y="4708691"/>
                  </a:lnTo>
                  <a:lnTo>
                    <a:pt x="29442" y="4638124"/>
                  </a:lnTo>
                  <a:lnTo>
                    <a:pt x="21385" y="4599750"/>
                  </a:lnTo>
                  <a:lnTo>
                    <a:pt x="14668" y="4558997"/>
                  </a:lnTo>
                  <a:lnTo>
                    <a:pt x="9168" y="4515627"/>
                  </a:lnTo>
                  <a:lnTo>
                    <a:pt x="4764" y="4469398"/>
                  </a:lnTo>
                  <a:lnTo>
                    <a:pt x="1334" y="4420074"/>
                  </a:lnTo>
                  <a:lnTo>
                    <a:pt x="0" y="4392809"/>
                  </a:lnTo>
                  <a:lnTo>
                    <a:pt x="0" y="785421"/>
                  </a:lnTo>
                  <a:lnTo>
                    <a:pt x="4764" y="708831"/>
                  </a:lnTo>
                  <a:lnTo>
                    <a:pt x="9168" y="662603"/>
                  </a:lnTo>
                  <a:lnTo>
                    <a:pt x="14668" y="619232"/>
                  </a:lnTo>
                  <a:lnTo>
                    <a:pt x="21385" y="578479"/>
                  </a:lnTo>
                  <a:lnTo>
                    <a:pt x="29442" y="540105"/>
                  </a:lnTo>
                  <a:lnTo>
                    <a:pt x="50062" y="469537"/>
                  </a:lnTo>
                  <a:lnTo>
                    <a:pt x="77501" y="405615"/>
                  </a:lnTo>
                  <a:lnTo>
                    <a:pt x="100727" y="363345"/>
                  </a:lnTo>
                  <a:lnTo>
                    <a:pt x="126466" y="322787"/>
                  </a:lnTo>
                  <a:lnTo>
                    <a:pt x="154618" y="284041"/>
                  </a:lnTo>
                  <a:lnTo>
                    <a:pt x="185082" y="247207"/>
                  </a:lnTo>
                  <a:lnTo>
                    <a:pt x="217759" y="212387"/>
                  </a:lnTo>
                  <a:lnTo>
                    <a:pt x="252547" y="179681"/>
                  </a:lnTo>
                  <a:lnTo>
                    <a:pt x="289346" y="149188"/>
                  </a:lnTo>
                  <a:lnTo>
                    <a:pt x="328056" y="121010"/>
                  </a:lnTo>
                  <a:lnTo>
                    <a:pt x="368577" y="95247"/>
                  </a:lnTo>
                  <a:lnTo>
                    <a:pt x="410808" y="71999"/>
                  </a:lnTo>
                  <a:lnTo>
                    <a:pt x="474670" y="44534"/>
                  </a:lnTo>
                  <a:lnTo>
                    <a:pt x="545172" y="23896"/>
                  </a:lnTo>
                  <a:lnTo>
                    <a:pt x="583510" y="15831"/>
                  </a:lnTo>
                  <a:lnTo>
                    <a:pt x="624225" y="9107"/>
                  </a:lnTo>
                  <a:lnTo>
                    <a:pt x="667556" y="3602"/>
                  </a:lnTo>
                  <a:lnTo>
                    <a:pt x="705301" y="0"/>
                  </a:lnTo>
                  <a:lnTo>
                    <a:pt x="10241278" y="0"/>
                  </a:lnTo>
                  <a:lnTo>
                    <a:pt x="10241278" y="5185409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046718" y="5155145"/>
              <a:ext cx="10241280" cy="5132070"/>
            </a:xfrm>
            <a:custGeom>
              <a:avLst/>
              <a:gdLst/>
              <a:ahLst/>
              <a:cxnLst/>
              <a:rect l="l" t="t" r="r" b="b"/>
              <a:pathLst>
                <a:path w="10241280" h="5132070">
                  <a:moveTo>
                    <a:pt x="10241278" y="5131854"/>
                  </a:moveTo>
                  <a:lnTo>
                    <a:pt x="441544" y="5131854"/>
                  </a:lnTo>
                  <a:lnTo>
                    <a:pt x="410808" y="5117434"/>
                  </a:lnTo>
                  <a:lnTo>
                    <a:pt x="368577" y="5094188"/>
                  </a:lnTo>
                  <a:lnTo>
                    <a:pt x="328056" y="5068426"/>
                  </a:lnTo>
                  <a:lnTo>
                    <a:pt x="289346" y="5040249"/>
                  </a:lnTo>
                  <a:lnTo>
                    <a:pt x="252547" y="5009757"/>
                  </a:lnTo>
                  <a:lnTo>
                    <a:pt x="217759" y="4977050"/>
                  </a:lnTo>
                  <a:lnTo>
                    <a:pt x="185082" y="4942230"/>
                  </a:lnTo>
                  <a:lnTo>
                    <a:pt x="154618" y="4905396"/>
                  </a:lnTo>
                  <a:lnTo>
                    <a:pt x="126466" y="4866649"/>
                  </a:lnTo>
                  <a:lnTo>
                    <a:pt x="100727" y="4826090"/>
                  </a:lnTo>
                  <a:lnTo>
                    <a:pt x="77501" y="4783820"/>
                  </a:lnTo>
                  <a:lnTo>
                    <a:pt x="50062" y="4719898"/>
                  </a:lnTo>
                  <a:lnTo>
                    <a:pt x="29442" y="4649330"/>
                  </a:lnTo>
                  <a:lnTo>
                    <a:pt x="21385" y="4610956"/>
                  </a:lnTo>
                  <a:lnTo>
                    <a:pt x="14668" y="4570204"/>
                  </a:lnTo>
                  <a:lnTo>
                    <a:pt x="9168" y="4526833"/>
                  </a:lnTo>
                  <a:lnTo>
                    <a:pt x="4764" y="4480605"/>
                  </a:lnTo>
                  <a:lnTo>
                    <a:pt x="1334" y="4431280"/>
                  </a:lnTo>
                  <a:lnTo>
                    <a:pt x="0" y="4404015"/>
                  </a:lnTo>
                  <a:lnTo>
                    <a:pt x="0" y="796627"/>
                  </a:lnTo>
                  <a:lnTo>
                    <a:pt x="4764" y="720038"/>
                  </a:lnTo>
                  <a:lnTo>
                    <a:pt x="9168" y="673809"/>
                  </a:lnTo>
                  <a:lnTo>
                    <a:pt x="14668" y="630438"/>
                  </a:lnTo>
                  <a:lnTo>
                    <a:pt x="21385" y="589685"/>
                  </a:lnTo>
                  <a:lnTo>
                    <a:pt x="29442" y="551311"/>
                  </a:lnTo>
                  <a:lnTo>
                    <a:pt x="50062" y="480744"/>
                  </a:lnTo>
                  <a:lnTo>
                    <a:pt x="77501" y="416821"/>
                  </a:lnTo>
                  <a:lnTo>
                    <a:pt x="100727" y="374551"/>
                  </a:lnTo>
                  <a:lnTo>
                    <a:pt x="126466" y="333993"/>
                  </a:lnTo>
                  <a:lnTo>
                    <a:pt x="154618" y="295247"/>
                  </a:lnTo>
                  <a:lnTo>
                    <a:pt x="185082" y="258414"/>
                  </a:lnTo>
                  <a:lnTo>
                    <a:pt x="217759" y="223593"/>
                  </a:lnTo>
                  <a:lnTo>
                    <a:pt x="252547" y="190887"/>
                  </a:lnTo>
                  <a:lnTo>
                    <a:pt x="289346" y="160394"/>
                  </a:lnTo>
                  <a:lnTo>
                    <a:pt x="328056" y="132216"/>
                  </a:lnTo>
                  <a:lnTo>
                    <a:pt x="368577" y="106453"/>
                  </a:lnTo>
                  <a:lnTo>
                    <a:pt x="410808" y="83205"/>
                  </a:lnTo>
                  <a:lnTo>
                    <a:pt x="474670" y="55741"/>
                  </a:lnTo>
                  <a:lnTo>
                    <a:pt x="545172" y="35102"/>
                  </a:lnTo>
                  <a:lnTo>
                    <a:pt x="583510" y="27037"/>
                  </a:lnTo>
                  <a:lnTo>
                    <a:pt x="624225" y="20313"/>
                  </a:lnTo>
                  <a:lnTo>
                    <a:pt x="667556" y="14808"/>
                  </a:lnTo>
                  <a:lnTo>
                    <a:pt x="713741" y="10400"/>
                  </a:lnTo>
                  <a:lnTo>
                    <a:pt x="763020" y="6967"/>
                  </a:lnTo>
                  <a:lnTo>
                    <a:pt x="815632" y="4387"/>
                  </a:lnTo>
                  <a:lnTo>
                    <a:pt x="871816" y="2539"/>
                  </a:lnTo>
                  <a:lnTo>
                    <a:pt x="931810" y="1300"/>
                  </a:lnTo>
                  <a:lnTo>
                    <a:pt x="1214673" y="0"/>
                  </a:lnTo>
                  <a:lnTo>
                    <a:pt x="10241278" y="0"/>
                  </a:lnTo>
                  <a:lnTo>
                    <a:pt x="10241278" y="5131854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008119"/>
            <a:ext cx="5714999" cy="57149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2208" y="3878732"/>
            <a:ext cx="2914649" cy="164780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6419" y="670856"/>
            <a:ext cx="6863080" cy="2037714"/>
          </a:xfrm>
          <a:prstGeom prst="rect"/>
        </p:spPr>
        <p:txBody>
          <a:bodyPr wrap="square" lIns="0" tIns="138430" rIns="0" bIns="0" rtlCol="0" vert="horz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090"/>
              </a:spcBef>
            </a:pPr>
            <a:r>
              <a:rPr dirty="0" sz="4950"/>
              <a:t>Развитие</a:t>
            </a:r>
            <a:r>
              <a:rPr dirty="0" sz="4950" spc="-60"/>
              <a:t> </a:t>
            </a:r>
            <a:r>
              <a:rPr dirty="0" sz="4950" spc="-10"/>
              <a:t>навыков </a:t>
            </a:r>
            <a:r>
              <a:rPr dirty="0" sz="4950"/>
              <a:t>адаптации</a:t>
            </a:r>
            <a:r>
              <a:rPr dirty="0" sz="4950" spc="-45"/>
              <a:t> </a:t>
            </a:r>
            <a:r>
              <a:rPr dirty="0" sz="4950"/>
              <a:t>и</a:t>
            </a:r>
            <a:r>
              <a:rPr dirty="0" sz="4950" spc="-45"/>
              <a:t> </a:t>
            </a:r>
            <a:r>
              <a:rPr dirty="0" sz="4950"/>
              <a:t>гибкости</a:t>
            </a:r>
            <a:r>
              <a:rPr dirty="0" sz="4950" spc="-45"/>
              <a:t> </a:t>
            </a:r>
            <a:r>
              <a:rPr dirty="0" sz="4950" spc="-50"/>
              <a:t>в </a:t>
            </a:r>
            <a:r>
              <a:rPr dirty="0" sz="4950"/>
              <a:t>стрессовых</a:t>
            </a:r>
            <a:r>
              <a:rPr dirty="0" sz="4950" spc="-85"/>
              <a:t> </a:t>
            </a:r>
            <a:r>
              <a:rPr dirty="0" sz="4950" spc="-10"/>
              <a:t>ситуациях</a:t>
            </a:r>
            <a:endParaRPr sz="4950"/>
          </a:p>
        </p:txBody>
      </p:sp>
      <p:sp>
        <p:nvSpPr>
          <p:cNvPr id="8" name="object 8" descr=""/>
          <p:cNvSpPr txBox="1"/>
          <p:nvPr/>
        </p:nvSpPr>
        <p:spPr>
          <a:xfrm>
            <a:off x="8567419" y="414553"/>
            <a:ext cx="8776970" cy="304546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40"/>
              </a:spcBef>
            </a:pPr>
            <a:r>
              <a:rPr dirty="0" sz="3550" spc="215">
                <a:solidFill>
                  <a:srgbClr val="FFFFFF"/>
                </a:solidFill>
                <a:latin typeface="Trebuchet MS"/>
                <a:cs typeface="Trebuchet MS"/>
              </a:rPr>
              <a:t>Стрессовые</a:t>
            </a:r>
            <a:r>
              <a:rPr dirty="0" sz="355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80">
                <a:solidFill>
                  <a:srgbClr val="FFFFFF"/>
                </a:solidFill>
                <a:latin typeface="Trebuchet MS"/>
                <a:cs typeface="Trebuchet MS"/>
              </a:rPr>
              <a:t>ситуации</a:t>
            </a:r>
            <a:r>
              <a:rPr dirty="0" sz="35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2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35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60">
                <a:solidFill>
                  <a:srgbClr val="FFFFFF"/>
                </a:solidFill>
                <a:latin typeface="Trebuchet MS"/>
                <a:cs typeface="Trebuchet MS"/>
              </a:rPr>
              <a:t>рабочем </a:t>
            </a:r>
            <a:r>
              <a:rPr dirty="0" sz="3550" spc="195">
                <a:solidFill>
                  <a:srgbClr val="FFFFFF"/>
                </a:solidFill>
                <a:latin typeface="Trebuchet MS"/>
                <a:cs typeface="Trebuchet MS"/>
              </a:rPr>
              <a:t>месте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204">
                <a:solidFill>
                  <a:srgbClr val="FFFFFF"/>
                </a:solidFill>
                <a:latin typeface="Trebuchet MS"/>
                <a:cs typeface="Trebuchet MS"/>
              </a:rPr>
              <a:t>могут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220">
                <a:solidFill>
                  <a:srgbClr val="FFFFFF"/>
                </a:solidFill>
                <a:latin typeface="Trebuchet MS"/>
                <a:cs typeface="Trebuchet MS"/>
              </a:rPr>
              <a:t>стать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50">
                <a:solidFill>
                  <a:srgbClr val="FFFFFF"/>
                </a:solidFill>
                <a:latin typeface="Trebuchet MS"/>
                <a:cs typeface="Trebuchet MS"/>
              </a:rPr>
              <a:t>серьёзным </a:t>
            </a:r>
            <a:r>
              <a:rPr dirty="0" sz="3550" spc="165">
                <a:solidFill>
                  <a:srgbClr val="FFFFFF"/>
                </a:solidFill>
                <a:latin typeface="Trebuchet MS"/>
                <a:cs typeface="Trebuchet MS"/>
              </a:rPr>
              <a:t>испытанием</a:t>
            </a:r>
            <a:r>
              <a:rPr dirty="0" sz="355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25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dirty="0" sz="355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FFFFFF"/>
                </a:solidFill>
                <a:latin typeface="Trebuchet MS"/>
                <a:cs typeface="Trebuchet MS"/>
              </a:rPr>
              <a:t>любого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75">
                <a:solidFill>
                  <a:srgbClr val="FFFFFF"/>
                </a:solidFill>
                <a:latin typeface="Trebuchet MS"/>
                <a:cs typeface="Trebuchet MS"/>
              </a:rPr>
              <a:t>человека. </a:t>
            </a:r>
            <a:r>
              <a:rPr dirty="0" sz="3550" spc="165">
                <a:solidFill>
                  <a:srgbClr val="FFFFFF"/>
                </a:solidFill>
                <a:latin typeface="Trebuchet MS"/>
                <a:cs typeface="Trebuchet MS"/>
              </a:rPr>
              <a:t>Однако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55">
                <a:solidFill>
                  <a:srgbClr val="FFFFFF"/>
                </a:solidFill>
                <a:latin typeface="Trebuchet MS"/>
                <a:cs typeface="Trebuchet MS"/>
              </a:rPr>
              <a:t>развитие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45">
                <a:solidFill>
                  <a:srgbClr val="FFFFFF"/>
                </a:solidFill>
                <a:latin typeface="Trebuchet MS"/>
                <a:cs typeface="Trebuchet MS"/>
              </a:rPr>
              <a:t>навыков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75">
                <a:solidFill>
                  <a:srgbClr val="FFFFFF"/>
                </a:solidFill>
                <a:latin typeface="Trebuchet MS"/>
                <a:cs typeface="Trebuchet MS"/>
              </a:rPr>
              <a:t>адаптации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5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dirty="0" sz="3550" spc="145">
                <a:solidFill>
                  <a:srgbClr val="FFFFFF"/>
                </a:solidFill>
                <a:latin typeface="Trebuchet MS"/>
                <a:cs typeface="Trebuchet MS"/>
              </a:rPr>
              <a:t>гибкости</a:t>
            </a:r>
            <a:r>
              <a:rPr dirty="0" sz="355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229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80">
                <a:solidFill>
                  <a:srgbClr val="FFFFFF"/>
                </a:solidFill>
                <a:latin typeface="Trebuchet MS"/>
                <a:cs typeface="Trebuchet MS"/>
              </a:rPr>
              <a:t>помочь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70">
                <a:solidFill>
                  <a:srgbClr val="FFFFFF"/>
                </a:solidFill>
                <a:latin typeface="Trebuchet MS"/>
                <a:cs typeface="Trebuchet MS"/>
              </a:rPr>
              <a:t>справиться</a:t>
            </a:r>
            <a:r>
              <a:rPr dirty="0" sz="3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6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dirty="0" sz="3550" spc="170">
                <a:solidFill>
                  <a:srgbClr val="FFFFFF"/>
                </a:solidFill>
                <a:latin typeface="Trebuchet MS"/>
                <a:cs typeface="Trebuchet MS"/>
              </a:rPr>
              <a:t>этими</a:t>
            </a:r>
            <a:r>
              <a:rPr dirty="0" sz="355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550" spc="100">
                <a:solidFill>
                  <a:srgbClr val="FFFFFF"/>
                </a:solidFill>
                <a:latin typeface="Trebuchet MS"/>
                <a:cs typeface="Trebuchet MS"/>
              </a:rPr>
              <a:t>вызовами.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67419" y="5916208"/>
            <a:ext cx="8917940" cy="354076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40"/>
              </a:spcBef>
            </a:pPr>
            <a:r>
              <a:rPr dirty="0" sz="3550" spc="190">
                <a:latin typeface="Trebuchet MS"/>
                <a:cs typeface="Trebuchet MS"/>
              </a:rPr>
              <a:t>Адаптация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70">
                <a:latin typeface="Trebuchet MS"/>
                <a:cs typeface="Trebuchet MS"/>
              </a:rPr>
              <a:t>к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200">
                <a:latin typeface="Trebuchet MS"/>
                <a:cs typeface="Trebuchet MS"/>
              </a:rPr>
              <a:t>стрессовым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180">
                <a:latin typeface="Trebuchet MS"/>
                <a:cs typeface="Trebuchet MS"/>
              </a:rPr>
              <a:t>ситуациям </a:t>
            </a:r>
            <a:r>
              <a:rPr dirty="0" sz="3550" spc="190">
                <a:latin typeface="Trebuchet MS"/>
                <a:cs typeface="Trebuchet MS"/>
              </a:rPr>
              <a:t>требует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105">
                <a:latin typeface="Trebuchet MS"/>
                <a:cs typeface="Trebuchet MS"/>
              </a:rPr>
              <a:t>не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170">
                <a:latin typeface="Trebuchet MS"/>
                <a:cs typeface="Trebuchet MS"/>
              </a:rPr>
              <a:t>только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100">
                <a:latin typeface="Trebuchet MS"/>
                <a:cs typeface="Trebuchet MS"/>
              </a:rPr>
              <a:t>психологических,</a:t>
            </a:r>
            <a:r>
              <a:rPr dirty="0" sz="3550" spc="-50">
                <a:latin typeface="Trebuchet MS"/>
                <a:cs typeface="Trebuchet MS"/>
              </a:rPr>
              <a:t> </a:t>
            </a:r>
            <a:r>
              <a:rPr dirty="0" sz="3550" spc="114">
                <a:latin typeface="Trebuchet MS"/>
                <a:cs typeface="Trebuchet MS"/>
              </a:rPr>
              <a:t>но </a:t>
            </a:r>
            <a:r>
              <a:rPr dirty="0" sz="3550" spc="100">
                <a:latin typeface="Trebuchet MS"/>
                <a:cs typeface="Trebuchet MS"/>
              </a:rPr>
              <a:t>и</a:t>
            </a:r>
            <a:r>
              <a:rPr dirty="0" sz="3550" spc="-60">
                <a:latin typeface="Trebuchet MS"/>
                <a:cs typeface="Trebuchet MS"/>
              </a:rPr>
              <a:t> </a:t>
            </a:r>
            <a:r>
              <a:rPr dirty="0" sz="3550" spc="70">
                <a:latin typeface="Trebuchet MS"/>
                <a:cs typeface="Trebuchet MS"/>
              </a:rPr>
              <a:t>физических</a:t>
            </a:r>
            <a:r>
              <a:rPr dirty="0" sz="3550" spc="-55">
                <a:latin typeface="Trebuchet MS"/>
                <a:cs typeface="Trebuchet MS"/>
              </a:rPr>
              <a:t> </a:t>
            </a:r>
            <a:r>
              <a:rPr dirty="0" sz="3550" spc="65">
                <a:latin typeface="Trebuchet MS"/>
                <a:cs typeface="Trebuchet MS"/>
              </a:rPr>
              <a:t>усилий.</a:t>
            </a:r>
            <a:r>
              <a:rPr dirty="0" sz="3550" spc="-55">
                <a:latin typeface="Trebuchet MS"/>
                <a:cs typeface="Trebuchet MS"/>
              </a:rPr>
              <a:t> </a:t>
            </a:r>
            <a:r>
              <a:rPr dirty="0" sz="3550" spc="145">
                <a:latin typeface="Trebuchet MS"/>
                <a:cs typeface="Trebuchet MS"/>
              </a:rPr>
              <a:t>Исследования </a:t>
            </a:r>
            <a:r>
              <a:rPr dirty="0" sz="3550" spc="140">
                <a:latin typeface="Trebuchet MS"/>
                <a:cs typeface="Trebuchet MS"/>
              </a:rPr>
              <a:t>показывают,</a:t>
            </a:r>
            <a:r>
              <a:rPr dirty="0" sz="3550" spc="-60">
                <a:latin typeface="Trebuchet MS"/>
                <a:cs typeface="Trebuchet MS"/>
              </a:rPr>
              <a:t> </a:t>
            </a:r>
            <a:r>
              <a:rPr dirty="0" sz="3550" spc="210">
                <a:latin typeface="Trebuchet MS"/>
                <a:cs typeface="Trebuchet MS"/>
              </a:rPr>
              <a:t>что</a:t>
            </a:r>
            <a:r>
              <a:rPr dirty="0" sz="3550" spc="-55">
                <a:latin typeface="Trebuchet MS"/>
                <a:cs typeface="Trebuchet MS"/>
              </a:rPr>
              <a:t> </a:t>
            </a:r>
            <a:r>
              <a:rPr dirty="0" sz="3550" spc="130">
                <a:latin typeface="Trebuchet MS"/>
                <a:cs typeface="Trebuchet MS"/>
              </a:rPr>
              <a:t>регулярные </a:t>
            </a:r>
            <a:r>
              <a:rPr dirty="0" sz="3550" spc="75">
                <a:latin typeface="Trebuchet MS"/>
                <a:cs typeface="Trebuchet MS"/>
              </a:rPr>
              <a:t>физические</a:t>
            </a:r>
            <a:r>
              <a:rPr dirty="0" sz="3550" spc="-70">
                <a:latin typeface="Trebuchet MS"/>
                <a:cs typeface="Trebuchet MS"/>
              </a:rPr>
              <a:t> </a:t>
            </a:r>
            <a:r>
              <a:rPr dirty="0" sz="3550" spc="150">
                <a:latin typeface="Trebuchet MS"/>
                <a:cs typeface="Trebuchet MS"/>
              </a:rPr>
              <a:t>упражнения</a:t>
            </a:r>
            <a:r>
              <a:rPr dirty="0" sz="3550" spc="-70">
                <a:latin typeface="Trebuchet MS"/>
                <a:cs typeface="Trebuchet MS"/>
              </a:rPr>
              <a:t> </a:t>
            </a:r>
            <a:r>
              <a:rPr dirty="0" sz="3550" spc="195">
                <a:latin typeface="Trebuchet MS"/>
                <a:cs typeface="Trebuchet MS"/>
              </a:rPr>
              <a:t>могут </a:t>
            </a:r>
            <a:r>
              <a:rPr dirty="0" sz="3550" spc="140">
                <a:latin typeface="Trebuchet MS"/>
                <a:cs typeface="Trebuchet MS"/>
              </a:rPr>
              <a:t>значительно</a:t>
            </a:r>
            <a:r>
              <a:rPr dirty="0" sz="3550" spc="-45">
                <a:latin typeface="Trebuchet MS"/>
                <a:cs typeface="Trebuchet MS"/>
              </a:rPr>
              <a:t> </a:t>
            </a:r>
            <a:r>
              <a:rPr dirty="0" sz="3550" spc="175">
                <a:latin typeface="Trebuchet MS"/>
                <a:cs typeface="Trebuchet MS"/>
              </a:rPr>
              <a:t>улучшить</a:t>
            </a:r>
            <a:r>
              <a:rPr dirty="0" sz="3550" spc="-45">
                <a:latin typeface="Trebuchet MS"/>
                <a:cs typeface="Trebuchet MS"/>
              </a:rPr>
              <a:t> </a:t>
            </a:r>
            <a:r>
              <a:rPr dirty="0" sz="3550" spc="170">
                <a:latin typeface="Trebuchet MS"/>
                <a:cs typeface="Trebuchet MS"/>
              </a:rPr>
              <a:t>способность </a:t>
            </a:r>
            <a:r>
              <a:rPr dirty="0" sz="3550" spc="150">
                <a:latin typeface="Trebuchet MS"/>
                <a:cs typeface="Trebuchet MS"/>
              </a:rPr>
              <a:t>организма</a:t>
            </a:r>
            <a:r>
              <a:rPr dirty="0" sz="3550" spc="-60">
                <a:latin typeface="Trebuchet MS"/>
                <a:cs typeface="Trebuchet MS"/>
              </a:rPr>
              <a:t> </a:t>
            </a:r>
            <a:r>
              <a:rPr dirty="0" sz="3550" spc="165">
                <a:latin typeface="Trebuchet MS"/>
                <a:cs typeface="Trebuchet MS"/>
              </a:rPr>
              <a:t>справляться</a:t>
            </a:r>
            <a:r>
              <a:rPr dirty="0" sz="3550" spc="-55">
                <a:latin typeface="Trebuchet MS"/>
                <a:cs typeface="Trebuchet MS"/>
              </a:rPr>
              <a:t> </a:t>
            </a:r>
            <a:r>
              <a:rPr dirty="0" sz="3550" spc="204">
                <a:latin typeface="Trebuchet MS"/>
                <a:cs typeface="Trebuchet MS"/>
              </a:rPr>
              <a:t>со</a:t>
            </a:r>
            <a:r>
              <a:rPr dirty="0" sz="3550" spc="-55">
                <a:latin typeface="Trebuchet MS"/>
                <a:cs typeface="Trebuchet MS"/>
              </a:rPr>
              <a:t> </a:t>
            </a:r>
            <a:r>
              <a:rPr dirty="0" sz="3550" spc="135">
                <a:latin typeface="Trebuchet MS"/>
                <a:cs typeface="Trebuchet MS"/>
              </a:rPr>
              <a:t>стрессом.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047999"/>
            <a:ext cx="18288000" cy="7239000"/>
            <a:chOff x="0" y="3047999"/>
            <a:chExt cx="18288000" cy="7239000"/>
          </a:xfrm>
        </p:grpSpPr>
        <p:sp>
          <p:nvSpPr>
            <p:cNvPr id="3" name="object 3" descr=""/>
            <p:cNvSpPr/>
            <p:nvPr/>
          </p:nvSpPr>
          <p:spPr>
            <a:xfrm>
              <a:off x="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0"/>
                  </a:lnTo>
                  <a:lnTo>
                    <a:pt x="5334000" y="0"/>
                  </a:lnTo>
                  <a:lnTo>
                    <a:pt x="5352705" y="229"/>
                  </a:lnTo>
                  <a:lnTo>
                    <a:pt x="5408685" y="3669"/>
                  </a:lnTo>
                  <a:lnTo>
                    <a:pt x="5464264" y="11217"/>
                  </a:lnTo>
                  <a:lnTo>
                    <a:pt x="5519149" y="22835"/>
                  </a:lnTo>
                  <a:lnTo>
                    <a:pt x="5573031" y="38460"/>
                  </a:lnTo>
                  <a:lnTo>
                    <a:pt x="5625607" y="58003"/>
                  </a:lnTo>
                  <a:lnTo>
                    <a:pt x="5676599" y="81360"/>
                  </a:lnTo>
                  <a:lnTo>
                    <a:pt x="5725745" y="108410"/>
                  </a:lnTo>
                  <a:lnTo>
                    <a:pt x="5772771" y="139003"/>
                  </a:lnTo>
                  <a:lnTo>
                    <a:pt x="5817403" y="172966"/>
                  </a:lnTo>
                  <a:lnTo>
                    <a:pt x="5859424" y="210119"/>
                  </a:lnTo>
                  <a:lnTo>
                    <a:pt x="5898605" y="250271"/>
                  </a:lnTo>
                  <a:lnTo>
                    <a:pt x="5934724" y="293197"/>
                  </a:lnTo>
                  <a:lnTo>
                    <a:pt x="5967574" y="338655"/>
                  </a:lnTo>
                  <a:lnTo>
                    <a:pt x="5997006" y="386406"/>
                  </a:lnTo>
                  <a:lnTo>
                    <a:pt x="6022842" y="436202"/>
                  </a:lnTo>
                  <a:lnTo>
                    <a:pt x="6044941" y="487765"/>
                  </a:lnTo>
                  <a:lnTo>
                    <a:pt x="6063186" y="540802"/>
                  </a:lnTo>
                  <a:lnTo>
                    <a:pt x="6077486" y="595039"/>
                  </a:lnTo>
                  <a:lnTo>
                    <a:pt x="6087753" y="650191"/>
                  </a:lnTo>
                  <a:lnTo>
                    <a:pt x="6093938" y="705949"/>
                  </a:lnTo>
                  <a:lnTo>
                    <a:pt x="6096000" y="76200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09600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762000"/>
                  </a:lnTo>
                  <a:lnTo>
                    <a:pt x="2063" y="705949"/>
                  </a:lnTo>
                  <a:lnTo>
                    <a:pt x="8246" y="650191"/>
                  </a:lnTo>
                  <a:lnTo>
                    <a:pt x="18515" y="595039"/>
                  </a:lnTo>
                  <a:lnTo>
                    <a:pt x="32811" y="540802"/>
                  </a:lnTo>
                  <a:lnTo>
                    <a:pt x="51057" y="487765"/>
                  </a:lnTo>
                  <a:lnTo>
                    <a:pt x="73159" y="436202"/>
                  </a:lnTo>
                  <a:lnTo>
                    <a:pt x="98996" y="386406"/>
                  </a:lnTo>
                  <a:lnTo>
                    <a:pt x="128419" y="338655"/>
                  </a:lnTo>
                  <a:lnTo>
                    <a:pt x="161276" y="293197"/>
                  </a:lnTo>
                  <a:lnTo>
                    <a:pt x="197394" y="250271"/>
                  </a:lnTo>
                  <a:lnTo>
                    <a:pt x="236573" y="210119"/>
                  </a:lnTo>
                  <a:lnTo>
                    <a:pt x="278591" y="172966"/>
                  </a:lnTo>
                  <a:lnTo>
                    <a:pt x="323229" y="139003"/>
                  </a:lnTo>
                  <a:lnTo>
                    <a:pt x="370253" y="108410"/>
                  </a:lnTo>
                  <a:lnTo>
                    <a:pt x="419401" y="81360"/>
                  </a:lnTo>
                  <a:lnTo>
                    <a:pt x="470394" y="58003"/>
                  </a:lnTo>
                  <a:lnTo>
                    <a:pt x="522969" y="38460"/>
                  </a:lnTo>
                  <a:lnTo>
                    <a:pt x="576848" y="22835"/>
                  </a:lnTo>
                  <a:lnTo>
                    <a:pt x="631732" y="11217"/>
                  </a:lnTo>
                  <a:lnTo>
                    <a:pt x="687310" y="3669"/>
                  </a:lnTo>
                  <a:lnTo>
                    <a:pt x="743293" y="229"/>
                  </a:lnTo>
                  <a:lnTo>
                    <a:pt x="762000" y="0"/>
                  </a:lnTo>
                  <a:lnTo>
                    <a:pt x="5334000" y="0"/>
                  </a:lnTo>
                  <a:lnTo>
                    <a:pt x="5390049" y="2063"/>
                  </a:lnTo>
                  <a:lnTo>
                    <a:pt x="5445806" y="8246"/>
                  </a:lnTo>
                  <a:lnTo>
                    <a:pt x="5500959" y="18515"/>
                  </a:lnTo>
                  <a:lnTo>
                    <a:pt x="5555199" y="32811"/>
                  </a:lnTo>
                  <a:lnTo>
                    <a:pt x="5608236" y="51057"/>
                  </a:lnTo>
                  <a:lnTo>
                    <a:pt x="5659796" y="73159"/>
                  </a:lnTo>
                  <a:lnTo>
                    <a:pt x="5709592" y="98996"/>
                  </a:lnTo>
                  <a:lnTo>
                    <a:pt x="5757348" y="128419"/>
                  </a:lnTo>
                  <a:lnTo>
                    <a:pt x="5802799" y="161276"/>
                  </a:lnTo>
                  <a:lnTo>
                    <a:pt x="5845728" y="197394"/>
                  </a:lnTo>
                  <a:lnTo>
                    <a:pt x="5885877" y="236573"/>
                  </a:lnTo>
                  <a:lnTo>
                    <a:pt x="5923035" y="278591"/>
                  </a:lnTo>
                  <a:lnTo>
                    <a:pt x="5956994" y="323229"/>
                  </a:lnTo>
                  <a:lnTo>
                    <a:pt x="5987590" y="370253"/>
                  </a:lnTo>
                  <a:lnTo>
                    <a:pt x="6014642" y="419401"/>
                  </a:lnTo>
                  <a:lnTo>
                    <a:pt x="6037992" y="470394"/>
                  </a:lnTo>
                  <a:lnTo>
                    <a:pt x="6057539" y="522968"/>
                  </a:lnTo>
                  <a:lnTo>
                    <a:pt x="6073166" y="576848"/>
                  </a:lnTo>
                  <a:lnTo>
                    <a:pt x="6084783" y="631732"/>
                  </a:lnTo>
                  <a:lnTo>
                    <a:pt x="6092332" y="687310"/>
                  </a:lnTo>
                  <a:lnTo>
                    <a:pt x="6095771" y="743293"/>
                  </a:lnTo>
                  <a:lnTo>
                    <a:pt x="6096000" y="76200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19200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762000"/>
                  </a:lnTo>
                  <a:lnTo>
                    <a:pt x="2063" y="705949"/>
                  </a:lnTo>
                  <a:lnTo>
                    <a:pt x="8246" y="650191"/>
                  </a:lnTo>
                  <a:lnTo>
                    <a:pt x="18515" y="595039"/>
                  </a:lnTo>
                  <a:lnTo>
                    <a:pt x="32811" y="540802"/>
                  </a:lnTo>
                  <a:lnTo>
                    <a:pt x="51057" y="487765"/>
                  </a:lnTo>
                  <a:lnTo>
                    <a:pt x="73159" y="436202"/>
                  </a:lnTo>
                  <a:lnTo>
                    <a:pt x="98996" y="386406"/>
                  </a:lnTo>
                  <a:lnTo>
                    <a:pt x="128419" y="338655"/>
                  </a:lnTo>
                  <a:lnTo>
                    <a:pt x="161276" y="293197"/>
                  </a:lnTo>
                  <a:lnTo>
                    <a:pt x="197394" y="250271"/>
                  </a:lnTo>
                  <a:lnTo>
                    <a:pt x="236573" y="210119"/>
                  </a:lnTo>
                  <a:lnTo>
                    <a:pt x="278591" y="172966"/>
                  </a:lnTo>
                  <a:lnTo>
                    <a:pt x="323229" y="139003"/>
                  </a:lnTo>
                  <a:lnTo>
                    <a:pt x="370253" y="108410"/>
                  </a:lnTo>
                  <a:lnTo>
                    <a:pt x="419401" y="81360"/>
                  </a:lnTo>
                  <a:lnTo>
                    <a:pt x="470394" y="58003"/>
                  </a:lnTo>
                  <a:lnTo>
                    <a:pt x="522969" y="38460"/>
                  </a:lnTo>
                  <a:lnTo>
                    <a:pt x="576848" y="22835"/>
                  </a:lnTo>
                  <a:lnTo>
                    <a:pt x="631732" y="11217"/>
                  </a:lnTo>
                  <a:lnTo>
                    <a:pt x="687310" y="3669"/>
                  </a:lnTo>
                  <a:lnTo>
                    <a:pt x="743293" y="229"/>
                  </a:lnTo>
                  <a:lnTo>
                    <a:pt x="762000" y="0"/>
                  </a:lnTo>
                  <a:lnTo>
                    <a:pt x="6096000" y="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662419" y="3593693"/>
            <a:ext cx="4894580" cy="514731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84"/>
              </a:spcBef>
            </a:pPr>
            <a:r>
              <a:rPr dirty="0" sz="2850" spc="-75">
                <a:solidFill>
                  <a:srgbClr val="FFFFFF"/>
                </a:solidFill>
                <a:latin typeface="Verdana"/>
                <a:cs typeface="Verdana"/>
              </a:rPr>
              <a:t>Психологи</a:t>
            </a:r>
            <a:r>
              <a:rPr dirty="0" sz="28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28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терапевты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могут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50">
                <a:solidFill>
                  <a:srgbClr val="FFFFFF"/>
                </a:solidFill>
                <a:latin typeface="Verdana"/>
                <a:cs typeface="Verdana"/>
              </a:rPr>
              <a:t>помочь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0">
                <a:solidFill>
                  <a:srgbClr val="FFFFFF"/>
                </a:solidFill>
                <a:latin typeface="Verdana"/>
                <a:cs typeface="Verdana"/>
              </a:rPr>
              <a:t>людям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dirty="0" sz="2850" spc="-75">
                <a:solidFill>
                  <a:srgbClr val="FFFFFF"/>
                </a:solidFill>
                <a:latin typeface="Verdana"/>
                <a:cs typeface="Verdana"/>
              </a:rPr>
              <a:t>хроническим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стрессом </a:t>
            </a:r>
            <a:r>
              <a:rPr dirty="0" sz="2850" spc="-45">
                <a:solidFill>
                  <a:srgbClr val="FFFFFF"/>
                </a:solidFill>
                <a:latin typeface="Verdana"/>
                <a:cs typeface="Verdana"/>
              </a:rPr>
              <a:t>разработать</a:t>
            </a:r>
            <a:r>
              <a:rPr dirty="0" sz="285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стратегии преодоления </a:t>
            </a:r>
            <a:r>
              <a:rPr dirty="0" sz="2850" spc="-95">
                <a:solidFill>
                  <a:srgbClr val="FFFFFF"/>
                </a:solidFill>
                <a:latin typeface="Verdana"/>
                <a:cs typeface="Verdana"/>
              </a:rPr>
              <a:t>повседневных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стрессоров. </a:t>
            </a:r>
            <a:r>
              <a:rPr dirty="0" sz="2850" spc="-130">
                <a:solidFill>
                  <a:srgbClr val="FFFFFF"/>
                </a:solidFill>
                <a:latin typeface="Verdana"/>
                <a:cs typeface="Verdana"/>
              </a:rPr>
              <a:t>Они</a:t>
            </a:r>
            <a:r>
              <a:rPr dirty="0" sz="28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могут</a:t>
            </a:r>
            <a:r>
              <a:rPr dirty="0" sz="28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научить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методам</a:t>
            </a:r>
            <a:r>
              <a:rPr dirty="0" sz="28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релаксации, </a:t>
            </a:r>
            <a:r>
              <a:rPr dirty="0" sz="2850" spc="-35">
                <a:solidFill>
                  <a:srgbClr val="FFFFFF"/>
                </a:solidFill>
                <a:latin typeface="Verdana"/>
                <a:cs typeface="Verdana"/>
              </a:rPr>
              <a:t>таким</a:t>
            </a:r>
            <a:r>
              <a:rPr dirty="0" sz="28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6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dirty="0" sz="28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дыхательные </a:t>
            </a:r>
            <a:r>
              <a:rPr dirty="0" sz="2850" spc="-105">
                <a:solidFill>
                  <a:srgbClr val="FFFFFF"/>
                </a:solidFill>
                <a:latin typeface="Verdana"/>
                <a:cs typeface="Verdana"/>
              </a:rPr>
              <a:t>упражнения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28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медитация, </a:t>
            </a:r>
            <a:r>
              <a:rPr dirty="0" sz="2850" spc="-11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28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5">
                <a:solidFill>
                  <a:srgbClr val="FFFFFF"/>
                </a:solidFill>
                <a:latin typeface="Verdana"/>
                <a:cs typeface="Verdana"/>
              </a:rPr>
              <a:t>также</a:t>
            </a:r>
            <a:r>
              <a:rPr dirty="0" sz="28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техникам </a:t>
            </a:r>
            <a:r>
              <a:rPr dirty="0" sz="2850" spc="-114">
                <a:solidFill>
                  <a:srgbClr val="FFFFFF"/>
                </a:solidFill>
                <a:latin typeface="Verdana"/>
                <a:cs typeface="Verdana"/>
              </a:rPr>
              <a:t>управления</a:t>
            </a:r>
            <a:r>
              <a:rPr dirty="0" sz="28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0">
                <a:solidFill>
                  <a:srgbClr val="FFFFFF"/>
                </a:solidFill>
                <a:latin typeface="Verdana"/>
                <a:cs typeface="Verdana"/>
              </a:rPr>
              <a:t>временем</a:t>
            </a:r>
            <a:r>
              <a:rPr dirty="0" sz="28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5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dirty="0" sz="2850" spc="-95">
                <a:solidFill>
                  <a:srgbClr val="FFFFFF"/>
                </a:solidFill>
                <a:latin typeface="Verdana"/>
                <a:cs typeface="Verdana"/>
              </a:rPr>
              <a:t>организации</a:t>
            </a:r>
            <a:r>
              <a:rPr dirty="0" sz="28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задач.</a:t>
            </a:r>
            <a:endParaRPr sz="285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707563" y="579119"/>
            <a:ext cx="1184910" cy="2171700"/>
            <a:chOff x="15707563" y="579119"/>
            <a:chExt cx="1184910" cy="2171700"/>
          </a:xfrm>
        </p:grpSpPr>
        <p:sp>
          <p:nvSpPr>
            <p:cNvPr id="8" name="object 8" descr=""/>
            <p:cNvSpPr/>
            <p:nvPr/>
          </p:nvSpPr>
          <p:spPr>
            <a:xfrm>
              <a:off x="15935642" y="1755837"/>
              <a:ext cx="791845" cy="991869"/>
            </a:xfrm>
            <a:custGeom>
              <a:avLst/>
              <a:gdLst/>
              <a:ahLst/>
              <a:cxnLst/>
              <a:rect l="l" t="t" r="r" b="b"/>
              <a:pathLst>
                <a:path w="791844" h="991869">
                  <a:moveTo>
                    <a:pt x="365799" y="991533"/>
                  </a:moveTo>
                  <a:lnTo>
                    <a:pt x="307224" y="989248"/>
                  </a:lnTo>
                  <a:lnTo>
                    <a:pt x="254512" y="982099"/>
                  </a:lnTo>
                  <a:lnTo>
                    <a:pt x="206942" y="969645"/>
                  </a:lnTo>
                  <a:lnTo>
                    <a:pt x="163796" y="951447"/>
                  </a:lnTo>
                  <a:lnTo>
                    <a:pt x="124352" y="927065"/>
                  </a:lnTo>
                  <a:lnTo>
                    <a:pt x="87892" y="896058"/>
                  </a:lnTo>
                  <a:lnTo>
                    <a:pt x="53696" y="857987"/>
                  </a:lnTo>
                  <a:lnTo>
                    <a:pt x="21044" y="812410"/>
                  </a:lnTo>
                  <a:lnTo>
                    <a:pt x="0" y="733547"/>
                  </a:lnTo>
                  <a:lnTo>
                    <a:pt x="631" y="683565"/>
                  </a:lnTo>
                  <a:lnTo>
                    <a:pt x="6921" y="630168"/>
                  </a:lnTo>
                  <a:lnTo>
                    <a:pt x="17539" y="576069"/>
                  </a:lnTo>
                  <a:lnTo>
                    <a:pt x="31151" y="523981"/>
                  </a:lnTo>
                  <a:lnTo>
                    <a:pt x="46425" y="476618"/>
                  </a:lnTo>
                  <a:lnTo>
                    <a:pt x="62029" y="436693"/>
                  </a:lnTo>
                  <a:lnTo>
                    <a:pt x="88390" y="371655"/>
                  </a:lnTo>
                  <a:lnTo>
                    <a:pt x="109054" y="312911"/>
                  </a:lnTo>
                  <a:lnTo>
                    <a:pt x="125133" y="260192"/>
                  </a:lnTo>
                  <a:lnTo>
                    <a:pt x="137741" y="213230"/>
                  </a:lnTo>
                  <a:lnTo>
                    <a:pt x="147992" y="171757"/>
                  </a:lnTo>
                  <a:lnTo>
                    <a:pt x="156998" y="135506"/>
                  </a:lnTo>
                  <a:lnTo>
                    <a:pt x="175734" y="77596"/>
                  </a:lnTo>
                  <a:lnTo>
                    <a:pt x="202855" y="37357"/>
                  </a:lnTo>
                  <a:lnTo>
                    <a:pt x="247269" y="12644"/>
                  </a:lnTo>
                  <a:lnTo>
                    <a:pt x="317883" y="1315"/>
                  </a:lnTo>
                  <a:lnTo>
                    <a:pt x="365799" y="0"/>
                  </a:lnTo>
                  <a:lnTo>
                    <a:pt x="419097" y="2579"/>
                  </a:lnTo>
                  <a:lnTo>
                    <a:pt x="466435" y="10243"/>
                  </a:lnTo>
                  <a:lnTo>
                    <a:pt x="508293" y="22882"/>
                  </a:lnTo>
                  <a:lnTo>
                    <a:pt x="545152" y="40383"/>
                  </a:lnTo>
                  <a:lnTo>
                    <a:pt x="577493" y="62636"/>
                  </a:lnTo>
                  <a:lnTo>
                    <a:pt x="605797" y="89531"/>
                  </a:lnTo>
                  <a:lnTo>
                    <a:pt x="630543" y="120955"/>
                  </a:lnTo>
                  <a:lnTo>
                    <a:pt x="652212" y="156798"/>
                  </a:lnTo>
                  <a:lnTo>
                    <a:pt x="671285" y="196950"/>
                  </a:lnTo>
                  <a:lnTo>
                    <a:pt x="688243" y="241298"/>
                  </a:lnTo>
                  <a:lnTo>
                    <a:pt x="703566" y="289733"/>
                  </a:lnTo>
                  <a:lnTo>
                    <a:pt x="717735" y="342143"/>
                  </a:lnTo>
                  <a:lnTo>
                    <a:pt x="731229" y="398417"/>
                  </a:lnTo>
                  <a:lnTo>
                    <a:pt x="744531" y="458444"/>
                  </a:lnTo>
                  <a:lnTo>
                    <a:pt x="754612" y="503739"/>
                  </a:lnTo>
                  <a:lnTo>
                    <a:pt x="765636" y="553881"/>
                  </a:lnTo>
                  <a:lnTo>
                    <a:pt x="776210" y="607077"/>
                  </a:lnTo>
                  <a:lnTo>
                    <a:pt x="784946" y="661535"/>
                  </a:lnTo>
                  <a:lnTo>
                    <a:pt x="790452" y="715462"/>
                  </a:lnTo>
                  <a:lnTo>
                    <a:pt x="791337" y="767067"/>
                  </a:lnTo>
                  <a:lnTo>
                    <a:pt x="786213" y="814558"/>
                  </a:lnTo>
                  <a:lnTo>
                    <a:pt x="773688" y="856142"/>
                  </a:lnTo>
                  <a:lnTo>
                    <a:pt x="752371" y="890026"/>
                  </a:lnTo>
                  <a:lnTo>
                    <a:pt x="716446" y="922576"/>
                  </a:lnTo>
                  <a:lnTo>
                    <a:pt x="674729" y="947306"/>
                  </a:lnTo>
                  <a:lnTo>
                    <a:pt x="628345" y="965289"/>
                  </a:lnTo>
                  <a:lnTo>
                    <a:pt x="578420" y="977597"/>
                  </a:lnTo>
                  <a:lnTo>
                    <a:pt x="526077" y="985303"/>
                  </a:lnTo>
                  <a:lnTo>
                    <a:pt x="472443" y="989479"/>
                  </a:lnTo>
                  <a:lnTo>
                    <a:pt x="418642" y="991198"/>
                  </a:lnTo>
                  <a:lnTo>
                    <a:pt x="365799" y="991533"/>
                  </a:lnTo>
                  <a:close/>
                </a:path>
              </a:pathLst>
            </a:custGeom>
            <a:solidFill>
              <a:srgbClr val="3C3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015018" y="1307032"/>
              <a:ext cx="861060" cy="1443990"/>
            </a:xfrm>
            <a:custGeom>
              <a:avLst/>
              <a:gdLst/>
              <a:ahLst/>
              <a:cxnLst/>
              <a:rect l="l" t="t" r="r" b="b"/>
              <a:pathLst>
                <a:path w="861059" h="1443989">
                  <a:moveTo>
                    <a:pt x="135928" y="809891"/>
                  </a:moveTo>
                  <a:lnTo>
                    <a:pt x="129006" y="808202"/>
                  </a:lnTo>
                  <a:lnTo>
                    <a:pt x="0" y="1341107"/>
                  </a:lnTo>
                  <a:lnTo>
                    <a:pt x="6934" y="1342783"/>
                  </a:lnTo>
                  <a:lnTo>
                    <a:pt x="135928" y="809891"/>
                  </a:lnTo>
                  <a:close/>
                </a:path>
                <a:path w="861059" h="1443989">
                  <a:moveTo>
                    <a:pt x="296278" y="755230"/>
                  </a:moveTo>
                  <a:lnTo>
                    <a:pt x="268211" y="788047"/>
                  </a:lnTo>
                  <a:lnTo>
                    <a:pt x="250634" y="827290"/>
                  </a:lnTo>
                  <a:lnTo>
                    <a:pt x="237896" y="868362"/>
                  </a:lnTo>
                  <a:lnTo>
                    <a:pt x="230225" y="910704"/>
                  </a:lnTo>
                  <a:lnTo>
                    <a:pt x="227266" y="956221"/>
                  </a:lnTo>
                  <a:lnTo>
                    <a:pt x="227063" y="978928"/>
                  </a:lnTo>
                  <a:lnTo>
                    <a:pt x="227406" y="1018019"/>
                  </a:lnTo>
                  <a:lnTo>
                    <a:pt x="227418" y="1034821"/>
                  </a:lnTo>
                  <a:lnTo>
                    <a:pt x="221221" y="1116253"/>
                  </a:lnTo>
                  <a:lnTo>
                    <a:pt x="212128" y="1163459"/>
                  </a:lnTo>
                  <a:lnTo>
                    <a:pt x="200177" y="1210043"/>
                  </a:lnTo>
                  <a:lnTo>
                    <a:pt x="186385" y="1256030"/>
                  </a:lnTo>
                  <a:lnTo>
                    <a:pt x="171780" y="1301394"/>
                  </a:lnTo>
                  <a:lnTo>
                    <a:pt x="133883" y="1417764"/>
                  </a:lnTo>
                  <a:lnTo>
                    <a:pt x="140652" y="1420025"/>
                  </a:lnTo>
                  <a:lnTo>
                    <a:pt x="178663" y="1303540"/>
                  </a:lnTo>
                  <a:lnTo>
                    <a:pt x="193357" y="1257871"/>
                  </a:lnTo>
                  <a:lnTo>
                    <a:pt x="207251" y="1211592"/>
                  </a:lnTo>
                  <a:lnTo>
                    <a:pt x="219290" y="1164666"/>
                  </a:lnTo>
                  <a:lnTo>
                    <a:pt x="228434" y="1117066"/>
                  </a:lnTo>
                  <a:lnTo>
                    <a:pt x="233667" y="1068781"/>
                  </a:lnTo>
                  <a:lnTo>
                    <a:pt x="234670" y="1034897"/>
                  </a:lnTo>
                  <a:lnTo>
                    <a:pt x="234657" y="1017993"/>
                  </a:lnTo>
                  <a:lnTo>
                    <a:pt x="234302" y="978992"/>
                  </a:lnTo>
                  <a:lnTo>
                    <a:pt x="234454" y="956487"/>
                  </a:lnTo>
                  <a:lnTo>
                    <a:pt x="237350" y="911529"/>
                  </a:lnTo>
                  <a:lnTo>
                    <a:pt x="244817" y="870064"/>
                  </a:lnTo>
                  <a:lnTo>
                    <a:pt x="257276" y="829818"/>
                  </a:lnTo>
                  <a:lnTo>
                    <a:pt x="274510" y="791349"/>
                  </a:lnTo>
                  <a:lnTo>
                    <a:pt x="296278" y="755230"/>
                  </a:lnTo>
                  <a:close/>
                </a:path>
                <a:path w="861059" h="1443989">
                  <a:moveTo>
                    <a:pt x="396544" y="818108"/>
                  </a:moveTo>
                  <a:lnTo>
                    <a:pt x="381304" y="855218"/>
                  </a:lnTo>
                  <a:lnTo>
                    <a:pt x="375907" y="894511"/>
                  </a:lnTo>
                  <a:lnTo>
                    <a:pt x="372681" y="933665"/>
                  </a:lnTo>
                  <a:lnTo>
                    <a:pt x="370878" y="972146"/>
                  </a:lnTo>
                  <a:lnTo>
                    <a:pt x="369582" y="1013752"/>
                  </a:lnTo>
                  <a:lnTo>
                    <a:pt x="368261" y="1057770"/>
                  </a:lnTo>
                  <a:lnTo>
                    <a:pt x="366052" y="1102169"/>
                  </a:lnTo>
                  <a:lnTo>
                    <a:pt x="362140" y="1146556"/>
                  </a:lnTo>
                  <a:lnTo>
                    <a:pt x="355676" y="1190498"/>
                  </a:lnTo>
                  <a:lnTo>
                    <a:pt x="344830" y="1240663"/>
                  </a:lnTo>
                  <a:lnTo>
                    <a:pt x="340829" y="1257185"/>
                  </a:lnTo>
                  <a:lnTo>
                    <a:pt x="330047" y="1303426"/>
                  </a:lnTo>
                  <a:lnTo>
                    <a:pt x="321805" y="1350124"/>
                  </a:lnTo>
                  <a:lnTo>
                    <a:pt x="318795" y="1397012"/>
                  </a:lnTo>
                  <a:lnTo>
                    <a:pt x="323723" y="1443786"/>
                  </a:lnTo>
                  <a:lnTo>
                    <a:pt x="330733" y="1442478"/>
                  </a:lnTo>
                  <a:lnTo>
                    <a:pt x="325920" y="1396720"/>
                  </a:lnTo>
                  <a:lnTo>
                    <a:pt x="328930" y="1350632"/>
                  </a:lnTo>
                  <a:lnTo>
                    <a:pt x="337096" y="1304582"/>
                  </a:lnTo>
                  <a:lnTo>
                    <a:pt x="347713" y="1258963"/>
                  </a:lnTo>
                  <a:lnTo>
                    <a:pt x="351726" y="1242352"/>
                  </a:lnTo>
                  <a:lnTo>
                    <a:pt x="355650" y="1225575"/>
                  </a:lnTo>
                  <a:lnTo>
                    <a:pt x="369150" y="1147597"/>
                  </a:lnTo>
                  <a:lnTo>
                    <a:pt x="373075" y="1102918"/>
                  </a:lnTo>
                  <a:lnTo>
                    <a:pt x="375310" y="1058252"/>
                  </a:lnTo>
                  <a:lnTo>
                    <a:pt x="378015" y="972388"/>
                  </a:lnTo>
                  <a:lnTo>
                    <a:pt x="379806" y="934262"/>
                  </a:lnTo>
                  <a:lnTo>
                    <a:pt x="383006" y="895477"/>
                  </a:lnTo>
                  <a:lnTo>
                    <a:pt x="388340" y="856576"/>
                  </a:lnTo>
                  <a:lnTo>
                    <a:pt x="396544" y="818108"/>
                  </a:lnTo>
                  <a:close/>
                </a:path>
                <a:path w="861059" h="1443989">
                  <a:moveTo>
                    <a:pt x="500253" y="787565"/>
                  </a:moveTo>
                  <a:lnTo>
                    <a:pt x="493128" y="787565"/>
                  </a:lnTo>
                  <a:lnTo>
                    <a:pt x="492988" y="836764"/>
                  </a:lnTo>
                  <a:lnTo>
                    <a:pt x="492721" y="886053"/>
                  </a:lnTo>
                  <a:lnTo>
                    <a:pt x="492353" y="935418"/>
                  </a:lnTo>
                  <a:lnTo>
                    <a:pt x="491858" y="984846"/>
                  </a:lnTo>
                  <a:lnTo>
                    <a:pt x="491248" y="1034300"/>
                  </a:lnTo>
                  <a:lnTo>
                    <a:pt x="490524" y="1083779"/>
                  </a:lnTo>
                  <a:lnTo>
                    <a:pt x="489673" y="1133271"/>
                  </a:lnTo>
                  <a:lnTo>
                    <a:pt x="488721" y="1182751"/>
                  </a:lnTo>
                  <a:lnTo>
                    <a:pt x="487641" y="1232204"/>
                  </a:lnTo>
                  <a:lnTo>
                    <a:pt x="486460" y="1281607"/>
                  </a:lnTo>
                  <a:lnTo>
                    <a:pt x="485152" y="1330960"/>
                  </a:lnTo>
                  <a:lnTo>
                    <a:pt x="483730" y="1380236"/>
                  </a:lnTo>
                  <a:lnTo>
                    <a:pt x="482193" y="1429410"/>
                  </a:lnTo>
                  <a:lnTo>
                    <a:pt x="489331" y="1429651"/>
                  </a:lnTo>
                  <a:lnTo>
                    <a:pt x="490855" y="1380439"/>
                  </a:lnTo>
                  <a:lnTo>
                    <a:pt x="492277" y="1331150"/>
                  </a:lnTo>
                  <a:lnTo>
                    <a:pt x="493585" y="1281785"/>
                  </a:lnTo>
                  <a:lnTo>
                    <a:pt x="494766" y="1232357"/>
                  </a:lnTo>
                  <a:lnTo>
                    <a:pt x="495846" y="1182890"/>
                  </a:lnTo>
                  <a:lnTo>
                    <a:pt x="496811" y="1133398"/>
                  </a:lnTo>
                  <a:lnTo>
                    <a:pt x="497649" y="1083894"/>
                  </a:lnTo>
                  <a:lnTo>
                    <a:pt x="498373" y="1034402"/>
                  </a:lnTo>
                  <a:lnTo>
                    <a:pt x="498983" y="984923"/>
                  </a:lnTo>
                  <a:lnTo>
                    <a:pt x="499478" y="935494"/>
                  </a:lnTo>
                  <a:lnTo>
                    <a:pt x="499859" y="886104"/>
                  </a:lnTo>
                  <a:lnTo>
                    <a:pt x="500113" y="836790"/>
                  </a:lnTo>
                  <a:lnTo>
                    <a:pt x="500253" y="787565"/>
                  </a:lnTo>
                  <a:close/>
                </a:path>
                <a:path w="861059" h="1443989">
                  <a:moveTo>
                    <a:pt x="642950" y="1250111"/>
                  </a:moveTo>
                  <a:lnTo>
                    <a:pt x="638644" y="1202029"/>
                  </a:lnTo>
                  <a:lnTo>
                    <a:pt x="631329" y="1154112"/>
                  </a:lnTo>
                  <a:lnTo>
                    <a:pt x="622731" y="1107300"/>
                  </a:lnTo>
                  <a:lnTo>
                    <a:pt x="620890" y="1097800"/>
                  </a:lnTo>
                  <a:lnTo>
                    <a:pt x="619099" y="1088402"/>
                  </a:lnTo>
                  <a:lnTo>
                    <a:pt x="607695" y="1018527"/>
                  </a:lnTo>
                  <a:lnTo>
                    <a:pt x="601865" y="966914"/>
                  </a:lnTo>
                  <a:lnTo>
                    <a:pt x="598258" y="915111"/>
                  </a:lnTo>
                  <a:lnTo>
                    <a:pt x="596874" y="863206"/>
                  </a:lnTo>
                  <a:lnTo>
                    <a:pt x="597712" y="811276"/>
                  </a:lnTo>
                  <a:lnTo>
                    <a:pt x="600760" y="759396"/>
                  </a:lnTo>
                  <a:lnTo>
                    <a:pt x="593636" y="758799"/>
                  </a:lnTo>
                  <a:lnTo>
                    <a:pt x="590588" y="810971"/>
                  </a:lnTo>
                  <a:lnTo>
                    <a:pt x="589749" y="863206"/>
                  </a:lnTo>
                  <a:lnTo>
                    <a:pt x="591146" y="915416"/>
                  </a:lnTo>
                  <a:lnTo>
                    <a:pt x="594779" y="967511"/>
                  </a:lnTo>
                  <a:lnTo>
                    <a:pt x="600633" y="1019416"/>
                  </a:lnTo>
                  <a:lnTo>
                    <a:pt x="608723" y="1071041"/>
                  </a:lnTo>
                  <a:lnTo>
                    <a:pt x="615734" y="1108608"/>
                  </a:lnTo>
                  <a:lnTo>
                    <a:pt x="624255" y="1154861"/>
                  </a:lnTo>
                  <a:lnTo>
                    <a:pt x="631494" y="1202169"/>
                  </a:lnTo>
                  <a:lnTo>
                    <a:pt x="635787" y="1249578"/>
                  </a:lnTo>
                  <a:lnTo>
                    <a:pt x="635482" y="1296111"/>
                  </a:lnTo>
                  <a:lnTo>
                    <a:pt x="628916" y="1340802"/>
                  </a:lnTo>
                  <a:lnTo>
                    <a:pt x="614426" y="1382699"/>
                  </a:lnTo>
                  <a:lnTo>
                    <a:pt x="620839" y="1385785"/>
                  </a:lnTo>
                  <a:lnTo>
                    <a:pt x="635749" y="1342936"/>
                  </a:lnTo>
                  <a:lnTo>
                    <a:pt x="642556" y="1297393"/>
                  </a:lnTo>
                  <a:lnTo>
                    <a:pt x="642950" y="1250111"/>
                  </a:lnTo>
                  <a:close/>
                </a:path>
                <a:path w="861059" h="1443989">
                  <a:moveTo>
                    <a:pt x="860729" y="549922"/>
                  </a:moveTo>
                  <a:lnTo>
                    <a:pt x="852258" y="499922"/>
                  </a:lnTo>
                  <a:lnTo>
                    <a:pt x="839292" y="436016"/>
                  </a:lnTo>
                  <a:lnTo>
                    <a:pt x="823633" y="374637"/>
                  </a:lnTo>
                  <a:lnTo>
                    <a:pt x="805637" y="316242"/>
                  </a:lnTo>
                  <a:lnTo>
                    <a:pt x="785660" y="261302"/>
                  </a:lnTo>
                  <a:lnTo>
                    <a:pt x="764032" y="210299"/>
                  </a:lnTo>
                  <a:lnTo>
                    <a:pt x="741108" y="163690"/>
                  </a:lnTo>
                  <a:lnTo>
                    <a:pt x="717232" y="121945"/>
                  </a:lnTo>
                  <a:lnTo>
                    <a:pt x="692746" y="85547"/>
                  </a:lnTo>
                  <a:lnTo>
                    <a:pt x="668007" y="54940"/>
                  </a:lnTo>
                  <a:lnTo>
                    <a:pt x="619112" y="13042"/>
                  </a:lnTo>
                  <a:lnTo>
                    <a:pt x="573316" y="0"/>
                  </a:lnTo>
                  <a:lnTo>
                    <a:pt x="554215" y="6362"/>
                  </a:lnTo>
                  <a:lnTo>
                    <a:pt x="542150" y="22047"/>
                  </a:lnTo>
                  <a:lnTo>
                    <a:pt x="536079" y="46177"/>
                  </a:lnTo>
                  <a:lnTo>
                    <a:pt x="535000" y="77851"/>
                  </a:lnTo>
                  <a:lnTo>
                    <a:pt x="537870" y="116154"/>
                  </a:lnTo>
                  <a:lnTo>
                    <a:pt x="543687" y="160185"/>
                  </a:lnTo>
                  <a:lnTo>
                    <a:pt x="551421" y="209067"/>
                  </a:lnTo>
                  <a:lnTo>
                    <a:pt x="560031" y="261886"/>
                  </a:lnTo>
                  <a:lnTo>
                    <a:pt x="568528" y="317741"/>
                  </a:lnTo>
                  <a:lnTo>
                    <a:pt x="575856" y="375742"/>
                  </a:lnTo>
                  <a:lnTo>
                    <a:pt x="580999" y="434987"/>
                  </a:lnTo>
                  <a:lnTo>
                    <a:pt x="582942" y="494576"/>
                  </a:lnTo>
                  <a:lnTo>
                    <a:pt x="582904" y="575297"/>
                  </a:lnTo>
                  <a:lnTo>
                    <a:pt x="583577" y="640130"/>
                  </a:lnTo>
                  <a:lnTo>
                    <a:pt x="586168" y="690664"/>
                  </a:lnTo>
                  <a:lnTo>
                    <a:pt x="591883" y="728472"/>
                  </a:lnTo>
                  <a:lnTo>
                    <a:pt x="617423" y="772223"/>
                  </a:lnTo>
                  <a:lnTo>
                    <a:pt x="669785" y="783996"/>
                  </a:lnTo>
                  <a:lnTo>
                    <a:pt x="707631" y="779284"/>
                  </a:lnTo>
                  <a:lnTo>
                    <a:pt x="743889" y="765759"/>
                  </a:lnTo>
                  <a:lnTo>
                    <a:pt x="777328" y="744321"/>
                  </a:lnTo>
                  <a:lnTo>
                    <a:pt x="806792" y="715860"/>
                  </a:lnTo>
                  <a:lnTo>
                    <a:pt x="831049" y="681291"/>
                  </a:lnTo>
                  <a:lnTo>
                    <a:pt x="848931" y="641502"/>
                  </a:lnTo>
                  <a:lnTo>
                    <a:pt x="859218" y="597420"/>
                  </a:lnTo>
                  <a:lnTo>
                    <a:pt x="860729" y="54992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07563" y="1206702"/>
              <a:ext cx="1184425" cy="9413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2111" y="579119"/>
              <a:ext cx="465692" cy="82596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818389" y="1893949"/>
              <a:ext cx="675005" cy="320040"/>
            </a:xfrm>
            <a:custGeom>
              <a:avLst/>
              <a:gdLst/>
              <a:ahLst/>
              <a:cxnLst/>
              <a:rect l="l" t="t" r="r" b="b"/>
              <a:pathLst>
                <a:path w="675005" h="320039">
                  <a:moveTo>
                    <a:pt x="541739" y="319857"/>
                  </a:moveTo>
                  <a:lnTo>
                    <a:pt x="514385" y="316410"/>
                  </a:lnTo>
                  <a:lnTo>
                    <a:pt x="480973" y="309664"/>
                  </a:lnTo>
                  <a:lnTo>
                    <a:pt x="449521" y="300735"/>
                  </a:lnTo>
                  <a:lnTo>
                    <a:pt x="428048" y="290736"/>
                  </a:lnTo>
                  <a:lnTo>
                    <a:pt x="393503" y="285814"/>
                  </a:lnTo>
                  <a:lnTo>
                    <a:pt x="354125" y="274274"/>
                  </a:lnTo>
                  <a:lnTo>
                    <a:pt x="313811" y="260683"/>
                  </a:lnTo>
                  <a:lnTo>
                    <a:pt x="276460" y="249610"/>
                  </a:lnTo>
                  <a:lnTo>
                    <a:pt x="233795" y="235634"/>
                  </a:lnTo>
                  <a:lnTo>
                    <a:pt x="185768" y="214229"/>
                  </a:lnTo>
                  <a:lnTo>
                    <a:pt x="136322" y="188367"/>
                  </a:lnTo>
                  <a:lnTo>
                    <a:pt x="89400" y="161019"/>
                  </a:lnTo>
                  <a:lnTo>
                    <a:pt x="48946" y="135157"/>
                  </a:lnTo>
                  <a:lnTo>
                    <a:pt x="3955" y="81328"/>
                  </a:lnTo>
                  <a:lnTo>
                    <a:pt x="0" y="47265"/>
                  </a:lnTo>
                  <a:lnTo>
                    <a:pt x="4219" y="19465"/>
                  </a:lnTo>
                  <a:lnTo>
                    <a:pt x="13795" y="5827"/>
                  </a:lnTo>
                  <a:lnTo>
                    <a:pt x="56605" y="0"/>
                  </a:lnTo>
                  <a:lnTo>
                    <a:pt x="109740" y="2707"/>
                  </a:lnTo>
                  <a:lnTo>
                    <a:pt x="162363" y="9471"/>
                  </a:lnTo>
                  <a:lnTo>
                    <a:pt x="203636" y="15812"/>
                  </a:lnTo>
                  <a:lnTo>
                    <a:pt x="237078" y="41679"/>
                  </a:lnTo>
                  <a:lnTo>
                    <a:pt x="273933" y="71343"/>
                  </a:lnTo>
                  <a:lnTo>
                    <a:pt x="313538" y="102124"/>
                  </a:lnTo>
                  <a:lnTo>
                    <a:pt x="355235" y="131341"/>
                  </a:lnTo>
                  <a:lnTo>
                    <a:pt x="398361" y="156315"/>
                  </a:lnTo>
                  <a:lnTo>
                    <a:pt x="442256" y="174365"/>
                  </a:lnTo>
                  <a:lnTo>
                    <a:pt x="486259" y="182811"/>
                  </a:lnTo>
                  <a:lnTo>
                    <a:pt x="495921" y="182599"/>
                  </a:lnTo>
                  <a:lnTo>
                    <a:pt x="516598" y="181473"/>
                  </a:lnTo>
                  <a:lnTo>
                    <a:pt x="545449" y="179501"/>
                  </a:lnTo>
                  <a:lnTo>
                    <a:pt x="579635" y="176749"/>
                  </a:lnTo>
                  <a:lnTo>
                    <a:pt x="616625" y="181354"/>
                  </a:lnTo>
                  <a:lnTo>
                    <a:pt x="642020" y="198708"/>
                  </a:lnTo>
                  <a:lnTo>
                    <a:pt x="660042" y="222614"/>
                  </a:lnTo>
                  <a:lnTo>
                    <a:pt x="674912" y="246876"/>
                  </a:lnTo>
                  <a:lnTo>
                    <a:pt x="671462" y="272688"/>
                  </a:lnTo>
                  <a:lnTo>
                    <a:pt x="638486" y="297095"/>
                  </a:lnTo>
                  <a:lnTo>
                    <a:pt x="590429" y="314638"/>
                  </a:lnTo>
                  <a:lnTo>
                    <a:pt x="541739" y="319857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26374" y="2072927"/>
              <a:ext cx="254826" cy="2150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6039630" y="1859635"/>
              <a:ext cx="796290" cy="313055"/>
            </a:xfrm>
            <a:custGeom>
              <a:avLst/>
              <a:gdLst/>
              <a:ahLst/>
              <a:cxnLst/>
              <a:rect l="l" t="t" r="r" b="b"/>
              <a:pathLst>
                <a:path w="796290" h="313055">
                  <a:moveTo>
                    <a:pt x="99993" y="312534"/>
                  </a:moveTo>
                  <a:lnTo>
                    <a:pt x="94898" y="309360"/>
                  </a:lnTo>
                  <a:lnTo>
                    <a:pt x="92128" y="302832"/>
                  </a:lnTo>
                  <a:lnTo>
                    <a:pt x="92878" y="295557"/>
                  </a:lnTo>
                  <a:lnTo>
                    <a:pt x="96836" y="288349"/>
                  </a:lnTo>
                  <a:lnTo>
                    <a:pt x="103689" y="282022"/>
                  </a:lnTo>
                  <a:lnTo>
                    <a:pt x="165821" y="239232"/>
                  </a:lnTo>
                  <a:lnTo>
                    <a:pt x="158574" y="236023"/>
                  </a:lnTo>
                  <a:lnTo>
                    <a:pt x="151446" y="232457"/>
                  </a:lnTo>
                  <a:lnTo>
                    <a:pt x="144793" y="228654"/>
                  </a:lnTo>
                  <a:lnTo>
                    <a:pt x="87057" y="266332"/>
                  </a:lnTo>
                  <a:lnTo>
                    <a:pt x="74052" y="274957"/>
                  </a:lnTo>
                  <a:lnTo>
                    <a:pt x="55546" y="285944"/>
                  </a:lnTo>
                  <a:lnTo>
                    <a:pt x="37707" y="293811"/>
                  </a:lnTo>
                  <a:lnTo>
                    <a:pt x="26707" y="293076"/>
                  </a:lnTo>
                  <a:lnTo>
                    <a:pt x="23121" y="285625"/>
                  </a:lnTo>
                  <a:lnTo>
                    <a:pt x="23232" y="277594"/>
                  </a:lnTo>
                  <a:lnTo>
                    <a:pt x="26774" y="269876"/>
                  </a:lnTo>
                  <a:lnTo>
                    <a:pt x="33479" y="263361"/>
                  </a:lnTo>
                  <a:lnTo>
                    <a:pt x="108441" y="211656"/>
                  </a:lnTo>
                  <a:lnTo>
                    <a:pt x="108203" y="211419"/>
                  </a:lnTo>
                  <a:lnTo>
                    <a:pt x="108084" y="211181"/>
                  </a:lnTo>
                  <a:lnTo>
                    <a:pt x="40488" y="241966"/>
                  </a:lnTo>
                  <a:lnTo>
                    <a:pt x="30161" y="247172"/>
                  </a:lnTo>
                  <a:lnTo>
                    <a:pt x="18644" y="251965"/>
                  </a:lnTo>
                  <a:lnTo>
                    <a:pt x="8395" y="254017"/>
                  </a:lnTo>
                  <a:lnTo>
                    <a:pt x="1878" y="250999"/>
                  </a:lnTo>
                  <a:lnTo>
                    <a:pt x="0" y="244241"/>
                  </a:lnTo>
                  <a:lnTo>
                    <a:pt x="1730" y="237137"/>
                  </a:lnTo>
                  <a:lnTo>
                    <a:pt x="6623" y="230457"/>
                  </a:lnTo>
                  <a:lnTo>
                    <a:pt x="14233" y="224969"/>
                  </a:lnTo>
                  <a:lnTo>
                    <a:pt x="91096" y="184913"/>
                  </a:lnTo>
                  <a:lnTo>
                    <a:pt x="56763" y="199652"/>
                  </a:lnTo>
                  <a:lnTo>
                    <a:pt x="46901" y="205192"/>
                  </a:lnTo>
                  <a:lnTo>
                    <a:pt x="36404" y="210720"/>
                  </a:lnTo>
                  <a:lnTo>
                    <a:pt x="27177" y="213508"/>
                  </a:lnTo>
                  <a:lnTo>
                    <a:pt x="21123" y="210824"/>
                  </a:lnTo>
                  <a:lnTo>
                    <a:pt x="19245" y="204066"/>
                  </a:lnTo>
                  <a:lnTo>
                    <a:pt x="20975" y="196962"/>
                  </a:lnTo>
                  <a:lnTo>
                    <a:pt x="155723" y="107297"/>
                  </a:lnTo>
                  <a:lnTo>
                    <a:pt x="167722" y="104563"/>
                  </a:lnTo>
                  <a:lnTo>
                    <a:pt x="175206" y="105633"/>
                  </a:lnTo>
                  <a:lnTo>
                    <a:pt x="181803" y="105197"/>
                  </a:lnTo>
                  <a:lnTo>
                    <a:pt x="188779" y="105351"/>
                  </a:lnTo>
                  <a:lnTo>
                    <a:pt x="196155" y="106151"/>
                  </a:lnTo>
                  <a:lnTo>
                    <a:pt x="203955" y="107654"/>
                  </a:lnTo>
                  <a:lnTo>
                    <a:pt x="237412" y="115138"/>
                  </a:lnTo>
                  <a:lnTo>
                    <a:pt x="265701" y="121085"/>
                  </a:lnTo>
                  <a:lnTo>
                    <a:pt x="286016" y="125070"/>
                  </a:lnTo>
                  <a:lnTo>
                    <a:pt x="295550" y="126671"/>
                  </a:lnTo>
                  <a:lnTo>
                    <a:pt x="340286" y="124420"/>
                  </a:lnTo>
                  <a:lnTo>
                    <a:pt x="386241" y="112648"/>
                  </a:lnTo>
                  <a:lnTo>
                    <a:pt x="432397" y="93915"/>
                  </a:lnTo>
                  <a:lnTo>
                    <a:pt x="477731" y="70780"/>
                  </a:lnTo>
                  <a:lnTo>
                    <a:pt x="521225" y="45803"/>
                  </a:lnTo>
                  <a:lnTo>
                    <a:pt x="561856" y="21543"/>
                  </a:lnTo>
                  <a:lnTo>
                    <a:pt x="598606" y="560"/>
                  </a:lnTo>
                  <a:lnTo>
                    <a:pt x="640373" y="0"/>
                  </a:lnTo>
                  <a:lnTo>
                    <a:pt x="693423" y="620"/>
                  </a:lnTo>
                  <a:lnTo>
                    <a:pt x="746405" y="5341"/>
                  </a:lnTo>
                  <a:lnTo>
                    <a:pt x="787972" y="17082"/>
                  </a:lnTo>
                  <a:lnTo>
                    <a:pt x="795946" y="60005"/>
                  </a:lnTo>
                  <a:lnTo>
                    <a:pt x="787320" y="93218"/>
                  </a:lnTo>
                  <a:lnTo>
                    <a:pt x="735281" y="140367"/>
                  </a:lnTo>
                  <a:lnTo>
                    <a:pt x="691635" y="160362"/>
                  </a:lnTo>
                  <a:lnTo>
                    <a:pt x="641389" y="180931"/>
                  </a:lnTo>
                  <a:lnTo>
                    <a:pt x="588856" y="199678"/>
                  </a:lnTo>
                  <a:lnTo>
                    <a:pt x="538349" y="214205"/>
                  </a:lnTo>
                  <a:lnTo>
                    <a:pt x="494182" y="222116"/>
                  </a:lnTo>
                  <a:lnTo>
                    <a:pt x="455730" y="227872"/>
                  </a:lnTo>
                  <a:lnTo>
                    <a:pt x="413948" y="235711"/>
                  </a:lnTo>
                  <a:lnTo>
                    <a:pt x="373346" y="241656"/>
                  </a:lnTo>
                  <a:lnTo>
                    <a:pt x="338436" y="241728"/>
                  </a:lnTo>
                  <a:lnTo>
                    <a:pt x="315799" y="248633"/>
                  </a:lnTo>
                  <a:lnTo>
                    <a:pt x="283417" y="253109"/>
                  </a:lnTo>
                  <a:lnTo>
                    <a:pt x="249409" y="255133"/>
                  </a:lnTo>
                  <a:lnTo>
                    <a:pt x="221894" y="254684"/>
                  </a:lnTo>
                  <a:lnTo>
                    <a:pt x="215954" y="254327"/>
                  </a:lnTo>
                  <a:lnTo>
                    <a:pt x="209658" y="253258"/>
                  </a:lnTo>
                  <a:lnTo>
                    <a:pt x="203243" y="251831"/>
                  </a:lnTo>
                  <a:lnTo>
                    <a:pt x="120558" y="301753"/>
                  </a:lnTo>
                  <a:lnTo>
                    <a:pt x="112857" y="307204"/>
                  </a:lnTo>
                  <a:lnTo>
                    <a:pt x="105991" y="311306"/>
                  </a:lnTo>
                  <a:lnTo>
                    <a:pt x="99993" y="312534"/>
                  </a:lnTo>
                  <a:close/>
                </a:path>
              </a:pathLst>
            </a:custGeom>
            <a:solidFill>
              <a:srgbClr val="E86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139501" y="1856053"/>
              <a:ext cx="696595" cy="255270"/>
            </a:xfrm>
            <a:custGeom>
              <a:avLst/>
              <a:gdLst/>
              <a:ahLst/>
              <a:cxnLst/>
              <a:rect l="l" t="t" r="r" b="b"/>
              <a:pathLst>
                <a:path w="696594" h="255269">
                  <a:moveTo>
                    <a:pt x="149419" y="255167"/>
                  </a:moveTo>
                  <a:lnTo>
                    <a:pt x="121904" y="254701"/>
                  </a:lnTo>
                  <a:lnTo>
                    <a:pt x="74394" y="242768"/>
                  </a:lnTo>
                  <a:lnTo>
                    <a:pt x="29256" y="218701"/>
                  </a:lnTo>
                  <a:lnTo>
                    <a:pt x="0" y="189931"/>
                  </a:lnTo>
                  <a:lnTo>
                    <a:pt x="135" y="163891"/>
                  </a:lnTo>
                  <a:lnTo>
                    <a:pt x="18215" y="141919"/>
                  </a:lnTo>
                  <a:lnTo>
                    <a:pt x="39368" y="120760"/>
                  </a:lnTo>
                  <a:lnTo>
                    <a:pt x="66893" y="107111"/>
                  </a:lnTo>
                  <a:lnTo>
                    <a:pt x="104084" y="107670"/>
                  </a:lnTo>
                  <a:lnTo>
                    <a:pt x="137541" y="115155"/>
                  </a:lnTo>
                  <a:lnTo>
                    <a:pt x="165830" y="121102"/>
                  </a:lnTo>
                  <a:lnTo>
                    <a:pt x="186145" y="125087"/>
                  </a:lnTo>
                  <a:lnTo>
                    <a:pt x="195678" y="126688"/>
                  </a:lnTo>
                  <a:lnTo>
                    <a:pt x="240421" y="124437"/>
                  </a:lnTo>
                  <a:lnTo>
                    <a:pt x="286391" y="112665"/>
                  </a:lnTo>
                  <a:lnTo>
                    <a:pt x="332563" y="93931"/>
                  </a:lnTo>
                  <a:lnTo>
                    <a:pt x="377910" y="70797"/>
                  </a:lnTo>
                  <a:lnTo>
                    <a:pt x="421405" y="45820"/>
                  </a:lnTo>
                  <a:lnTo>
                    <a:pt x="462023" y="21560"/>
                  </a:lnTo>
                  <a:lnTo>
                    <a:pt x="498735" y="577"/>
                  </a:lnTo>
                  <a:lnTo>
                    <a:pt x="540502" y="0"/>
                  </a:lnTo>
                  <a:lnTo>
                    <a:pt x="593552" y="592"/>
                  </a:lnTo>
                  <a:lnTo>
                    <a:pt x="646534" y="5307"/>
                  </a:lnTo>
                  <a:lnTo>
                    <a:pt x="688101" y="17099"/>
                  </a:lnTo>
                  <a:lnTo>
                    <a:pt x="696016" y="60022"/>
                  </a:lnTo>
                  <a:lnTo>
                    <a:pt x="687349" y="93234"/>
                  </a:lnTo>
                  <a:lnTo>
                    <a:pt x="635291" y="140383"/>
                  </a:lnTo>
                  <a:lnTo>
                    <a:pt x="591645" y="160378"/>
                  </a:lnTo>
                  <a:lnTo>
                    <a:pt x="541399" y="180948"/>
                  </a:lnTo>
                  <a:lnTo>
                    <a:pt x="488866" y="199695"/>
                  </a:lnTo>
                  <a:lnTo>
                    <a:pt x="438359" y="214222"/>
                  </a:lnTo>
                  <a:lnTo>
                    <a:pt x="394192" y="222133"/>
                  </a:lnTo>
                  <a:lnTo>
                    <a:pt x="355673" y="227888"/>
                  </a:lnTo>
                  <a:lnTo>
                    <a:pt x="313869" y="235728"/>
                  </a:lnTo>
                  <a:lnTo>
                    <a:pt x="273290" y="241672"/>
                  </a:lnTo>
                  <a:lnTo>
                    <a:pt x="238446" y="241745"/>
                  </a:lnTo>
                  <a:lnTo>
                    <a:pt x="215809" y="248700"/>
                  </a:lnTo>
                  <a:lnTo>
                    <a:pt x="183427" y="253170"/>
                  </a:lnTo>
                  <a:lnTo>
                    <a:pt x="149419" y="255167"/>
                  </a:lnTo>
                  <a:close/>
                </a:path>
              </a:pathLst>
            </a:custGeom>
            <a:solidFill>
              <a:srgbClr val="FFA2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39563" y="1960996"/>
              <a:ext cx="263103" cy="207608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4913985" y="822188"/>
            <a:ext cx="670560" cy="338455"/>
            <a:chOff x="14913985" y="822188"/>
            <a:chExt cx="670560" cy="33845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93250" y="1053847"/>
              <a:ext cx="90701" cy="10643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913985" y="822188"/>
              <a:ext cx="658495" cy="331470"/>
            </a:xfrm>
            <a:custGeom>
              <a:avLst/>
              <a:gdLst/>
              <a:ahLst/>
              <a:cxnLst/>
              <a:rect l="l" t="t" r="r" b="b"/>
              <a:pathLst>
                <a:path w="658494" h="331469">
                  <a:moveTo>
                    <a:pt x="561331" y="331156"/>
                  </a:moveTo>
                  <a:lnTo>
                    <a:pt x="549282" y="327846"/>
                  </a:lnTo>
                  <a:lnTo>
                    <a:pt x="537612" y="321283"/>
                  </a:lnTo>
                  <a:lnTo>
                    <a:pt x="521053" y="311533"/>
                  </a:lnTo>
                  <a:lnTo>
                    <a:pt x="480185" y="291522"/>
                  </a:lnTo>
                  <a:lnTo>
                    <a:pt x="437657" y="275340"/>
                  </a:lnTo>
                  <a:lnTo>
                    <a:pt x="393836" y="263078"/>
                  </a:lnTo>
                  <a:lnTo>
                    <a:pt x="349085" y="254826"/>
                  </a:lnTo>
                  <a:lnTo>
                    <a:pt x="257816" y="246663"/>
                  </a:lnTo>
                  <a:lnTo>
                    <a:pt x="196234" y="239056"/>
                  </a:lnTo>
                  <a:lnTo>
                    <a:pt x="131646" y="229795"/>
                  </a:lnTo>
                  <a:lnTo>
                    <a:pt x="76678" y="220818"/>
                  </a:lnTo>
                  <a:lnTo>
                    <a:pt x="43955" y="214067"/>
                  </a:lnTo>
                  <a:lnTo>
                    <a:pt x="0" y="201468"/>
                  </a:lnTo>
                  <a:lnTo>
                    <a:pt x="0" y="0"/>
                  </a:lnTo>
                  <a:lnTo>
                    <a:pt x="51423" y="18679"/>
                  </a:lnTo>
                  <a:lnTo>
                    <a:pt x="207919" y="79166"/>
                  </a:lnTo>
                  <a:lnTo>
                    <a:pt x="233796" y="88432"/>
                  </a:lnTo>
                  <a:lnTo>
                    <a:pt x="262588" y="97363"/>
                  </a:lnTo>
                  <a:lnTo>
                    <a:pt x="291102" y="107197"/>
                  </a:lnTo>
                  <a:lnTo>
                    <a:pt x="319415" y="117632"/>
                  </a:lnTo>
                  <a:lnTo>
                    <a:pt x="473652" y="176626"/>
                  </a:lnTo>
                  <a:lnTo>
                    <a:pt x="595222" y="176626"/>
                  </a:lnTo>
                  <a:lnTo>
                    <a:pt x="582947" y="183401"/>
                  </a:lnTo>
                  <a:lnTo>
                    <a:pt x="585149" y="185541"/>
                  </a:lnTo>
                  <a:lnTo>
                    <a:pt x="581284" y="185541"/>
                  </a:lnTo>
                  <a:lnTo>
                    <a:pt x="579027" y="185659"/>
                  </a:lnTo>
                  <a:lnTo>
                    <a:pt x="577720" y="187086"/>
                  </a:lnTo>
                  <a:lnTo>
                    <a:pt x="546119" y="220486"/>
                  </a:lnTo>
                  <a:lnTo>
                    <a:pt x="545169" y="221436"/>
                  </a:lnTo>
                  <a:lnTo>
                    <a:pt x="544931" y="222863"/>
                  </a:lnTo>
                  <a:lnTo>
                    <a:pt x="545288" y="224051"/>
                  </a:lnTo>
                  <a:lnTo>
                    <a:pt x="545525" y="224527"/>
                  </a:lnTo>
                  <a:lnTo>
                    <a:pt x="545763" y="225121"/>
                  </a:lnTo>
                  <a:lnTo>
                    <a:pt x="546238" y="225478"/>
                  </a:lnTo>
                  <a:lnTo>
                    <a:pt x="547664" y="226904"/>
                  </a:lnTo>
                  <a:lnTo>
                    <a:pt x="591036" y="226904"/>
                  </a:lnTo>
                  <a:lnTo>
                    <a:pt x="591144" y="228925"/>
                  </a:lnTo>
                  <a:lnTo>
                    <a:pt x="595421" y="236888"/>
                  </a:lnTo>
                  <a:lnTo>
                    <a:pt x="595896" y="237720"/>
                  </a:lnTo>
                  <a:lnTo>
                    <a:pt x="596371" y="238671"/>
                  </a:lnTo>
                  <a:lnTo>
                    <a:pt x="596594" y="239028"/>
                  </a:lnTo>
                  <a:lnTo>
                    <a:pt x="588887" y="239028"/>
                  </a:lnTo>
                  <a:lnTo>
                    <a:pt x="582234" y="240098"/>
                  </a:lnTo>
                  <a:lnTo>
                    <a:pt x="578670" y="244377"/>
                  </a:lnTo>
                  <a:lnTo>
                    <a:pt x="575106" y="248774"/>
                  </a:lnTo>
                  <a:lnTo>
                    <a:pt x="575450" y="255193"/>
                  </a:lnTo>
                  <a:lnTo>
                    <a:pt x="575526" y="255549"/>
                  </a:lnTo>
                  <a:lnTo>
                    <a:pt x="579037" y="262087"/>
                  </a:lnTo>
                  <a:lnTo>
                    <a:pt x="562870" y="262087"/>
                  </a:lnTo>
                  <a:lnTo>
                    <a:pt x="557553" y="268505"/>
                  </a:lnTo>
                  <a:lnTo>
                    <a:pt x="553841" y="273022"/>
                  </a:lnTo>
                  <a:lnTo>
                    <a:pt x="555742" y="281104"/>
                  </a:lnTo>
                  <a:lnTo>
                    <a:pt x="560850" y="289306"/>
                  </a:lnTo>
                  <a:lnTo>
                    <a:pt x="562711" y="292158"/>
                  </a:lnTo>
                  <a:lnTo>
                    <a:pt x="555980" y="292158"/>
                  </a:lnTo>
                  <a:lnTo>
                    <a:pt x="552534" y="292634"/>
                  </a:lnTo>
                  <a:lnTo>
                    <a:pt x="549327" y="292990"/>
                  </a:lnTo>
                  <a:lnTo>
                    <a:pt x="546713" y="294536"/>
                  </a:lnTo>
                  <a:lnTo>
                    <a:pt x="545050" y="296794"/>
                  </a:lnTo>
                  <a:lnTo>
                    <a:pt x="542199" y="300954"/>
                  </a:lnTo>
                  <a:lnTo>
                    <a:pt x="541599" y="305352"/>
                  </a:lnTo>
                  <a:lnTo>
                    <a:pt x="541514" y="306303"/>
                  </a:lnTo>
                  <a:lnTo>
                    <a:pt x="542793" y="311652"/>
                  </a:lnTo>
                  <a:lnTo>
                    <a:pt x="560969" y="330075"/>
                  </a:lnTo>
                  <a:lnTo>
                    <a:pt x="583886" y="330075"/>
                  </a:lnTo>
                  <a:lnTo>
                    <a:pt x="581521" y="330907"/>
                  </a:lnTo>
                  <a:lnTo>
                    <a:pt x="580690" y="331026"/>
                  </a:lnTo>
                  <a:lnTo>
                    <a:pt x="579858" y="331026"/>
                  </a:lnTo>
                  <a:lnTo>
                    <a:pt x="579027" y="331145"/>
                  </a:lnTo>
                  <a:lnTo>
                    <a:pt x="561331" y="331156"/>
                  </a:lnTo>
                  <a:close/>
                </a:path>
                <a:path w="658494" h="331469">
                  <a:moveTo>
                    <a:pt x="595222" y="176626"/>
                  </a:moveTo>
                  <a:lnTo>
                    <a:pt x="473652" y="176626"/>
                  </a:lnTo>
                  <a:lnTo>
                    <a:pt x="516094" y="158019"/>
                  </a:lnTo>
                  <a:lnTo>
                    <a:pt x="561177" y="138739"/>
                  </a:lnTo>
                  <a:lnTo>
                    <a:pt x="602075" y="124816"/>
                  </a:lnTo>
                  <a:lnTo>
                    <a:pt x="631961" y="122281"/>
                  </a:lnTo>
                  <a:lnTo>
                    <a:pt x="644010" y="137164"/>
                  </a:lnTo>
                  <a:lnTo>
                    <a:pt x="635488" y="147632"/>
                  </a:lnTo>
                  <a:lnTo>
                    <a:pt x="615929" y="162779"/>
                  </a:lnTo>
                  <a:lnTo>
                    <a:pt x="595222" y="176626"/>
                  </a:lnTo>
                  <a:close/>
                </a:path>
                <a:path w="658494" h="331469">
                  <a:moveTo>
                    <a:pt x="591036" y="226904"/>
                  </a:moveTo>
                  <a:lnTo>
                    <a:pt x="547664" y="226904"/>
                  </a:lnTo>
                  <a:lnTo>
                    <a:pt x="549921" y="226785"/>
                  </a:lnTo>
                  <a:lnTo>
                    <a:pt x="551228" y="225359"/>
                  </a:lnTo>
                  <a:lnTo>
                    <a:pt x="582828" y="191959"/>
                  </a:lnTo>
                  <a:lnTo>
                    <a:pt x="584254" y="190533"/>
                  </a:lnTo>
                  <a:lnTo>
                    <a:pt x="584135" y="188274"/>
                  </a:lnTo>
                  <a:lnTo>
                    <a:pt x="582709" y="186967"/>
                  </a:lnTo>
                  <a:lnTo>
                    <a:pt x="581284" y="185541"/>
                  </a:lnTo>
                  <a:lnTo>
                    <a:pt x="585149" y="185541"/>
                  </a:lnTo>
                  <a:lnTo>
                    <a:pt x="594682" y="194801"/>
                  </a:lnTo>
                  <a:lnTo>
                    <a:pt x="613033" y="205955"/>
                  </a:lnTo>
                  <a:lnTo>
                    <a:pt x="624206" y="212522"/>
                  </a:lnTo>
                  <a:lnTo>
                    <a:pt x="604568" y="212522"/>
                  </a:lnTo>
                  <a:lnTo>
                    <a:pt x="597916" y="213592"/>
                  </a:lnTo>
                  <a:lnTo>
                    <a:pt x="594352" y="217871"/>
                  </a:lnTo>
                  <a:lnTo>
                    <a:pt x="590788" y="222268"/>
                  </a:lnTo>
                  <a:lnTo>
                    <a:pt x="591036" y="226904"/>
                  </a:lnTo>
                  <a:close/>
                </a:path>
                <a:path w="658494" h="331469">
                  <a:moveTo>
                    <a:pt x="654520" y="235581"/>
                  </a:moveTo>
                  <a:lnTo>
                    <a:pt x="633912" y="235581"/>
                  </a:lnTo>
                  <a:lnTo>
                    <a:pt x="636407" y="235105"/>
                  </a:lnTo>
                  <a:lnTo>
                    <a:pt x="637595" y="233560"/>
                  </a:lnTo>
                  <a:lnTo>
                    <a:pt x="638901" y="232015"/>
                  </a:lnTo>
                  <a:lnTo>
                    <a:pt x="638664" y="229757"/>
                  </a:lnTo>
                  <a:lnTo>
                    <a:pt x="637119" y="228568"/>
                  </a:lnTo>
                  <a:lnTo>
                    <a:pt x="604568" y="212522"/>
                  </a:lnTo>
                  <a:lnTo>
                    <a:pt x="624206" y="212522"/>
                  </a:lnTo>
                  <a:lnTo>
                    <a:pt x="633304" y="217871"/>
                  </a:lnTo>
                  <a:lnTo>
                    <a:pt x="650781" y="231540"/>
                  </a:lnTo>
                  <a:lnTo>
                    <a:pt x="652920" y="233679"/>
                  </a:lnTo>
                  <a:lnTo>
                    <a:pt x="654520" y="235581"/>
                  </a:lnTo>
                  <a:close/>
                </a:path>
                <a:path w="658494" h="331469">
                  <a:moveTo>
                    <a:pt x="653587" y="262206"/>
                  </a:moveTo>
                  <a:lnTo>
                    <a:pt x="618112" y="262206"/>
                  </a:lnTo>
                  <a:lnTo>
                    <a:pt x="620606" y="261730"/>
                  </a:lnTo>
                  <a:lnTo>
                    <a:pt x="621794" y="260185"/>
                  </a:lnTo>
                  <a:lnTo>
                    <a:pt x="623101" y="258640"/>
                  </a:lnTo>
                  <a:lnTo>
                    <a:pt x="622863" y="256381"/>
                  </a:lnTo>
                  <a:lnTo>
                    <a:pt x="618349" y="252934"/>
                  </a:lnTo>
                  <a:lnTo>
                    <a:pt x="618230" y="252697"/>
                  </a:lnTo>
                  <a:lnTo>
                    <a:pt x="617755" y="252221"/>
                  </a:lnTo>
                  <a:lnTo>
                    <a:pt x="610627" y="246278"/>
                  </a:lnTo>
                  <a:lnTo>
                    <a:pt x="604925" y="239741"/>
                  </a:lnTo>
                  <a:lnTo>
                    <a:pt x="601598" y="233560"/>
                  </a:lnTo>
                  <a:lnTo>
                    <a:pt x="598985" y="228568"/>
                  </a:lnTo>
                  <a:lnTo>
                    <a:pt x="598272" y="224289"/>
                  </a:lnTo>
                  <a:lnTo>
                    <a:pt x="601361" y="220486"/>
                  </a:lnTo>
                  <a:lnTo>
                    <a:pt x="605638" y="220367"/>
                  </a:lnTo>
                  <a:lnTo>
                    <a:pt x="619418" y="224289"/>
                  </a:lnTo>
                  <a:lnTo>
                    <a:pt x="627853" y="228806"/>
                  </a:lnTo>
                  <a:lnTo>
                    <a:pt x="632605" y="234036"/>
                  </a:lnTo>
                  <a:lnTo>
                    <a:pt x="633912" y="235581"/>
                  </a:lnTo>
                  <a:lnTo>
                    <a:pt x="654520" y="235581"/>
                  </a:lnTo>
                  <a:lnTo>
                    <a:pt x="654820" y="235937"/>
                  </a:lnTo>
                  <a:lnTo>
                    <a:pt x="656365" y="238315"/>
                  </a:lnTo>
                  <a:lnTo>
                    <a:pt x="658455" y="244377"/>
                  </a:lnTo>
                  <a:lnTo>
                    <a:pt x="657865" y="251568"/>
                  </a:lnTo>
                  <a:lnTo>
                    <a:pt x="654978" y="259676"/>
                  </a:lnTo>
                  <a:lnTo>
                    <a:pt x="653587" y="262206"/>
                  </a:lnTo>
                  <a:close/>
                </a:path>
                <a:path w="658494" h="331469">
                  <a:moveTo>
                    <a:pt x="598510" y="241999"/>
                  </a:moveTo>
                  <a:lnTo>
                    <a:pt x="588887" y="239028"/>
                  </a:lnTo>
                  <a:lnTo>
                    <a:pt x="596594" y="239028"/>
                  </a:lnTo>
                  <a:lnTo>
                    <a:pt x="597440" y="240335"/>
                  </a:lnTo>
                  <a:lnTo>
                    <a:pt x="597916" y="241167"/>
                  </a:lnTo>
                  <a:lnTo>
                    <a:pt x="598510" y="241999"/>
                  </a:lnTo>
                  <a:close/>
                </a:path>
                <a:path w="658494" h="331469">
                  <a:moveTo>
                    <a:pt x="637275" y="285502"/>
                  </a:moveTo>
                  <a:lnTo>
                    <a:pt x="599579" y="285502"/>
                  </a:lnTo>
                  <a:lnTo>
                    <a:pt x="601361" y="285146"/>
                  </a:lnTo>
                  <a:lnTo>
                    <a:pt x="602543" y="283704"/>
                  </a:lnTo>
                  <a:lnTo>
                    <a:pt x="603737" y="282293"/>
                  </a:lnTo>
                  <a:lnTo>
                    <a:pt x="603499" y="280153"/>
                  </a:lnTo>
                  <a:lnTo>
                    <a:pt x="594827" y="272903"/>
                  </a:lnTo>
                  <a:lnTo>
                    <a:pt x="589125" y="266366"/>
                  </a:lnTo>
                  <a:lnTo>
                    <a:pt x="585532" y="259676"/>
                  </a:lnTo>
                  <a:lnTo>
                    <a:pt x="583185" y="255193"/>
                  </a:lnTo>
                  <a:lnTo>
                    <a:pt x="582472" y="250914"/>
                  </a:lnTo>
                  <a:lnTo>
                    <a:pt x="585561" y="247110"/>
                  </a:lnTo>
                  <a:lnTo>
                    <a:pt x="589837" y="246991"/>
                  </a:lnTo>
                  <a:lnTo>
                    <a:pt x="600648" y="250082"/>
                  </a:lnTo>
                  <a:lnTo>
                    <a:pt x="606113" y="252578"/>
                  </a:lnTo>
                  <a:lnTo>
                    <a:pt x="610627" y="255549"/>
                  </a:lnTo>
                  <a:lnTo>
                    <a:pt x="611459" y="256263"/>
                  </a:lnTo>
                  <a:lnTo>
                    <a:pt x="612409" y="256976"/>
                  </a:lnTo>
                  <a:lnTo>
                    <a:pt x="613241" y="257689"/>
                  </a:lnTo>
                  <a:lnTo>
                    <a:pt x="613478" y="257927"/>
                  </a:lnTo>
                  <a:lnTo>
                    <a:pt x="613954" y="258164"/>
                  </a:lnTo>
                  <a:lnTo>
                    <a:pt x="614310" y="258283"/>
                  </a:lnTo>
                  <a:lnTo>
                    <a:pt x="615260" y="258996"/>
                  </a:lnTo>
                  <a:lnTo>
                    <a:pt x="616092" y="259828"/>
                  </a:lnTo>
                  <a:lnTo>
                    <a:pt x="618112" y="262206"/>
                  </a:lnTo>
                  <a:lnTo>
                    <a:pt x="653587" y="262206"/>
                  </a:lnTo>
                  <a:lnTo>
                    <a:pt x="650187" y="268386"/>
                  </a:lnTo>
                  <a:lnTo>
                    <a:pt x="649831" y="268981"/>
                  </a:lnTo>
                  <a:lnTo>
                    <a:pt x="645974" y="274634"/>
                  </a:lnTo>
                  <a:lnTo>
                    <a:pt x="641604" y="280332"/>
                  </a:lnTo>
                  <a:lnTo>
                    <a:pt x="637275" y="285502"/>
                  </a:lnTo>
                  <a:close/>
                </a:path>
                <a:path w="658494" h="331469">
                  <a:moveTo>
                    <a:pt x="581521" y="266485"/>
                  </a:moveTo>
                  <a:lnTo>
                    <a:pt x="571780" y="262562"/>
                  </a:lnTo>
                  <a:lnTo>
                    <a:pt x="562870" y="262087"/>
                  </a:lnTo>
                  <a:lnTo>
                    <a:pt x="579037" y="262087"/>
                  </a:lnTo>
                  <a:lnTo>
                    <a:pt x="579739" y="263394"/>
                  </a:lnTo>
                  <a:lnTo>
                    <a:pt x="580215" y="264226"/>
                  </a:lnTo>
                  <a:lnTo>
                    <a:pt x="580690" y="265177"/>
                  </a:lnTo>
                  <a:lnTo>
                    <a:pt x="581284" y="266128"/>
                  </a:lnTo>
                  <a:lnTo>
                    <a:pt x="581403" y="266366"/>
                  </a:lnTo>
                  <a:close/>
                </a:path>
                <a:path w="658494" h="331469">
                  <a:moveTo>
                    <a:pt x="612813" y="309987"/>
                  </a:moveTo>
                  <a:lnTo>
                    <a:pt x="576175" y="309987"/>
                  </a:lnTo>
                  <a:lnTo>
                    <a:pt x="578433" y="309750"/>
                  </a:lnTo>
                  <a:lnTo>
                    <a:pt x="579621" y="308205"/>
                  </a:lnTo>
                  <a:lnTo>
                    <a:pt x="580452" y="308086"/>
                  </a:lnTo>
                  <a:lnTo>
                    <a:pt x="581403" y="307610"/>
                  </a:lnTo>
                  <a:lnTo>
                    <a:pt x="583303" y="305352"/>
                  </a:lnTo>
                  <a:lnTo>
                    <a:pt x="583066" y="303094"/>
                  </a:lnTo>
                  <a:lnTo>
                    <a:pt x="581521" y="301905"/>
                  </a:lnTo>
                  <a:lnTo>
                    <a:pt x="571717" y="292465"/>
                  </a:lnTo>
                  <a:lnTo>
                    <a:pt x="565543" y="283704"/>
                  </a:lnTo>
                  <a:lnTo>
                    <a:pt x="562844" y="276616"/>
                  </a:lnTo>
                  <a:lnTo>
                    <a:pt x="563464" y="272190"/>
                  </a:lnTo>
                  <a:lnTo>
                    <a:pt x="567652" y="270752"/>
                  </a:lnTo>
                  <a:lnTo>
                    <a:pt x="575136" y="272012"/>
                  </a:lnTo>
                  <a:lnTo>
                    <a:pt x="584981" y="276302"/>
                  </a:lnTo>
                  <a:lnTo>
                    <a:pt x="596252" y="283957"/>
                  </a:lnTo>
                  <a:lnTo>
                    <a:pt x="596846" y="284432"/>
                  </a:lnTo>
                  <a:lnTo>
                    <a:pt x="597440" y="284670"/>
                  </a:lnTo>
                  <a:lnTo>
                    <a:pt x="598153" y="284789"/>
                  </a:lnTo>
                  <a:lnTo>
                    <a:pt x="599579" y="285502"/>
                  </a:lnTo>
                  <a:lnTo>
                    <a:pt x="637275" y="285502"/>
                  </a:lnTo>
                  <a:lnTo>
                    <a:pt x="613241" y="309631"/>
                  </a:lnTo>
                  <a:lnTo>
                    <a:pt x="612813" y="309987"/>
                  </a:lnTo>
                  <a:close/>
                </a:path>
                <a:path w="658494" h="331469">
                  <a:moveTo>
                    <a:pt x="564533" y="294536"/>
                  </a:moveTo>
                  <a:lnTo>
                    <a:pt x="560138" y="292872"/>
                  </a:lnTo>
                  <a:lnTo>
                    <a:pt x="555980" y="292158"/>
                  </a:lnTo>
                  <a:lnTo>
                    <a:pt x="562711" y="292158"/>
                  </a:lnTo>
                  <a:lnTo>
                    <a:pt x="563298" y="292990"/>
                  </a:lnTo>
                  <a:lnTo>
                    <a:pt x="564533" y="294536"/>
                  </a:lnTo>
                  <a:close/>
                </a:path>
                <a:path w="658494" h="331469">
                  <a:moveTo>
                    <a:pt x="583886" y="330075"/>
                  </a:moveTo>
                  <a:lnTo>
                    <a:pt x="560969" y="330075"/>
                  </a:lnTo>
                  <a:lnTo>
                    <a:pt x="562989" y="329243"/>
                  </a:lnTo>
                  <a:lnTo>
                    <a:pt x="563820" y="327460"/>
                  </a:lnTo>
                  <a:lnTo>
                    <a:pt x="564652" y="325558"/>
                  </a:lnTo>
                  <a:lnTo>
                    <a:pt x="563820" y="323538"/>
                  </a:lnTo>
                  <a:lnTo>
                    <a:pt x="562038" y="322706"/>
                  </a:lnTo>
                  <a:lnTo>
                    <a:pt x="555861" y="319972"/>
                  </a:lnTo>
                  <a:lnTo>
                    <a:pt x="551228" y="315098"/>
                  </a:lnTo>
                  <a:lnTo>
                    <a:pt x="548733" y="306303"/>
                  </a:lnTo>
                  <a:lnTo>
                    <a:pt x="549089" y="303212"/>
                  </a:lnTo>
                  <a:lnTo>
                    <a:pt x="550752" y="300954"/>
                  </a:lnTo>
                  <a:lnTo>
                    <a:pt x="551228" y="300241"/>
                  </a:lnTo>
                  <a:lnTo>
                    <a:pt x="552059" y="299765"/>
                  </a:lnTo>
                  <a:lnTo>
                    <a:pt x="553366" y="299647"/>
                  </a:lnTo>
                  <a:lnTo>
                    <a:pt x="557524" y="299052"/>
                  </a:lnTo>
                  <a:lnTo>
                    <a:pt x="566077" y="301667"/>
                  </a:lnTo>
                  <a:lnTo>
                    <a:pt x="574631" y="308680"/>
                  </a:lnTo>
                  <a:lnTo>
                    <a:pt x="576175" y="309987"/>
                  </a:lnTo>
                  <a:lnTo>
                    <a:pt x="612813" y="309987"/>
                  </a:lnTo>
                  <a:lnTo>
                    <a:pt x="603189" y="318003"/>
                  </a:lnTo>
                  <a:lnTo>
                    <a:pt x="594129" y="324637"/>
                  </a:lnTo>
                  <a:lnTo>
                    <a:pt x="586695" y="329087"/>
                  </a:lnTo>
                  <a:lnTo>
                    <a:pt x="583886" y="330075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5472" y="1007848"/>
              <a:ext cx="97415" cy="144415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17018393" y="2179253"/>
            <a:ext cx="705485" cy="558165"/>
            <a:chOff x="17018393" y="2179253"/>
            <a:chExt cx="705485" cy="558165"/>
          </a:xfrm>
        </p:grpSpPr>
        <p:sp>
          <p:nvSpPr>
            <p:cNvPr id="22" name="object 22" descr=""/>
            <p:cNvSpPr/>
            <p:nvPr/>
          </p:nvSpPr>
          <p:spPr>
            <a:xfrm>
              <a:off x="17018394" y="2179255"/>
              <a:ext cx="705485" cy="558165"/>
            </a:xfrm>
            <a:custGeom>
              <a:avLst/>
              <a:gdLst/>
              <a:ahLst/>
              <a:cxnLst/>
              <a:rect l="l" t="t" r="r" b="b"/>
              <a:pathLst>
                <a:path w="705484" h="558164">
                  <a:moveTo>
                    <a:pt x="705180" y="344538"/>
                  </a:moveTo>
                  <a:lnTo>
                    <a:pt x="656628" y="323634"/>
                  </a:lnTo>
                  <a:lnTo>
                    <a:pt x="594360" y="299097"/>
                  </a:lnTo>
                  <a:lnTo>
                    <a:pt x="477329" y="254444"/>
                  </a:lnTo>
                  <a:lnTo>
                    <a:pt x="446913" y="241973"/>
                  </a:lnTo>
                  <a:lnTo>
                    <a:pt x="419582" y="229285"/>
                  </a:lnTo>
                  <a:lnTo>
                    <a:pt x="391858" y="217449"/>
                  </a:lnTo>
                  <a:lnTo>
                    <a:pt x="363855" y="206197"/>
                  </a:lnTo>
                  <a:lnTo>
                    <a:pt x="359854" y="204647"/>
                  </a:lnTo>
                  <a:lnTo>
                    <a:pt x="209791" y="146519"/>
                  </a:lnTo>
                  <a:lnTo>
                    <a:pt x="204279" y="134277"/>
                  </a:lnTo>
                  <a:lnTo>
                    <a:pt x="190754" y="104279"/>
                  </a:lnTo>
                  <a:lnTo>
                    <a:pt x="180111" y="81153"/>
                  </a:lnTo>
                  <a:lnTo>
                    <a:pt x="179006" y="78765"/>
                  </a:lnTo>
                  <a:lnTo>
                    <a:pt x="170243" y="59728"/>
                  </a:lnTo>
                  <a:lnTo>
                    <a:pt x="149263" y="21958"/>
                  </a:lnTo>
                  <a:lnTo>
                    <a:pt x="128803" y="0"/>
                  </a:lnTo>
                  <a:lnTo>
                    <a:pt x="127000" y="292"/>
                  </a:lnTo>
                  <a:lnTo>
                    <a:pt x="127000" y="125844"/>
                  </a:lnTo>
                  <a:lnTo>
                    <a:pt x="126898" y="132384"/>
                  </a:lnTo>
                  <a:lnTo>
                    <a:pt x="126390" y="133210"/>
                  </a:lnTo>
                  <a:lnTo>
                    <a:pt x="125323" y="133807"/>
                  </a:lnTo>
                  <a:lnTo>
                    <a:pt x="124853" y="134048"/>
                  </a:lnTo>
                  <a:lnTo>
                    <a:pt x="124256" y="134277"/>
                  </a:lnTo>
                  <a:lnTo>
                    <a:pt x="121640" y="134277"/>
                  </a:lnTo>
                  <a:lnTo>
                    <a:pt x="120103" y="132740"/>
                  </a:lnTo>
                  <a:lnTo>
                    <a:pt x="119976" y="130835"/>
                  </a:lnTo>
                  <a:lnTo>
                    <a:pt x="119113" y="93751"/>
                  </a:lnTo>
                  <a:lnTo>
                    <a:pt x="119037" y="82689"/>
                  </a:lnTo>
                  <a:lnTo>
                    <a:pt x="120459" y="81267"/>
                  </a:lnTo>
                  <a:lnTo>
                    <a:pt x="122351" y="81153"/>
                  </a:lnTo>
                  <a:lnTo>
                    <a:pt x="124371" y="81153"/>
                  </a:lnTo>
                  <a:lnTo>
                    <a:pt x="125920" y="82689"/>
                  </a:lnTo>
                  <a:lnTo>
                    <a:pt x="126047" y="84836"/>
                  </a:lnTo>
                  <a:lnTo>
                    <a:pt x="127000" y="125844"/>
                  </a:lnTo>
                  <a:lnTo>
                    <a:pt x="127000" y="292"/>
                  </a:lnTo>
                  <a:lnTo>
                    <a:pt x="109880" y="2933"/>
                  </a:lnTo>
                  <a:lnTo>
                    <a:pt x="109220" y="16421"/>
                  </a:lnTo>
                  <a:lnTo>
                    <a:pt x="113601" y="40779"/>
                  </a:lnTo>
                  <a:lnTo>
                    <a:pt x="119710" y="65036"/>
                  </a:lnTo>
                  <a:lnTo>
                    <a:pt x="124256" y="78181"/>
                  </a:lnTo>
                  <a:lnTo>
                    <a:pt x="107950" y="78765"/>
                  </a:lnTo>
                  <a:lnTo>
                    <a:pt x="93256" y="75958"/>
                  </a:lnTo>
                  <a:lnTo>
                    <a:pt x="93256" y="91020"/>
                  </a:lnTo>
                  <a:lnTo>
                    <a:pt x="92773" y="102184"/>
                  </a:lnTo>
                  <a:lnTo>
                    <a:pt x="87909" y="106946"/>
                  </a:lnTo>
                  <a:lnTo>
                    <a:pt x="78524" y="110388"/>
                  </a:lnTo>
                  <a:lnTo>
                    <a:pt x="77457" y="110744"/>
                  </a:lnTo>
                  <a:lnTo>
                    <a:pt x="76377" y="110985"/>
                  </a:lnTo>
                  <a:lnTo>
                    <a:pt x="75425" y="111226"/>
                  </a:lnTo>
                  <a:lnTo>
                    <a:pt x="74599" y="111455"/>
                  </a:lnTo>
                  <a:lnTo>
                    <a:pt x="73533" y="111696"/>
                  </a:lnTo>
                  <a:lnTo>
                    <a:pt x="73888" y="111810"/>
                  </a:lnTo>
                  <a:lnTo>
                    <a:pt x="74244" y="112052"/>
                  </a:lnTo>
                  <a:lnTo>
                    <a:pt x="74599" y="112166"/>
                  </a:lnTo>
                  <a:lnTo>
                    <a:pt x="82677" y="116090"/>
                  </a:lnTo>
                  <a:lnTo>
                    <a:pt x="86956" y="121208"/>
                  </a:lnTo>
                  <a:lnTo>
                    <a:pt x="86474" y="132384"/>
                  </a:lnTo>
                  <a:lnTo>
                    <a:pt x="81610" y="137134"/>
                  </a:lnTo>
                  <a:lnTo>
                    <a:pt x="72224" y="140576"/>
                  </a:lnTo>
                  <a:lnTo>
                    <a:pt x="71158" y="140931"/>
                  </a:lnTo>
                  <a:lnTo>
                    <a:pt x="70091" y="141173"/>
                  </a:lnTo>
                  <a:lnTo>
                    <a:pt x="69964" y="141173"/>
                  </a:lnTo>
                  <a:lnTo>
                    <a:pt x="69723" y="141287"/>
                  </a:lnTo>
                  <a:lnTo>
                    <a:pt x="79590" y="144856"/>
                  </a:lnTo>
                  <a:lnTo>
                    <a:pt x="86601" y="150558"/>
                  </a:lnTo>
                  <a:lnTo>
                    <a:pt x="85890" y="164706"/>
                  </a:lnTo>
                  <a:lnTo>
                    <a:pt x="79108" y="169468"/>
                  </a:lnTo>
                  <a:lnTo>
                    <a:pt x="69723" y="172072"/>
                  </a:lnTo>
                  <a:lnTo>
                    <a:pt x="67703" y="172669"/>
                  </a:lnTo>
                  <a:lnTo>
                    <a:pt x="65570" y="173151"/>
                  </a:lnTo>
                  <a:lnTo>
                    <a:pt x="63436" y="173507"/>
                  </a:lnTo>
                  <a:lnTo>
                    <a:pt x="67830" y="175285"/>
                  </a:lnTo>
                  <a:lnTo>
                    <a:pt x="71386" y="177546"/>
                  </a:lnTo>
                  <a:lnTo>
                    <a:pt x="73647" y="180162"/>
                  </a:lnTo>
                  <a:lnTo>
                    <a:pt x="76149" y="182295"/>
                  </a:lnTo>
                  <a:lnTo>
                    <a:pt x="76974" y="185153"/>
                  </a:lnTo>
                  <a:lnTo>
                    <a:pt x="76733" y="188010"/>
                  </a:lnTo>
                  <a:lnTo>
                    <a:pt x="76149" y="193001"/>
                  </a:lnTo>
                  <a:lnTo>
                    <a:pt x="62128" y="203098"/>
                  </a:lnTo>
                  <a:lnTo>
                    <a:pt x="56667" y="204647"/>
                  </a:lnTo>
                  <a:lnTo>
                    <a:pt x="50368" y="204520"/>
                  </a:lnTo>
                  <a:lnTo>
                    <a:pt x="44424" y="202501"/>
                  </a:lnTo>
                  <a:lnTo>
                    <a:pt x="42519" y="201917"/>
                  </a:lnTo>
                  <a:lnTo>
                    <a:pt x="41579" y="199885"/>
                  </a:lnTo>
                  <a:lnTo>
                    <a:pt x="42760" y="196088"/>
                  </a:lnTo>
                  <a:lnTo>
                    <a:pt x="44780" y="195135"/>
                  </a:lnTo>
                  <a:lnTo>
                    <a:pt x="46685" y="195732"/>
                  </a:lnTo>
                  <a:lnTo>
                    <a:pt x="53098" y="197866"/>
                  </a:lnTo>
                  <a:lnTo>
                    <a:pt x="59753" y="197396"/>
                  </a:lnTo>
                  <a:lnTo>
                    <a:pt x="63296" y="195135"/>
                  </a:lnTo>
                  <a:lnTo>
                    <a:pt x="67589" y="192405"/>
                  </a:lnTo>
                  <a:lnTo>
                    <a:pt x="69367" y="189903"/>
                  </a:lnTo>
                  <a:lnTo>
                    <a:pt x="69608" y="187172"/>
                  </a:lnTo>
                  <a:lnTo>
                    <a:pt x="69723" y="186347"/>
                  </a:lnTo>
                  <a:lnTo>
                    <a:pt x="69367" y="185508"/>
                  </a:lnTo>
                  <a:lnTo>
                    <a:pt x="68541" y="184442"/>
                  </a:lnTo>
                  <a:lnTo>
                    <a:pt x="65811" y="181114"/>
                  </a:lnTo>
                  <a:lnTo>
                    <a:pt x="57734" y="177431"/>
                  </a:lnTo>
                  <a:lnTo>
                    <a:pt x="44665" y="176707"/>
                  </a:lnTo>
                  <a:lnTo>
                    <a:pt x="43230" y="175044"/>
                  </a:lnTo>
                  <a:lnTo>
                    <a:pt x="43357" y="173151"/>
                  </a:lnTo>
                  <a:lnTo>
                    <a:pt x="42760" y="172440"/>
                  </a:lnTo>
                  <a:lnTo>
                    <a:pt x="42405" y="171602"/>
                  </a:lnTo>
                  <a:lnTo>
                    <a:pt x="42519" y="168516"/>
                  </a:lnTo>
                  <a:lnTo>
                    <a:pt x="44183" y="167081"/>
                  </a:lnTo>
                  <a:lnTo>
                    <a:pt x="46088" y="167208"/>
                  </a:lnTo>
                  <a:lnTo>
                    <a:pt x="49390" y="167081"/>
                  </a:lnTo>
                  <a:lnTo>
                    <a:pt x="59690" y="166712"/>
                  </a:lnTo>
                  <a:lnTo>
                    <a:pt x="70180" y="164350"/>
                  </a:lnTo>
                  <a:lnTo>
                    <a:pt x="76962" y="160921"/>
                  </a:lnTo>
                  <a:lnTo>
                    <a:pt x="79476" y="157226"/>
                  </a:lnTo>
                  <a:lnTo>
                    <a:pt x="77368" y="153289"/>
                  </a:lnTo>
                  <a:lnTo>
                    <a:pt x="70993" y="149186"/>
                  </a:lnTo>
                  <a:lnTo>
                    <a:pt x="60807" y="145770"/>
                  </a:lnTo>
                  <a:lnTo>
                    <a:pt x="47282" y="143903"/>
                  </a:lnTo>
                  <a:lnTo>
                    <a:pt x="46558" y="143903"/>
                  </a:lnTo>
                  <a:lnTo>
                    <a:pt x="45847" y="143675"/>
                  </a:lnTo>
                  <a:lnTo>
                    <a:pt x="45377" y="143192"/>
                  </a:lnTo>
                  <a:lnTo>
                    <a:pt x="43827" y="142722"/>
                  </a:lnTo>
                  <a:lnTo>
                    <a:pt x="42760" y="141287"/>
                  </a:lnTo>
                  <a:lnTo>
                    <a:pt x="42875" y="137604"/>
                  </a:lnTo>
                  <a:lnTo>
                    <a:pt x="44538" y="136182"/>
                  </a:lnTo>
                  <a:lnTo>
                    <a:pt x="46443" y="136296"/>
                  </a:lnTo>
                  <a:lnTo>
                    <a:pt x="55714" y="136779"/>
                  </a:lnTo>
                  <a:lnTo>
                    <a:pt x="60528" y="136182"/>
                  </a:lnTo>
                  <a:lnTo>
                    <a:pt x="64389" y="135712"/>
                  </a:lnTo>
                  <a:lnTo>
                    <a:pt x="76263" y="131432"/>
                  </a:lnTo>
                  <a:lnTo>
                    <a:pt x="79590" y="128689"/>
                  </a:lnTo>
                  <a:lnTo>
                    <a:pt x="79832" y="123939"/>
                  </a:lnTo>
                  <a:lnTo>
                    <a:pt x="76733" y="120967"/>
                  </a:lnTo>
                  <a:lnTo>
                    <a:pt x="71628" y="118478"/>
                  </a:lnTo>
                  <a:lnTo>
                    <a:pt x="66636" y="115976"/>
                  </a:lnTo>
                  <a:lnTo>
                    <a:pt x="60934" y="114198"/>
                  </a:lnTo>
                  <a:lnTo>
                    <a:pt x="55587" y="113360"/>
                  </a:lnTo>
                  <a:lnTo>
                    <a:pt x="53340" y="113360"/>
                  </a:lnTo>
                  <a:lnTo>
                    <a:pt x="52260" y="113245"/>
                  </a:lnTo>
                  <a:lnTo>
                    <a:pt x="51790" y="113245"/>
                  </a:lnTo>
                  <a:lnTo>
                    <a:pt x="51435" y="113118"/>
                  </a:lnTo>
                  <a:lnTo>
                    <a:pt x="51079" y="112890"/>
                  </a:lnTo>
                  <a:lnTo>
                    <a:pt x="48704" y="112890"/>
                  </a:lnTo>
                  <a:lnTo>
                    <a:pt x="45732" y="113245"/>
                  </a:lnTo>
                  <a:lnTo>
                    <a:pt x="44183" y="111226"/>
                  </a:lnTo>
                  <a:lnTo>
                    <a:pt x="44424" y="107302"/>
                  </a:lnTo>
                  <a:lnTo>
                    <a:pt x="46088" y="105867"/>
                  </a:lnTo>
                  <a:lnTo>
                    <a:pt x="47993" y="105994"/>
                  </a:lnTo>
                  <a:lnTo>
                    <a:pt x="49301" y="106108"/>
                  </a:lnTo>
                  <a:lnTo>
                    <a:pt x="50482" y="106108"/>
                  </a:lnTo>
                  <a:lnTo>
                    <a:pt x="51676" y="106235"/>
                  </a:lnTo>
                  <a:lnTo>
                    <a:pt x="52031" y="106108"/>
                  </a:lnTo>
                  <a:lnTo>
                    <a:pt x="52616" y="106108"/>
                  </a:lnTo>
                  <a:lnTo>
                    <a:pt x="61887" y="106591"/>
                  </a:lnTo>
                  <a:lnTo>
                    <a:pt x="67665" y="105867"/>
                  </a:lnTo>
                  <a:lnTo>
                    <a:pt x="70561" y="105511"/>
                  </a:lnTo>
                  <a:lnTo>
                    <a:pt x="82435" y="101231"/>
                  </a:lnTo>
                  <a:lnTo>
                    <a:pt x="85763" y="98501"/>
                  </a:lnTo>
                  <a:lnTo>
                    <a:pt x="86004" y="93751"/>
                  </a:lnTo>
                  <a:lnTo>
                    <a:pt x="82918" y="90779"/>
                  </a:lnTo>
                  <a:lnTo>
                    <a:pt x="70091" y="84480"/>
                  </a:lnTo>
                  <a:lnTo>
                    <a:pt x="64922" y="83172"/>
                  </a:lnTo>
                  <a:lnTo>
                    <a:pt x="60706" y="82105"/>
                  </a:lnTo>
                  <a:lnTo>
                    <a:pt x="51790" y="83172"/>
                  </a:lnTo>
                  <a:lnTo>
                    <a:pt x="50342" y="81267"/>
                  </a:lnTo>
                  <a:lnTo>
                    <a:pt x="50330" y="79692"/>
                  </a:lnTo>
                  <a:lnTo>
                    <a:pt x="50482" y="77228"/>
                  </a:lnTo>
                  <a:lnTo>
                    <a:pt x="52146" y="75806"/>
                  </a:lnTo>
                  <a:lnTo>
                    <a:pt x="54051" y="75920"/>
                  </a:lnTo>
                  <a:lnTo>
                    <a:pt x="93256" y="91020"/>
                  </a:lnTo>
                  <a:lnTo>
                    <a:pt x="93256" y="75958"/>
                  </a:lnTo>
                  <a:lnTo>
                    <a:pt x="92481" y="75806"/>
                  </a:lnTo>
                  <a:lnTo>
                    <a:pt x="86893" y="74726"/>
                  </a:lnTo>
                  <a:lnTo>
                    <a:pt x="63881" y="69989"/>
                  </a:lnTo>
                  <a:lnTo>
                    <a:pt x="41744" y="68440"/>
                  </a:lnTo>
                  <a:lnTo>
                    <a:pt x="29438" y="68224"/>
                  </a:lnTo>
                  <a:lnTo>
                    <a:pt x="27673" y="68516"/>
                  </a:lnTo>
                  <a:lnTo>
                    <a:pt x="27673" y="189903"/>
                  </a:lnTo>
                  <a:lnTo>
                    <a:pt x="27203" y="189433"/>
                  </a:lnTo>
                  <a:lnTo>
                    <a:pt x="26606" y="188722"/>
                  </a:lnTo>
                  <a:lnTo>
                    <a:pt x="27076" y="189191"/>
                  </a:lnTo>
                  <a:lnTo>
                    <a:pt x="27673" y="189903"/>
                  </a:lnTo>
                  <a:lnTo>
                    <a:pt x="27673" y="68516"/>
                  </a:lnTo>
                  <a:lnTo>
                    <a:pt x="19316" y="69862"/>
                  </a:lnTo>
                  <a:lnTo>
                    <a:pt x="12052" y="73279"/>
                  </a:lnTo>
                  <a:lnTo>
                    <a:pt x="8305" y="78409"/>
                  </a:lnTo>
                  <a:lnTo>
                    <a:pt x="6769" y="83769"/>
                  </a:lnTo>
                  <a:lnTo>
                    <a:pt x="10325" y="90068"/>
                  </a:lnTo>
                  <a:lnTo>
                    <a:pt x="17475" y="96050"/>
                  </a:lnTo>
                  <a:lnTo>
                    <a:pt x="17335" y="96837"/>
                  </a:lnTo>
                  <a:lnTo>
                    <a:pt x="8191" y="98031"/>
                  </a:lnTo>
                  <a:lnTo>
                    <a:pt x="1892" y="101358"/>
                  </a:lnTo>
                  <a:lnTo>
                    <a:pt x="355" y="106464"/>
                  </a:lnTo>
                  <a:lnTo>
                    <a:pt x="241" y="111163"/>
                  </a:lnTo>
                  <a:lnTo>
                    <a:pt x="2463" y="116205"/>
                  </a:lnTo>
                  <a:lnTo>
                    <a:pt x="6769" y="121399"/>
                  </a:lnTo>
                  <a:lnTo>
                    <a:pt x="12941" y="126555"/>
                  </a:lnTo>
                  <a:lnTo>
                    <a:pt x="13779" y="126314"/>
                  </a:lnTo>
                  <a:lnTo>
                    <a:pt x="14528" y="126136"/>
                  </a:lnTo>
                  <a:lnTo>
                    <a:pt x="13893" y="126314"/>
                  </a:lnTo>
                  <a:lnTo>
                    <a:pt x="12941" y="126555"/>
                  </a:lnTo>
                  <a:lnTo>
                    <a:pt x="7353" y="128333"/>
                  </a:lnTo>
                  <a:lnTo>
                    <a:pt x="3441" y="131305"/>
                  </a:lnTo>
                  <a:lnTo>
                    <a:pt x="2133" y="135229"/>
                  </a:lnTo>
                  <a:lnTo>
                    <a:pt x="0" y="141528"/>
                  </a:lnTo>
                  <a:lnTo>
                    <a:pt x="2133" y="148424"/>
                  </a:lnTo>
                  <a:lnTo>
                    <a:pt x="7594" y="154482"/>
                  </a:lnTo>
                  <a:lnTo>
                    <a:pt x="10210" y="153060"/>
                  </a:lnTo>
                  <a:lnTo>
                    <a:pt x="13538" y="152107"/>
                  </a:lnTo>
                  <a:lnTo>
                    <a:pt x="17221" y="151536"/>
                  </a:lnTo>
                  <a:lnTo>
                    <a:pt x="17233" y="151663"/>
                  </a:lnTo>
                  <a:lnTo>
                    <a:pt x="13538" y="152222"/>
                  </a:lnTo>
                  <a:lnTo>
                    <a:pt x="10325" y="153174"/>
                  </a:lnTo>
                  <a:lnTo>
                    <a:pt x="901" y="170726"/>
                  </a:lnTo>
                  <a:lnTo>
                    <a:pt x="5740" y="179412"/>
                  </a:lnTo>
                  <a:lnTo>
                    <a:pt x="15100" y="186461"/>
                  </a:lnTo>
                  <a:lnTo>
                    <a:pt x="28384" y="190614"/>
                  </a:lnTo>
                  <a:lnTo>
                    <a:pt x="41389" y="202399"/>
                  </a:lnTo>
                  <a:lnTo>
                    <a:pt x="52527" y="208038"/>
                  </a:lnTo>
                  <a:lnTo>
                    <a:pt x="65595" y="210997"/>
                  </a:lnTo>
                  <a:lnTo>
                    <a:pt x="84455" y="214871"/>
                  </a:lnTo>
                  <a:lnTo>
                    <a:pt x="128181" y="227457"/>
                  </a:lnTo>
                  <a:lnTo>
                    <a:pt x="170599" y="244005"/>
                  </a:lnTo>
                  <a:lnTo>
                    <a:pt x="211353" y="264325"/>
                  </a:lnTo>
                  <a:lnTo>
                    <a:pt x="250113" y="288226"/>
                  </a:lnTo>
                  <a:lnTo>
                    <a:pt x="323316" y="343408"/>
                  </a:lnTo>
                  <a:lnTo>
                    <a:pt x="374103" y="379095"/>
                  </a:lnTo>
                  <a:lnTo>
                    <a:pt x="428231" y="415569"/>
                  </a:lnTo>
                  <a:lnTo>
                    <a:pt x="475018" y="445782"/>
                  </a:lnTo>
                  <a:lnTo>
                    <a:pt x="598068" y="508584"/>
                  </a:lnTo>
                  <a:lnTo>
                    <a:pt x="654532" y="535216"/>
                  </a:lnTo>
                  <a:lnTo>
                    <a:pt x="705065" y="557784"/>
                  </a:lnTo>
                  <a:lnTo>
                    <a:pt x="705065" y="344538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059846" y="2254820"/>
              <a:ext cx="86360" cy="129539"/>
            </a:xfrm>
            <a:custGeom>
              <a:avLst/>
              <a:gdLst/>
              <a:ahLst/>
              <a:cxnLst/>
              <a:rect l="l" t="t" r="r" b="b"/>
              <a:pathLst>
                <a:path w="86359" h="129539">
                  <a:moveTo>
                    <a:pt x="52031" y="15214"/>
                  </a:moveTo>
                  <a:lnTo>
                    <a:pt x="12827" y="114"/>
                  </a:lnTo>
                  <a:lnTo>
                    <a:pt x="10807" y="0"/>
                  </a:lnTo>
                  <a:lnTo>
                    <a:pt x="9144" y="1549"/>
                  </a:lnTo>
                  <a:lnTo>
                    <a:pt x="9144" y="3441"/>
                  </a:lnTo>
                  <a:lnTo>
                    <a:pt x="9029" y="5461"/>
                  </a:lnTo>
                  <a:lnTo>
                    <a:pt x="10579" y="7366"/>
                  </a:lnTo>
                  <a:lnTo>
                    <a:pt x="12471" y="7124"/>
                  </a:lnTo>
                  <a:lnTo>
                    <a:pt x="19481" y="6413"/>
                  </a:lnTo>
                  <a:lnTo>
                    <a:pt x="28752" y="8674"/>
                  </a:lnTo>
                  <a:lnTo>
                    <a:pt x="41706" y="14973"/>
                  </a:lnTo>
                  <a:lnTo>
                    <a:pt x="44792" y="17945"/>
                  </a:lnTo>
                  <a:lnTo>
                    <a:pt x="44551" y="22694"/>
                  </a:lnTo>
                  <a:lnTo>
                    <a:pt x="41224" y="25438"/>
                  </a:lnTo>
                  <a:lnTo>
                    <a:pt x="35877" y="27330"/>
                  </a:lnTo>
                  <a:lnTo>
                    <a:pt x="29349" y="29718"/>
                  </a:lnTo>
                  <a:lnTo>
                    <a:pt x="20548" y="30784"/>
                  </a:lnTo>
                  <a:lnTo>
                    <a:pt x="11404" y="30302"/>
                  </a:lnTo>
                  <a:lnTo>
                    <a:pt x="10807" y="30302"/>
                  </a:lnTo>
                  <a:lnTo>
                    <a:pt x="10452" y="30429"/>
                  </a:lnTo>
                  <a:lnTo>
                    <a:pt x="7962" y="30187"/>
                  </a:lnTo>
                  <a:lnTo>
                    <a:pt x="6769" y="30187"/>
                  </a:lnTo>
                  <a:lnTo>
                    <a:pt x="4749" y="30073"/>
                  </a:lnTo>
                  <a:lnTo>
                    <a:pt x="3086" y="31610"/>
                  </a:lnTo>
                  <a:lnTo>
                    <a:pt x="3086" y="33515"/>
                  </a:lnTo>
                  <a:lnTo>
                    <a:pt x="2971" y="35534"/>
                  </a:lnTo>
                  <a:lnTo>
                    <a:pt x="4521" y="37439"/>
                  </a:lnTo>
                  <a:lnTo>
                    <a:pt x="6413" y="37198"/>
                  </a:lnTo>
                  <a:lnTo>
                    <a:pt x="7480" y="37084"/>
                  </a:lnTo>
                  <a:lnTo>
                    <a:pt x="9486" y="37084"/>
                  </a:lnTo>
                  <a:lnTo>
                    <a:pt x="9740" y="37198"/>
                  </a:lnTo>
                  <a:lnTo>
                    <a:pt x="10096" y="37325"/>
                  </a:lnTo>
                  <a:lnTo>
                    <a:pt x="10579" y="37439"/>
                  </a:lnTo>
                  <a:lnTo>
                    <a:pt x="10934" y="37553"/>
                  </a:lnTo>
                  <a:lnTo>
                    <a:pt x="12115" y="37553"/>
                  </a:lnTo>
                  <a:lnTo>
                    <a:pt x="13182" y="37680"/>
                  </a:lnTo>
                  <a:lnTo>
                    <a:pt x="14262" y="37680"/>
                  </a:lnTo>
                  <a:lnTo>
                    <a:pt x="14389" y="37693"/>
                  </a:lnTo>
                  <a:lnTo>
                    <a:pt x="19723" y="38506"/>
                  </a:lnTo>
                  <a:lnTo>
                    <a:pt x="25425" y="40297"/>
                  </a:lnTo>
                  <a:lnTo>
                    <a:pt x="30416" y="42786"/>
                  </a:lnTo>
                  <a:lnTo>
                    <a:pt x="35521" y="45288"/>
                  </a:lnTo>
                  <a:lnTo>
                    <a:pt x="38608" y="48260"/>
                  </a:lnTo>
                  <a:lnTo>
                    <a:pt x="38379" y="53009"/>
                  </a:lnTo>
                  <a:lnTo>
                    <a:pt x="35052" y="55740"/>
                  </a:lnTo>
                  <a:lnTo>
                    <a:pt x="29705" y="57645"/>
                  </a:lnTo>
                  <a:lnTo>
                    <a:pt x="23164" y="60020"/>
                  </a:lnTo>
                  <a:lnTo>
                    <a:pt x="14376" y="61087"/>
                  </a:lnTo>
                  <a:lnTo>
                    <a:pt x="13423" y="61048"/>
                  </a:lnTo>
                  <a:lnTo>
                    <a:pt x="13423" y="68110"/>
                  </a:lnTo>
                  <a:lnTo>
                    <a:pt x="4749" y="67627"/>
                  </a:lnTo>
                  <a:lnTo>
                    <a:pt x="4991" y="67627"/>
                  </a:lnTo>
                  <a:lnTo>
                    <a:pt x="13423" y="68110"/>
                  </a:lnTo>
                  <a:lnTo>
                    <a:pt x="13423" y="61048"/>
                  </a:lnTo>
                  <a:lnTo>
                    <a:pt x="3213" y="60502"/>
                  </a:lnTo>
                  <a:lnTo>
                    <a:pt x="1549" y="62039"/>
                  </a:lnTo>
                  <a:lnTo>
                    <a:pt x="1549" y="63944"/>
                  </a:lnTo>
                  <a:lnTo>
                    <a:pt x="1422" y="65608"/>
                  </a:lnTo>
                  <a:lnTo>
                    <a:pt x="2616" y="67157"/>
                  </a:lnTo>
                  <a:lnTo>
                    <a:pt x="4165" y="67513"/>
                  </a:lnTo>
                  <a:lnTo>
                    <a:pt x="3924" y="67513"/>
                  </a:lnTo>
                  <a:lnTo>
                    <a:pt x="4521" y="67868"/>
                  </a:lnTo>
                  <a:lnTo>
                    <a:pt x="5105" y="68110"/>
                  </a:lnTo>
                  <a:lnTo>
                    <a:pt x="5829" y="68224"/>
                  </a:lnTo>
                  <a:lnTo>
                    <a:pt x="19304" y="70091"/>
                  </a:lnTo>
                  <a:lnTo>
                    <a:pt x="29489" y="73494"/>
                  </a:lnTo>
                  <a:lnTo>
                    <a:pt x="35890" y="77597"/>
                  </a:lnTo>
                  <a:lnTo>
                    <a:pt x="38023" y="81534"/>
                  </a:lnTo>
                  <a:lnTo>
                    <a:pt x="35521" y="85242"/>
                  </a:lnTo>
                  <a:lnTo>
                    <a:pt x="28765" y="88671"/>
                  </a:lnTo>
                  <a:lnTo>
                    <a:pt x="18288" y="91033"/>
                  </a:lnTo>
                  <a:lnTo>
                    <a:pt x="4635" y="91516"/>
                  </a:lnTo>
                  <a:lnTo>
                    <a:pt x="2616" y="91401"/>
                  </a:lnTo>
                  <a:lnTo>
                    <a:pt x="952" y="92951"/>
                  </a:lnTo>
                  <a:lnTo>
                    <a:pt x="952" y="95796"/>
                  </a:lnTo>
                  <a:lnTo>
                    <a:pt x="1308" y="96748"/>
                  </a:lnTo>
                  <a:lnTo>
                    <a:pt x="2501" y="98171"/>
                  </a:lnTo>
                  <a:lnTo>
                    <a:pt x="3327" y="98539"/>
                  </a:lnTo>
                  <a:lnTo>
                    <a:pt x="4279" y="98653"/>
                  </a:lnTo>
                  <a:lnTo>
                    <a:pt x="3327" y="98653"/>
                  </a:lnTo>
                  <a:lnTo>
                    <a:pt x="2374" y="98171"/>
                  </a:lnTo>
                  <a:lnTo>
                    <a:pt x="1778" y="97459"/>
                  </a:lnTo>
                  <a:lnTo>
                    <a:pt x="1663" y="99479"/>
                  </a:lnTo>
                  <a:lnTo>
                    <a:pt x="3213" y="101142"/>
                  </a:lnTo>
                  <a:lnTo>
                    <a:pt x="5105" y="101142"/>
                  </a:lnTo>
                  <a:lnTo>
                    <a:pt x="16154" y="101739"/>
                  </a:lnTo>
                  <a:lnTo>
                    <a:pt x="24231" y="105422"/>
                  </a:lnTo>
                  <a:lnTo>
                    <a:pt x="26974" y="108750"/>
                  </a:lnTo>
                  <a:lnTo>
                    <a:pt x="27800" y="109702"/>
                  </a:lnTo>
                  <a:lnTo>
                    <a:pt x="28155" y="110655"/>
                  </a:lnTo>
                  <a:lnTo>
                    <a:pt x="27686" y="114223"/>
                  </a:lnTo>
                  <a:lnTo>
                    <a:pt x="25895" y="116840"/>
                  </a:lnTo>
                  <a:lnTo>
                    <a:pt x="23050" y="118618"/>
                  </a:lnTo>
                  <a:lnTo>
                    <a:pt x="18300" y="121716"/>
                  </a:lnTo>
                  <a:lnTo>
                    <a:pt x="11531" y="122186"/>
                  </a:lnTo>
                  <a:lnTo>
                    <a:pt x="5105" y="120053"/>
                  </a:lnTo>
                  <a:lnTo>
                    <a:pt x="3213" y="119456"/>
                  </a:lnTo>
                  <a:lnTo>
                    <a:pt x="1193" y="120408"/>
                  </a:lnTo>
                  <a:lnTo>
                    <a:pt x="0" y="124206"/>
                  </a:lnTo>
                  <a:lnTo>
                    <a:pt x="952" y="126225"/>
                  </a:lnTo>
                  <a:lnTo>
                    <a:pt x="2857" y="126822"/>
                  </a:lnTo>
                  <a:lnTo>
                    <a:pt x="8788" y="128841"/>
                  </a:lnTo>
                  <a:lnTo>
                    <a:pt x="15087" y="128955"/>
                  </a:lnTo>
                  <a:lnTo>
                    <a:pt x="20548" y="127419"/>
                  </a:lnTo>
                  <a:lnTo>
                    <a:pt x="22809" y="126822"/>
                  </a:lnTo>
                  <a:lnTo>
                    <a:pt x="35166" y="112318"/>
                  </a:lnTo>
                  <a:lnTo>
                    <a:pt x="35521" y="109588"/>
                  </a:lnTo>
                  <a:lnTo>
                    <a:pt x="34696" y="106730"/>
                  </a:lnTo>
                  <a:lnTo>
                    <a:pt x="32550" y="104241"/>
                  </a:lnTo>
                  <a:lnTo>
                    <a:pt x="30302" y="101625"/>
                  </a:lnTo>
                  <a:lnTo>
                    <a:pt x="26733" y="99364"/>
                  </a:lnTo>
                  <a:lnTo>
                    <a:pt x="22339" y="97586"/>
                  </a:lnTo>
                  <a:lnTo>
                    <a:pt x="24472" y="97231"/>
                  </a:lnTo>
                  <a:lnTo>
                    <a:pt x="26619" y="96748"/>
                  </a:lnTo>
                  <a:lnTo>
                    <a:pt x="28638" y="96151"/>
                  </a:lnTo>
                  <a:lnTo>
                    <a:pt x="37896" y="93535"/>
                  </a:lnTo>
                  <a:lnTo>
                    <a:pt x="44792" y="88785"/>
                  </a:lnTo>
                  <a:lnTo>
                    <a:pt x="45504" y="74637"/>
                  </a:lnTo>
                  <a:lnTo>
                    <a:pt x="38493" y="69062"/>
                  </a:lnTo>
                  <a:lnTo>
                    <a:pt x="28803" y="65443"/>
                  </a:lnTo>
                  <a:lnTo>
                    <a:pt x="28994" y="65366"/>
                  </a:lnTo>
                  <a:lnTo>
                    <a:pt x="30060" y="65011"/>
                  </a:lnTo>
                  <a:lnTo>
                    <a:pt x="31013" y="64782"/>
                  </a:lnTo>
                  <a:lnTo>
                    <a:pt x="45859" y="45402"/>
                  </a:lnTo>
                  <a:lnTo>
                    <a:pt x="41579" y="40170"/>
                  </a:lnTo>
                  <a:lnTo>
                    <a:pt x="33502" y="36372"/>
                  </a:lnTo>
                  <a:lnTo>
                    <a:pt x="33147" y="36245"/>
                  </a:lnTo>
                  <a:lnTo>
                    <a:pt x="32791" y="36017"/>
                  </a:lnTo>
                  <a:lnTo>
                    <a:pt x="32435" y="35890"/>
                  </a:lnTo>
                  <a:lnTo>
                    <a:pt x="26974" y="37198"/>
                  </a:lnTo>
                  <a:lnTo>
                    <a:pt x="20789" y="37795"/>
                  </a:lnTo>
                  <a:lnTo>
                    <a:pt x="26847" y="37198"/>
                  </a:lnTo>
                  <a:lnTo>
                    <a:pt x="32321" y="35890"/>
                  </a:lnTo>
                  <a:lnTo>
                    <a:pt x="33388" y="35661"/>
                  </a:lnTo>
                  <a:lnTo>
                    <a:pt x="34340" y="35420"/>
                  </a:lnTo>
                  <a:lnTo>
                    <a:pt x="35166" y="35179"/>
                  </a:lnTo>
                  <a:lnTo>
                    <a:pt x="36233" y="34823"/>
                  </a:lnTo>
                  <a:lnTo>
                    <a:pt x="37185" y="34582"/>
                  </a:lnTo>
                  <a:lnTo>
                    <a:pt x="38252" y="34226"/>
                  </a:lnTo>
                  <a:lnTo>
                    <a:pt x="46685" y="31140"/>
                  </a:lnTo>
                  <a:lnTo>
                    <a:pt x="51447" y="26390"/>
                  </a:lnTo>
                  <a:lnTo>
                    <a:pt x="51803" y="20802"/>
                  </a:lnTo>
                  <a:lnTo>
                    <a:pt x="52031" y="15214"/>
                  </a:lnTo>
                  <a:close/>
                </a:path>
                <a:path w="86359" h="129539">
                  <a:moveTo>
                    <a:pt x="85775" y="56451"/>
                  </a:moveTo>
                  <a:lnTo>
                    <a:pt x="85661" y="55029"/>
                  </a:lnTo>
                  <a:lnTo>
                    <a:pt x="84582" y="9029"/>
                  </a:lnTo>
                  <a:lnTo>
                    <a:pt x="84582" y="7010"/>
                  </a:lnTo>
                  <a:lnTo>
                    <a:pt x="82918" y="5461"/>
                  </a:lnTo>
                  <a:lnTo>
                    <a:pt x="80899" y="5588"/>
                  </a:lnTo>
                  <a:lnTo>
                    <a:pt x="78879" y="5588"/>
                  </a:lnTo>
                  <a:lnTo>
                    <a:pt x="77343" y="7251"/>
                  </a:lnTo>
                  <a:lnTo>
                    <a:pt x="77457" y="9271"/>
                  </a:lnTo>
                  <a:lnTo>
                    <a:pt x="78524" y="55270"/>
                  </a:lnTo>
                  <a:lnTo>
                    <a:pt x="78524" y="57289"/>
                  </a:lnTo>
                  <a:lnTo>
                    <a:pt x="80187" y="58839"/>
                  </a:lnTo>
                  <a:lnTo>
                    <a:pt x="82207" y="58712"/>
                  </a:lnTo>
                  <a:lnTo>
                    <a:pt x="82804" y="58712"/>
                  </a:lnTo>
                  <a:lnTo>
                    <a:pt x="83400" y="58597"/>
                  </a:lnTo>
                  <a:lnTo>
                    <a:pt x="83870" y="58242"/>
                  </a:lnTo>
                  <a:lnTo>
                    <a:pt x="84937" y="57645"/>
                  </a:lnTo>
                  <a:lnTo>
                    <a:pt x="85775" y="56451"/>
                  </a:lnTo>
                  <a:close/>
                </a:path>
              </a:pathLst>
            </a:custGeom>
            <a:solidFill>
              <a:srgbClr val="E8613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4913985" y="1533924"/>
            <a:ext cx="583565" cy="336550"/>
            <a:chOff x="14913985" y="1533924"/>
            <a:chExt cx="583565" cy="336550"/>
          </a:xfrm>
        </p:grpSpPr>
        <p:sp>
          <p:nvSpPr>
            <p:cNvPr id="25" name="object 25" descr=""/>
            <p:cNvSpPr/>
            <p:nvPr/>
          </p:nvSpPr>
          <p:spPr>
            <a:xfrm>
              <a:off x="15160375" y="1655281"/>
              <a:ext cx="48260" cy="2540"/>
            </a:xfrm>
            <a:custGeom>
              <a:avLst/>
              <a:gdLst/>
              <a:ahLst/>
              <a:cxnLst/>
              <a:rect l="l" t="t" r="r" b="b"/>
              <a:pathLst>
                <a:path w="48259" h="2539">
                  <a:moveTo>
                    <a:pt x="0" y="2496"/>
                  </a:moveTo>
                  <a:lnTo>
                    <a:pt x="11174" y="1704"/>
                  </a:lnTo>
                  <a:lnTo>
                    <a:pt x="22571" y="980"/>
                  </a:lnTo>
                  <a:lnTo>
                    <a:pt x="34681" y="390"/>
                  </a:lnTo>
                  <a:lnTo>
                    <a:pt x="47994" y="0"/>
                  </a:lnTo>
                  <a:lnTo>
                    <a:pt x="34564" y="440"/>
                  </a:lnTo>
                  <a:lnTo>
                    <a:pt x="22438" y="1025"/>
                  </a:lnTo>
                  <a:lnTo>
                    <a:pt x="11091" y="1721"/>
                  </a:lnTo>
                  <a:lnTo>
                    <a:pt x="0" y="2496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3985" y="1796131"/>
              <a:ext cx="253992" cy="6016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5226424" y="1538325"/>
              <a:ext cx="271145" cy="240665"/>
            </a:xfrm>
            <a:custGeom>
              <a:avLst/>
              <a:gdLst/>
              <a:ahLst/>
              <a:cxnLst/>
              <a:rect l="l" t="t" r="r" b="b"/>
              <a:pathLst>
                <a:path w="271144" h="240664">
                  <a:moveTo>
                    <a:pt x="270865" y="123024"/>
                  </a:moveTo>
                  <a:lnTo>
                    <a:pt x="233083" y="101041"/>
                  </a:lnTo>
                  <a:lnTo>
                    <a:pt x="228371" y="100469"/>
                  </a:lnTo>
                  <a:lnTo>
                    <a:pt x="224942" y="99847"/>
                  </a:lnTo>
                  <a:lnTo>
                    <a:pt x="213829" y="97828"/>
                  </a:lnTo>
                  <a:lnTo>
                    <a:pt x="209207" y="97510"/>
                  </a:lnTo>
                  <a:lnTo>
                    <a:pt x="209207" y="155943"/>
                  </a:lnTo>
                  <a:lnTo>
                    <a:pt x="197713" y="156171"/>
                  </a:lnTo>
                  <a:lnTo>
                    <a:pt x="187134" y="157467"/>
                  </a:lnTo>
                  <a:lnTo>
                    <a:pt x="177761" y="159689"/>
                  </a:lnTo>
                  <a:lnTo>
                    <a:pt x="169875" y="162725"/>
                  </a:lnTo>
                  <a:lnTo>
                    <a:pt x="177761" y="159639"/>
                  </a:lnTo>
                  <a:lnTo>
                    <a:pt x="187134" y="157416"/>
                  </a:lnTo>
                  <a:lnTo>
                    <a:pt x="197713" y="156159"/>
                  </a:lnTo>
                  <a:lnTo>
                    <a:pt x="209207" y="155943"/>
                  </a:lnTo>
                  <a:lnTo>
                    <a:pt x="209207" y="97510"/>
                  </a:lnTo>
                  <a:lnTo>
                    <a:pt x="203733" y="97129"/>
                  </a:lnTo>
                  <a:lnTo>
                    <a:pt x="203733" y="141986"/>
                  </a:lnTo>
                  <a:lnTo>
                    <a:pt x="166547" y="130035"/>
                  </a:lnTo>
                  <a:lnTo>
                    <a:pt x="162153" y="125425"/>
                  </a:lnTo>
                  <a:lnTo>
                    <a:pt x="162153" y="158800"/>
                  </a:lnTo>
                  <a:lnTo>
                    <a:pt x="157530" y="153924"/>
                  </a:lnTo>
                  <a:lnTo>
                    <a:pt x="157746" y="148945"/>
                  </a:lnTo>
                  <a:lnTo>
                    <a:pt x="157645" y="153924"/>
                  </a:lnTo>
                  <a:lnTo>
                    <a:pt x="162153" y="158800"/>
                  </a:lnTo>
                  <a:lnTo>
                    <a:pt x="162153" y="125425"/>
                  </a:lnTo>
                  <a:lnTo>
                    <a:pt x="161798" y="125044"/>
                  </a:lnTo>
                  <a:lnTo>
                    <a:pt x="162039" y="119697"/>
                  </a:lnTo>
                  <a:lnTo>
                    <a:pt x="203733" y="141986"/>
                  </a:lnTo>
                  <a:lnTo>
                    <a:pt x="203733" y="97129"/>
                  </a:lnTo>
                  <a:lnTo>
                    <a:pt x="184061" y="95732"/>
                  </a:lnTo>
                  <a:lnTo>
                    <a:pt x="157124" y="93433"/>
                  </a:lnTo>
                  <a:lnTo>
                    <a:pt x="139471" y="88074"/>
                  </a:lnTo>
                  <a:lnTo>
                    <a:pt x="143827" y="81178"/>
                  </a:lnTo>
                  <a:lnTo>
                    <a:pt x="149923" y="67208"/>
                  </a:lnTo>
                  <a:lnTo>
                    <a:pt x="155841" y="49555"/>
                  </a:lnTo>
                  <a:lnTo>
                    <a:pt x="158115" y="38874"/>
                  </a:lnTo>
                  <a:lnTo>
                    <a:pt x="159664" y="31623"/>
                  </a:lnTo>
                  <a:lnTo>
                    <a:pt x="158356" y="36017"/>
                  </a:lnTo>
                  <a:lnTo>
                    <a:pt x="156337" y="38874"/>
                  </a:lnTo>
                  <a:lnTo>
                    <a:pt x="145757" y="37566"/>
                  </a:lnTo>
                  <a:lnTo>
                    <a:pt x="146126" y="27698"/>
                  </a:lnTo>
                  <a:lnTo>
                    <a:pt x="148259" y="10934"/>
                  </a:lnTo>
                  <a:lnTo>
                    <a:pt x="147421" y="4051"/>
                  </a:lnTo>
                  <a:lnTo>
                    <a:pt x="148259" y="0"/>
                  </a:lnTo>
                  <a:lnTo>
                    <a:pt x="135432" y="5613"/>
                  </a:lnTo>
                  <a:lnTo>
                    <a:pt x="118148" y="31051"/>
                  </a:lnTo>
                  <a:lnTo>
                    <a:pt x="91859" y="70535"/>
                  </a:lnTo>
                  <a:lnTo>
                    <a:pt x="52031" y="118275"/>
                  </a:lnTo>
                  <a:lnTo>
                    <a:pt x="35877" y="117665"/>
                  </a:lnTo>
                  <a:lnTo>
                    <a:pt x="21348" y="117271"/>
                  </a:lnTo>
                  <a:lnTo>
                    <a:pt x="8293" y="117081"/>
                  </a:lnTo>
                  <a:lnTo>
                    <a:pt x="0" y="117081"/>
                  </a:lnTo>
                  <a:lnTo>
                    <a:pt x="0" y="240106"/>
                  </a:lnTo>
                  <a:lnTo>
                    <a:pt x="30099" y="234848"/>
                  </a:lnTo>
                  <a:lnTo>
                    <a:pt x="60642" y="232321"/>
                  </a:lnTo>
                  <a:lnTo>
                    <a:pt x="92887" y="232283"/>
                  </a:lnTo>
                  <a:lnTo>
                    <a:pt x="153136" y="236334"/>
                  </a:lnTo>
                  <a:lnTo>
                    <a:pt x="179400" y="236347"/>
                  </a:lnTo>
                  <a:lnTo>
                    <a:pt x="205333" y="232765"/>
                  </a:lnTo>
                  <a:lnTo>
                    <a:pt x="206629" y="232283"/>
                  </a:lnTo>
                  <a:lnTo>
                    <a:pt x="228434" y="224180"/>
                  </a:lnTo>
                  <a:lnTo>
                    <a:pt x="229400" y="223812"/>
                  </a:lnTo>
                  <a:lnTo>
                    <a:pt x="229641" y="223697"/>
                  </a:lnTo>
                  <a:lnTo>
                    <a:pt x="229997" y="223583"/>
                  </a:lnTo>
                  <a:lnTo>
                    <a:pt x="238899" y="221157"/>
                  </a:lnTo>
                  <a:lnTo>
                    <a:pt x="245745" y="216839"/>
                  </a:lnTo>
                  <a:lnTo>
                    <a:pt x="250126" y="211048"/>
                  </a:lnTo>
                  <a:lnTo>
                    <a:pt x="251612" y="204203"/>
                  </a:lnTo>
                  <a:lnTo>
                    <a:pt x="251612" y="201117"/>
                  </a:lnTo>
                  <a:lnTo>
                    <a:pt x="213245" y="183756"/>
                  </a:lnTo>
                  <a:lnTo>
                    <a:pt x="203073" y="184086"/>
                  </a:lnTo>
                  <a:lnTo>
                    <a:pt x="173685" y="201714"/>
                  </a:lnTo>
                  <a:lnTo>
                    <a:pt x="173799" y="198031"/>
                  </a:lnTo>
                  <a:lnTo>
                    <a:pt x="213245" y="183642"/>
                  </a:lnTo>
                  <a:lnTo>
                    <a:pt x="224218" y="184759"/>
                  </a:lnTo>
                  <a:lnTo>
                    <a:pt x="233895" y="187248"/>
                  </a:lnTo>
                  <a:lnTo>
                    <a:pt x="241858" y="190881"/>
                  </a:lnTo>
                  <a:lnTo>
                    <a:pt x="247688" y="195414"/>
                  </a:lnTo>
                  <a:lnTo>
                    <a:pt x="254825" y="191363"/>
                  </a:lnTo>
                  <a:lnTo>
                    <a:pt x="259092" y="185420"/>
                  </a:lnTo>
                  <a:lnTo>
                    <a:pt x="258978" y="178892"/>
                  </a:lnTo>
                  <a:lnTo>
                    <a:pt x="258864" y="175437"/>
                  </a:lnTo>
                  <a:lnTo>
                    <a:pt x="256959" y="171996"/>
                  </a:lnTo>
                  <a:lnTo>
                    <a:pt x="253631" y="169024"/>
                  </a:lnTo>
                  <a:lnTo>
                    <a:pt x="253758" y="168071"/>
                  </a:lnTo>
                  <a:lnTo>
                    <a:pt x="253987" y="167246"/>
                  </a:lnTo>
                  <a:lnTo>
                    <a:pt x="254203" y="166382"/>
                  </a:lnTo>
                  <a:lnTo>
                    <a:pt x="263499" y="162839"/>
                  </a:lnTo>
                  <a:lnTo>
                    <a:pt x="269316" y="157848"/>
                  </a:lnTo>
                  <a:lnTo>
                    <a:pt x="269557" y="147396"/>
                  </a:lnTo>
                  <a:lnTo>
                    <a:pt x="265518" y="142760"/>
                  </a:lnTo>
                  <a:lnTo>
                    <a:pt x="258508" y="138950"/>
                  </a:lnTo>
                  <a:lnTo>
                    <a:pt x="257556" y="138480"/>
                  </a:lnTo>
                  <a:lnTo>
                    <a:pt x="256489" y="137883"/>
                  </a:lnTo>
                  <a:lnTo>
                    <a:pt x="255409" y="137401"/>
                  </a:lnTo>
                  <a:lnTo>
                    <a:pt x="253517" y="137985"/>
                  </a:lnTo>
                  <a:lnTo>
                    <a:pt x="253517" y="166560"/>
                  </a:lnTo>
                  <a:lnTo>
                    <a:pt x="252945" y="166776"/>
                  </a:lnTo>
                  <a:lnTo>
                    <a:pt x="252945" y="168452"/>
                  </a:lnTo>
                  <a:lnTo>
                    <a:pt x="252945" y="166776"/>
                  </a:lnTo>
                  <a:lnTo>
                    <a:pt x="252323" y="167005"/>
                  </a:lnTo>
                  <a:lnTo>
                    <a:pt x="251968" y="167106"/>
                  </a:lnTo>
                  <a:lnTo>
                    <a:pt x="253161" y="166649"/>
                  </a:lnTo>
                  <a:lnTo>
                    <a:pt x="253517" y="166560"/>
                  </a:lnTo>
                  <a:lnTo>
                    <a:pt x="253517" y="137985"/>
                  </a:lnTo>
                  <a:lnTo>
                    <a:pt x="248107" y="139611"/>
                  </a:lnTo>
                  <a:lnTo>
                    <a:pt x="255536" y="137287"/>
                  </a:lnTo>
                  <a:lnTo>
                    <a:pt x="256603" y="137756"/>
                  </a:lnTo>
                  <a:lnTo>
                    <a:pt x="257670" y="138353"/>
                  </a:lnTo>
                  <a:lnTo>
                    <a:pt x="258622" y="138836"/>
                  </a:lnTo>
                  <a:lnTo>
                    <a:pt x="258737" y="137883"/>
                  </a:lnTo>
                  <a:lnTo>
                    <a:pt x="258737" y="135978"/>
                  </a:lnTo>
                  <a:lnTo>
                    <a:pt x="266103" y="132537"/>
                  </a:lnTo>
                  <a:lnTo>
                    <a:pt x="270624" y="128016"/>
                  </a:lnTo>
                  <a:lnTo>
                    <a:pt x="270865" y="123024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5372194" y="1533924"/>
              <a:ext cx="17780" cy="43180"/>
            </a:xfrm>
            <a:custGeom>
              <a:avLst/>
              <a:gdLst/>
              <a:ahLst/>
              <a:cxnLst/>
              <a:rect l="l" t="t" r="r" b="b"/>
              <a:pathLst>
                <a:path w="17780" h="43180">
                  <a:moveTo>
                    <a:pt x="10573" y="43027"/>
                  </a:moveTo>
                  <a:lnTo>
                    <a:pt x="6890" y="42552"/>
                  </a:lnTo>
                  <a:lnTo>
                    <a:pt x="0" y="41720"/>
                  </a:lnTo>
                  <a:lnTo>
                    <a:pt x="356" y="31973"/>
                  </a:lnTo>
                  <a:lnTo>
                    <a:pt x="1663" y="21513"/>
                  </a:lnTo>
                  <a:lnTo>
                    <a:pt x="2494" y="15095"/>
                  </a:lnTo>
                  <a:lnTo>
                    <a:pt x="1663" y="8201"/>
                  </a:lnTo>
                  <a:lnTo>
                    <a:pt x="2375" y="4041"/>
                  </a:lnTo>
                  <a:lnTo>
                    <a:pt x="2969" y="1545"/>
                  </a:lnTo>
                  <a:lnTo>
                    <a:pt x="4157" y="0"/>
                  </a:lnTo>
                  <a:lnTo>
                    <a:pt x="6771" y="356"/>
                  </a:lnTo>
                  <a:lnTo>
                    <a:pt x="13661" y="1188"/>
                  </a:lnTo>
                  <a:lnTo>
                    <a:pt x="17463" y="11648"/>
                  </a:lnTo>
                  <a:lnTo>
                    <a:pt x="16156" y="22108"/>
                  </a:lnTo>
                  <a:lnTo>
                    <a:pt x="14968" y="31973"/>
                  </a:lnTo>
                  <a:lnTo>
                    <a:pt x="13899" y="35776"/>
                  </a:lnTo>
                  <a:lnTo>
                    <a:pt x="12592" y="40174"/>
                  </a:lnTo>
                  <a:lnTo>
                    <a:pt x="10573" y="43027"/>
                  </a:lnTo>
                  <a:close/>
                </a:path>
              </a:pathLst>
            </a:custGeom>
            <a:solidFill>
              <a:srgbClr val="E86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914104" y="1654806"/>
              <a:ext cx="313055" cy="215265"/>
            </a:xfrm>
            <a:custGeom>
              <a:avLst/>
              <a:gdLst/>
              <a:ahLst/>
              <a:cxnLst/>
              <a:rect l="l" t="t" r="r" b="b"/>
              <a:pathLst>
                <a:path w="313055" h="215264">
                  <a:moveTo>
                    <a:pt x="0" y="215256"/>
                  </a:moveTo>
                  <a:lnTo>
                    <a:pt x="0" y="22464"/>
                  </a:lnTo>
                  <a:lnTo>
                    <a:pt x="67091" y="16283"/>
                  </a:lnTo>
                  <a:lnTo>
                    <a:pt x="91315" y="13940"/>
                  </a:lnTo>
                  <a:lnTo>
                    <a:pt x="106206" y="12242"/>
                  </a:lnTo>
                  <a:lnTo>
                    <a:pt x="134848" y="9048"/>
                  </a:lnTo>
                  <a:lnTo>
                    <a:pt x="161952" y="7191"/>
                  </a:lnTo>
                  <a:lnTo>
                    <a:pt x="217877" y="4635"/>
                  </a:lnTo>
                  <a:lnTo>
                    <a:pt x="225556" y="4239"/>
                  </a:lnTo>
                  <a:lnTo>
                    <a:pt x="232801" y="3788"/>
                  </a:lnTo>
                  <a:lnTo>
                    <a:pt x="257564" y="2061"/>
                  </a:lnTo>
                  <a:lnTo>
                    <a:pt x="268961" y="1337"/>
                  </a:lnTo>
                  <a:lnTo>
                    <a:pt x="281071" y="746"/>
                  </a:lnTo>
                  <a:lnTo>
                    <a:pt x="294384" y="356"/>
                  </a:lnTo>
                  <a:lnTo>
                    <a:pt x="308877" y="356"/>
                  </a:lnTo>
                  <a:lnTo>
                    <a:pt x="311135" y="356"/>
                  </a:lnTo>
                  <a:lnTo>
                    <a:pt x="312441" y="0"/>
                  </a:lnTo>
                  <a:lnTo>
                    <a:pt x="312441" y="123495"/>
                  </a:lnTo>
                  <a:lnTo>
                    <a:pt x="297796" y="127214"/>
                  </a:lnTo>
                  <a:lnTo>
                    <a:pt x="283128" y="131400"/>
                  </a:lnTo>
                  <a:lnTo>
                    <a:pt x="268504" y="136032"/>
                  </a:lnTo>
                  <a:lnTo>
                    <a:pt x="253992" y="141087"/>
                  </a:lnTo>
                  <a:lnTo>
                    <a:pt x="253161" y="141443"/>
                  </a:lnTo>
                  <a:lnTo>
                    <a:pt x="252448" y="141681"/>
                  </a:lnTo>
                  <a:lnTo>
                    <a:pt x="251616" y="142038"/>
                  </a:lnTo>
                  <a:lnTo>
                    <a:pt x="251379" y="142157"/>
                  </a:lnTo>
                  <a:lnTo>
                    <a:pt x="249121" y="142989"/>
                  </a:lnTo>
                  <a:lnTo>
                    <a:pt x="244845" y="144653"/>
                  </a:lnTo>
                  <a:lnTo>
                    <a:pt x="204612" y="158545"/>
                  </a:lnTo>
                  <a:lnTo>
                    <a:pt x="149935" y="175290"/>
                  </a:lnTo>
                  <a:lnTo>
                    <a:pt x="90889" y="192149"/>
                  </a:lnTo>
                  <a:lnTo>
                    <a:pt x="37552" y="206384"/>
                  </a:lnTo>
                  <a:lnTo>
                    <a:pt x="0" y="215256"/>
                  </a:lnTo>
                  <a:close/>
                </a:path>
              </a:pathLst>
            </a:custGeom>
            <a:solidFill>
              <a:srgbClr val="3C333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17096920" y="1593595"/>
            <a:ext cx="627380" cy="357505"/>
            <a:chOff x="17096920" y="1593595"/>
            <a:chExt cx="627380" cy="357505"/>
          </a:xfrm>
        </p:grpSpPr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96920" y="1593595"/>
              <a:ext cx="260407" cy="24473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7320025" y="1718719"/>
              <a:ext cx="403860" cy="232410"/>
            </a:xfrm>
            <a:custGeom>
              <a:avLst/>
              <a:gdLst/>
              <a:ahLst/>
              <a:cxnLst/>
              <a:rect l="l" t="t" r="r" b="b"/>
              <a:pathLst>
                <a:path w="403859" h="232410">
                  <a:moveTo>
                    <a:pt x="178235" y="2681"/>
                  </a:moveTo>
                  <a:lnTo>
                    <a:pt x="49379" y="2681"/>
                  </a:lnTo>
                  <a:lnTo>
                    <a:pt x="109098" y="0"/>
                  </a:lnTo>
                  <a:lnTo>
                    <a:pt x="141964" y="508"/>
                  </a:lnTo>
                  <a:lnTo>
                    <a:pt x="173539" y="2353"/>
                  </a:lnTo>
                  <a:lnTo>
                    <a:pt x="178235" y="2681"/>
                  </a:lnTo>
                  <a:close/>
                </a:path>
                <a:path w="403859" h="232410">
                  <a:moveTo>
                    <a:pt x="403679" y="232286"/>
                  </a:moveTo>
                  <a:lnTo>
                    <a:pt x="401541" y="231930"/>
                  </a:lnTo>
                  <a:lnTo>
                    <a:pt x="399402" y="231692"/>
                  </a:lnTo>
                  <a:lnTo>
                    <a:pt x="397383" y="231335"/>
                  </a:lnTo>
                  <a:lnTo>
                    <a:pt x="306432" y="207116"/>
                  </a:lnTo>
                  <a:lnTo>
                    <a:pt x="240485" y="186791"/>
                  </a:lnTo>
                  <a:lnTo>
                    <a:pt x="178142" y="166124"/>
                  </a:lnTo>
                  <a:lnTo>
                    <a:pt x="132342" y="148965"/>
                  </a:lnTo>
                  <a:lnTo>
                    <a:pt x="109141" y="139763"/>
                  </a:lnTo>
                  <a:lnTo>
                    <a:pt x="85550" y="131775"/>
                  </a:lnTo>
                  <a:lnTo>
                    <a:pt x="37421" y="119488"/>
                  </a:lnTo>
                  <a:lnTo>
                    <a:pt x="0" y="113426"/>
                  </a:lnTo>
                  <a:lnTo>
                    <a:pt x="475" y="3123"/>
                  </a:lnTo>
                  <a:lnTo>
                    <a:pt x="831" y="3123"/>
                  </a:lnTo>
                  <a:lnTo>
                    <a:pt x="3326" y="3004"/>
                  </a:lnTo>
                  <a:lnTo>
                    <a:pt x="16394" y="1935"/>
                  </a:lnTo>
                  <a:lnTo>
                    <a:pt x="16513" y="2172"/>
                  </a:lnTo>
                  <a:lnTo>
                    <a:pt x="49379" y="2681"/>
                  </a:lnTo>
                  <a:lnTo>
                    <a:pt x="178235" y="2681"/>
                  </a:lnTo>
                  <a:lnTo>
                    <a:pt x="205136" y="4564"/>
                  </a:lnTo>
                  <a:lnTo>
                    <a:pt x="236688" y="7512"/>
                  </a:lnTo>
                  <a:lnTo>
                    <a:pt x="268129" y="11562"/>
                  </a:lnTo>
                  <a:lnTo>
                    <a:pt x="286751" y="13290"/>
                  </a:lnTo>
                  <a:lnTo>
                    <a:pt x="403560" y="19407"/>
                  </a:lnTo>
                  <a:lnTo>
                    <a:pt x="403679" y="23228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14913985" y="2184077"/>
            <a:ext cx="664845" cy="455295"/>
            <a:chOff x="14913985" y="2184077"/>
            <a:chExt cx="664845" cy="455295"/>
          </a:xfrm>
        </p:grpSpPr>
        <p:sp>
          <p:nvSpPr>
            <p:cNvPr id="34" name="object 34" descr=""/>
            <p:cNvSpPr/>
            <p:nvPr/>
          </p:nvSpPr>
          <p:spPr>
            <a:xfrm>
              <a:off x="15034679" y="2184081"/>
              <a:ext cx="544195" cy="414020"/>
            </a:xfrm>
            <a:custGeom>
              <a:avLst/>
              <a:gdLst/>
              <a:ahLst/>
              <a:cxnLst/>
              <a:rect l="l" t="t" r="r" b="b"/>
              <a:pathLst>
                <a:path w="544194" h="414019">
                  <a:moveTo>
                    <a:pt x="27889" y="401650"/>
                  </a:moveTo>
                  <a:lnTo>
                    <a:pt x="0" y="413766"/>
                  </a:lnTo>
                  <a:lnTo>
                    <a:pt x="23685" y="403656"/>
                  </a:lnTo>
                  <a:lnTo>
                    <a:pt x="27889" y="401650"/>
                  </a:lnTo>
                  <a:close/>
                </a:path>
                <a:path w="544194" h="414019">
                  <a:moveTo>
                    <a:pt x="46393" y="392823"/>
                  </a:moveTo>
                  <a:lnTo>
                    <a:pt x="27889" y="401650"/>
                  </a:lnTo>
                  <a:lnTo>
                    <a:pt x="30657" y="400456"/>
                  </a:lnTo>
                  <a:lnTo>
                    <a:pt x="46393" y="392823"/>
                  </a:lnTo>
                  <a:close/>
                </a:path>
                <a:path w="544194" h="414019">
                  <a:moveTo>
                    <a:pt x="70269" y="381228"/>
                  </a:moveTo>
                  <a:lnTo>
                    <a:pt x="46393" y="392823"/>
                  </a:lnTo>
                  <a:lnTo>
                    <a:pt x="62103" y="385318"/>
                  </a:lnTo>
                  <a:lnTo>
                    <a:pt x="70269" y="381228"/>
                  </a:lnTo>
                  <a:close/>
                </a:path>
                <a:path w="544194" h="414019">
                  <a:moveTo>
                    <a:pt x="96431" y="368160"/>
                  </a:moveTo>
                  <a:lnTo>
                    <a:pt x="70269" y="381228"/>
                  </a:lnTo>
                  <a:lnTo>
                    <a:pt x="80772" y="376135"/>
                  </a:lnTo>
                  <a:lnTo>
                    <a:pt x="96431" y="368160"/>
                  </a:lnTo>
                  <a:close/>
                </a:path>
                <a:path w="544194" h="414019">
                  <a:moveTo>
                    <a:pt x="125323" y="353441"/>
                  </a:moveTo>
                  <a:lnTo>
                    <a:pt x="96431" y="368160"/>
                  </a:lnTo>
                  <a:lnTo>
                    <a:pt x="108762" y="362000"/>
                  </a:lnTo>
                  <a:lnTo>
                    <a:pt x="125323" y="353441"/>
                  </a:lnTo>
                  <a:close/>
                </a:path>
                <a:path w="544194" h="414019">
                  <a:moveTo>
                    <a:pt x="144551" y="343509"/>
                  </a:moveTo>
                  <a:lnTo>
                    <a:pt x="125323" y="353441"/>
                  </a:lnTo>
                  <a:lnTo>
                    <a:pt x="138925" y="346506"/>
                  </a:lnTo>
                  <a:lnTo>
                    <a:pt x="144551" y="343509"/>
                  </a:lnTo>
                  <a:close/>
                </a:path>
                <a:path w="544194" h="414019">
                  <a:moveTo>
                    <a:pt x="157175" y="336765"/>
                  </a:moveTo>
                  <a:lnTo>
                    <a:pt x="144551" y="343509"/>
                  </a:lnTo>
                  <a:lnTo>
                    <a:pt x="157175" y="336981"/>
                  </a:lnTo>
                  <a:lnTo>
                    <a:pt x="157175" y="336765"/>
                  </a:lnTo>
                  <a:close/>
                </a:path>
                <a:path w="544194" h="414019">
                  <a:moveTo>
                    <a:pt x="539470" y="97840"/>
                  </a:moveTo>
                  <a:lnTo>
                    <a:pt x="506564" y="78346"/>
                  </a:lnTo>
                  <a:lnTo>
                    <a:pt x="509524" y="78943"/>
                  </a:lnTo>
                  <a:lnTo>
                    <a:pt x="512381" y="79654"/>
                  </a:lnTo>
                  <a:lnTo>
                    <a:pt x="527164" y="108419"/>
                  </a:lnTo>
                  <a:lnTo>
                    <a:pt x="527227" y="108889"/>
                  </a:lnTo>
                  <a:lnTo>
                    <a:pt x="535190" y="103657"/>
                  </a:lnTo>
                  <a:lnTo>
                    <a:pt x="539470" y="97840"/>
                  </a:lnTo>
                  <a:close/>
                </a:path>
                <a:path w="544194" h="414019">
                  <a:moveTo>
                    <a:pt x="544106" y="127431"/>
                  </a:moveTo>
                  <a:lnTo>
                    <a:pt x="542315" y="116027"/>
                  </a:lnTo>
                  <a:lnTo>
                    <a:pt x="536384" y="112102"/>
                  </a:lnTo>
                  <a:lnTo>
                    <a:pt x="527354" y="109728"/>
                  </a:lnTo>
                  <a:lnTo>
                    <a:pt x="527418" y="116547"/>
                  </a:lnTo>
                  <a:lnTo>
                    <a:pt x="527126" y="123736"/>
                  </a:lnTo>
                  <a:lnTo>
                    <a:pt x="527024" y="124815"/>
                  </a:lnTo>
                  <a:lnTo>
                    <a:pt x="526503" y="131165"/>
                  </a:lnTo>
                  <a:lnTo>
                    <a:pt x="527024" y="124815"/>
                  </a:lnTo>
                  <a:lnTo>
                    <a:pt x="527164" y="122440"/>
                  </a:lnTo>
                  <a:lnTo>
                    <a:pt x="527265" y="111506"/>
                  </a:lnTo>
                  <a:lnTo>
                    <a:pt x="527164" y="108419"/>
                  </a:lnTo>
                  <a:lnTo>
                    <a:pt x="526135" y="99072"/>
                  </a:lnTo>
                  <a:lnTo>
                    <a:pt x="525564" y="97028"/>
                  </a:lnTo>
                  <a:lnTo>
                    <a:pt x="525564" y="138722"/>
                  </a:lnTo>
                  <a:lnTo>
                    <a:pt x="524586" y="145161"/>
                  </a:lnTo>
                  <a:lnTo>
                    <a:pt x="524370" y="146380"/>
                  </a:lnTo>
                  <a:lnTo>
                    <a:pt x="525564" y="138722"/>
                  </a:lnTo>
                  <a:lnTo>
                    <a:pt x="525564" y="97028"/>
                  </a:lnTo>
                  <a:lnTo>
                    <a:pt x="524002" y="91414"/>
                  </a:lnTo>
                  <a:lnTo>
                    <a:pt x="523824" y="90779"/>
                  </a:lnTo>
                  <a:lnTo>
                    <a:pt x="523544" y="90309"/>
                  </a:lnTo>
                  <a:lnTo>
                    <a:pt x="523544" y="151053"/>
                  </a:lnTo>
                  <a:lnTo>
                    <a:pt x="523455" y="151561"/>
                  </a:lnTo>
                  <a:lnTo>
                    <a:pt x="523417" y="151714"/>
                  </a:lnTo>
                  <a:lnTo>
                    <a:pt x="523544" y="151053"/>
                  </a:lnTo>
                  <a:lnTo>
                    <a:pt x="523544" y="90309"/>
                  </a:lnTo>
                  <a:lnTo>
                    <a:pt x="520166" y="84556"/>
                  </a:lnTo>
                  <a:lnTo>
                    <a:pt x="518744" y="83540"/>
                  </a:lnTo>
                  <a:lnTo>
                    <a:pt x="515162" y="80962"/>
                  </a:lnTo>
                  <a:lnTo>
                    <a:pt x="514997" y="80835"/>
                  </a:lnTo>
                  <a:lnTo>
                    <a:pt x="514781" y="80759"/>
                  </a:lnTo>
                  <a:lnTo>
                    <a:pt x="512381" y="79768"/>
                  </a:lnTo>
                  <a:lnTo>
                    <a:pt x="509524" y="79057"/>
                  </a:lnTo>
                  <a:lnTo>
                    <a:pt x="506564" y="78460"/>
                  </a:lnTo>
                  <a:lnTo>
                    <a:pt x="499427" y="78105"/>
                  </a:lnTo>
                  <a:lnTo>
                    <a:pt x="499427" y="116598"/>
                  </a:lnTo>
                  <a:lnTo>
                    <a:pt x="499313" y="120662"/>
                  </a:lnTo>
                  <a:lnTo>
                    <a:pt x="497535" y="122440"/>
                  </a:lnTo>
                  <a:lnTo>
                    <a:pt x="495630" y="121970"/>
                  </a:lnTo>
                  <a:lnTo>
                    <a:pt x="494563" y="121729"/>
                  </a:lnTo>
                  <a:lnTo>
                    <a:pt x="493369" y="121615"/>
                  </a:lnTo>
                  <a:lnTo>
                    <a:pt x="492188" y="121488"/>
                  </a:lnTo>
                  <a:lnTo>
                    <a:pt x="491832" y="121615"/>
                  </a:lnTo>
                  <a:lnTo>
                    <a:pt x="490994" y="121615"/>
                  </a:lnTo>
                  <a:lnTo>
                    <a:pt x="489927" y="121488"/>
                  </a:lnTo>
                  <a:lnTo>
                    <a:pt x="488734" y="121488"/>
                  </a:lnTo>
                  <a:lnTo>
                    <a:pt x="487667" y="121373"/>
                  </a:lnTo>
                  <a:lnTo>
                    <a:pt x="482320" y="121488"/>
                  </a:lnTo>
                  <a:lnTo>
                    <a:pt x="476389" y="122682"/>
                  </a:lnTo>
                  <a:lnTo>
                    <a:pt x="471043" y="124460"/>
                  </a:lnTo>
                  <a:lnTo>
                    <a:pt x="465696" y="126365"/>
                  </a:lnTo>
                  <a:lnTo>
                    <a:pt x="462241" y="128854"/>
                  </a:lnTo>
                  <a:lnTo>
                    <a:pt x="462013" y="133731"/>
                  </a:lnTo>
                  <a:lnTo>
                    <a:pt x="464985" y="136829"/>
                  </a:lnTo>
                  <a:lnTo>
                    <a:pt x="496100" y="145503"/>
                  </a:lnTo>
                  <a:lnTo>
                    <a:pt x="497535" y="147281"/>
                  </a:lnTo>
                  <a:lnTo>
                    <a:pt x="497408" y="149186"/>
                  </a:lnTo>
                  <a:lnTo>
                    <a:pt x="496824" y="150609"/>
                  </a:lnTo>
                  <a:lnTo>
                    <a:pt x="495515" y="151917"/>
                  </a:lnTo>
                  <a:lnTo>
                    <a:pt x="493966" y="152158"/>
                  </a:lnTo>
                  <a:lnTo>
                    <a:pt x="493369" y="152514"/>
                  </a:lnTo>
                  <a:lnTo>
                    <a:pt x="492658" y="152628"/>
                  </a:lnTo>
                  <a:lnTo>
                    <a:pt x="478345" y="152806"/>
                  </a:lnTo>
                  <a:lnTo>
                    <a:pt x="467842" y="154952"/>
                  </a:lnTo>
                  <a:lnTo>
                    <a:pt x="461022" y="158254"/>
                  </a:lnTo>
                  <a:lnTo>
                    <a:pt x="458444" y="161899"/>
                  </a:lnTo>
                  <a:lnTo>
                    <a:pt x="460463" y="165887"/>
                  </a:lnTo>
                  <a:lnTo>
                    <a:pt x="466750" y="170103"/>
                  </a:lnTo>
                  <a:lnTo>
                    <a:pt x="476834" y="173697"/>
                  </a:lnTo>
                  <a:lnTo>
                    <a:pt x="490283" y="175806"/>
                  </a:lnTo>
                  <a:lnTo>
                    <a:pt x="492302" y="175933"/>
                  </a:lnTo>
                  <a:lnTo>
                    <a:pt x="493725" y="177711"/>
                  </a:lnTo>
                  <a:lnTo>
                    <a:pt x="493610" y="179616"/>
                  </a:lnTo>
                  <a:lnTo>
                    <a:pt x="493496" y="180568"/>
                  </a:lnTo>
                  <a:lnTo>
                    <a:pt x="493141" y="181394"/>
                  </a:lnTo>
                  <a:lnTo>
                    <a:pt x="492417" y="181991"/>
                  </a:lnTo>
                  <a:lnTo>
                    <a:pt x="492302" y="184010"/>
                  </a:lnTo>
                  <a:lnTo>
                    <a:pt x="490524" y="185432"/>
                  </a:lnTo>
                  <a:lnTo>
                    <a:pt x="488619" y="185318"/>
                  </a:lnTo>
                  <a:lnTo>
                    <a:pt x="477570" y="184492"/>
                  </a:lnTo>
                  <a:lnTo>
                    <a:pt x="469138" y="187337"/>
                  </a:lnTo>
                  <a:lnTo>
                    <a:pt x="466051" y="190195"/>
                  </a:lnTo>
                  <a:lnTo>
                    <a:pt x="465099" y="191020"/>
                  </a:lnTo>
                  <a:lnTo>
                    <a:pt x="464629" y="191858"/>
                  </a:lnTo>
                  <a:lnTo>
                    <a:pt x="464629" y="195541"/>
                  </a:lnTo>
                  <a:lnTo>
                    <a:pt x="466051" y="198272"/>
                  </a:lnTo>
                  <a:lnTo>
                    <a:pt x="468782" y="200418"/>
                  </a:lnTo>
                  <a:lnTo>
                    <a:pt x="473176" y="203974"/>
                  </a:lnTo>
                  <a:lnTo>
                    <a:pt x="479717" y="205409"/>
                  </a:lnTo>
                  <a:lnTo>
                    <a:pt x="486359" y="203974"/>
                  </a:lnTo>
                  <a:lnTo>
                    <a:pt x="488264" y="203619"/>
                  </a:lnTo>
                  <a:lnTo>
                    <a:pt x="490169" y="204812"/>
                  </a:lnTo>
                  <a:lnTo>
                    <a:pt x="490880" y="208610"/>
                  </a:lnTo>
                  <a:lnTo>
                    <a:pt x="489686" y="210515"/>
                  </a:lnTo>
                  <a:lnTo>
                    <a:pt x="487794" y="210870"/>
                  </a:lnTo>
                  <a:lnTo>
                    <a:pt x="481609" y="212178"/>
                  </a:lnTo>
                  <a:lnTo>
                    <a:pt x="464261" y="205879"/>
                  </a:lnTo>
                  <a:lnTo>
                    <a:pt x="459867" y="202311"/>
                  </a:lnTo>
                  <a:lnTo>
                    <a:pt x="457492" y="197561"/>
                  </a:lnTo>
                  <a:lnTo>
                    <a:pt x="457492" y="189712"/>
                  </a:lnTo>
                  <a:lnTo>
                    <a:pt x="458800" y="187096"/>
                  </a:lnTo>
                  <a:lnTo>
                    <a:pt x="463677" y="182460"/>
                  </a:lnTo>
                  <a:lnTo>
                    <a:pt x="467474" y="180682"/>
                  </a:lnTo>
                  <a:lnTo>
                    <a:pt x="472109" y="179489"/>
                  </a:lnTo>
                  <a:lnTo>
                    <a:pt x="469976" y="178904"/>
                  </a:lnTo>
                  <a:lnTo>
                    <a:pt x="467944" y="178181"/>
                  </a:lnTo>
                  <a:lnTo>
                    <a:pt x="466051" y="177355"/>
                  </a:lnTo>
                  <a:lnTo>
                    <a:pt x="457136" y="173545"/>
                  </a:lnTo>
                  <a:lnTo>
                    <a:pt x="450964" y="168084"/>
                  </a:lnTo>
                  <a:lnTo>
                    <a:pt x="451916" y="153936"/>
                  </a:lnTo>
                  <a:lnTo>
                    <a:pt x="459638" y="149186"/>
                  </a:lnTo>
                  <a:lnTo>
                    <a:pt x="469849" y="146812"/>
                  </a:lnTo>
                  <a:lnTo>
                    <a:pt x="469607" y="146685"/>
                  </a:lnTo>
                  <a:lnTo>
                    <a:pt x="468541" y="146215"/>
                  </a:lnTo>
                  <a:lnTo>
                    <a:pt x="467474" y="145859"/>
                  </a:lnTo>
                  <a:lnTo>
                    <a:pt x="466648" y="145376"/>
                  </a:lnTo>
                  <a:lnTo>
                    <a:pt x="458685" y="141338"/>
                  </a:lnTo>
                  <a:lnTo>
                    <a:pt x="454406" y="135991"/>
                  </a:lnTo>
                  <a:lnTo>
                    <a:pt x="454558" y="134213"/>
                  </a:lnTo>
                  <a:lnTo>
                    <a:pt x="454888" y="130403"/>
                  </a:lnTo>
                  <a:lnTo>
                    <a:pt x="455244" y="124815"/>
                  </a:lnTo>
                  <a:lnTo>
                    <a:pt x="460222" y="120180"/>
                  </a:lnTo>
                  <a:lnTo>
                    <a:pt x="469734" y="116979"/>
                  </a:lnTo>
                  <a:lnTo>
                    <a:pt x="468782" y="116611"/>
                  </a:lnTo>
                  <a:lnTo>
                    <a:pt x="467944" y="116255"/>
                  </a:lnTo>
                  <a:lnTo>
                    <a:pt x="467004" y="115900"/>
                  </a:lnTo>
                  <a:lnTo>
                    <a:pt x="466051" y="115430"/>
                  </a:lnTo>
                  <a:lnTo>
                    <a:pt x="464985" y="115074"/>
                  </a:lnTo>
                  <a:lnTo>
                    <a:pt x="464146" y="114592"/>
                  </a:lnTo>
                  <a:lnTo>
                    <a:pt x="456184" y="110553"/>
                  </a:lnTo>
                  <a:lnTo>
                    <a:pt x="451916" y="105206"/>
                  </a:lnTo>
                  <a:lnTo>
                    <a:pt x="452386" y="99618"/>
                  </a:lnTo>
                  <a:lnTo>
                    <a:pt x="452742" y="94030"/>
                  </a:lnTo>
                  <a:lnTo>
                    <a:pt x="486016" y="83540"/>
                  </a:lnTo>
                  <a:lnTo>
                    <a:pt x="493496" y="83807"/>
                  </a:lnTo>
                  <a:lnTo>
                    <a:pt x="495388" y="83934"/>
                  </a:lnTo>
                  <a:lnTo>
                    <a:pt x="496938" y="85712"/>
                  </a:lnTo>
                  <a:lnTo>
                    <a:pt x="496697" y="89636"/>
                  </a:lnTo>
                  <a:lnTo>
                    <a:pt x="494919" y="91414"/>
                  </a:lnTo>
                  <a:lnTo>
                    <a:pt x="493014" y="90944"/>
                  </a:lnTo>
                  <a:lnTo>
                    <a:pt x="486130" y="89395"/>
                  </a:lnTo>
                  <a:lnTo>
                    <a:pt x="476618" y="90589"/>
                  </a:lnTo>
                  <a:lnTo>
                    <a:pt x="463080" y="95338"/>
                  </a:lnTo>
                  <a:lnTo>
                    <a:pt x="459638" y="97840"/>
                  </a:lnTo>
                  <a:lnTo>
                    <a:pt x="459397" y="102704"/>
                  </a:lnTo>
                  <a:lnTo>
                    <a:pt x="462368" y="105803"/>
                  </a:lnTo>
                  <a:lnTo>
                    <a:pt x="467474" y="108419"/>
                  </a:lnTo>
                  <a:lnTo>
                    <a:pt x="473646" y="111506"/>
                  </a:lnTo>
                  <a:lnTo>
                    <a:pt x="482206" y="113652"/>
                  </a:lnTo>
                  <a:lnTo>
                    <a:pt x="491477" y="114363"/>
                  </a:lnTo>
                  <a:lnTo>
                    <a:pt x="491832" y="114363"/>
                  </a:lnTo>
                  <a:lnTo>
                    <a:pt x="492061" y="114477"/>
                  </a:lnTo>
                  <a:lnTo>
                    <a:pt x="492417" y="114592"/>
                  </a:lnTo>
                  <a:lnTo>
                    <a:pt x="493610" y="114592"/>
                  </a:lnTo>
                  <a:lnTo>
                    <a:pt x="496100" y="114833"/>
                  </a:lnTo>
                  <a:lnTo>
                    <a:pt x="498005" y="114947"/>
                  </a:lnTo>
                  <a:lnTo>
                    <a:pt x="499427" y="116598"/>
                  </a:lnTo>
                  <a:lnTo>
                    <a:pt x="499427" y="78105"/>
                  </a:lnTo>
                  <a:lnTo>
                    <a:pt x="484365" y="77343"/>
                  </a:lnTo>
                  <a:lnTo>
                    <a:pt x="460921" y="79286"/>
                  </a:lnTo>
                  <a:lnTo>
                    <a:pt x="439521" y="80759"/>
                  </a:lnTo>
                  <a:lnTo>
                    <a:pt x="428396" y="79019"/>
                  </a:lnTo>
                  <a:lnTo>
                    <a:pt x="428396" y="83451"/>
                  </a:lnTo>
                  <a:lnTo>
                    <a:pt x="428028" y="85356"/>
                  </a:lnTo>
                  <a:lnTo>
                    <a:pt x="421538" y="129806"/>
                  </a:lnTo>
                  <a:lnTo>
                    <a:pt x="421144" y="132778"/>
                  </a:lnTo>
                  <a:lnTo>
                    <a:pt x="419239" y="134213"/>
                  </a:lnTo>
                  <a:lnTo>
                    <a:pt x="416750" y="133731"/>
                  </a:lnTo>
                  <a:lnTo>
                    <a:pt x="415798" y="133261"/>
                  </a:lnTo>
                  <a:lnTo>
                    <a:pt x="414731" y="132422"/>
                  </a:lnTo>
                  <a:lnTo>
                    <a:pt x="414134" y="131241"/>
                  </a:lnTo>
                  <a:lnTo>
                    <a:pt x="420700" y="86550"/>
                  </a:lnTo>
                  <a:lnTo>
                    <a:pt x="421259" y="82384"/>
                  </a:lnTo>
                  <a:lnTo>
                    <a:pt x="423164" y="80962"/>
                  </a:lnTo>
                  <a:lnTo>
                    <a:pt x="425069" y="81318"/>
                  </a:lnTo>
                  <a:lnTo>
                    <a:pt x="426961" y="81559"/>
                  </a:lnTo>
                  <a:lnTo>
                    <a:pt x="428396" y="83451"/>
                  </a:lnTo>
                  <a:lnTo>
                    <a:pt x="428396" y="79019"/>
                  </a:lnTo>
                  <a:lnTo>
                    <a:pt x="423405" y="78232"/>
                  </a:lnTo>
                  <a:lnTo>
                    <a:pt x="429501" y="65684"/>
                  </a:lnTo>
                  <a:lnTo>
                    <a:pt x="438492" y="42354"/>
                  </a:lnTo>
                  <a:lnTo>
                    <a:pt x="445782" y="18719"/>
                  </a:lnTo>
                  <a:lnTo>
                    <a:pt x="446798" y="5245"/>
                  </a:lnTo>
                  <a:lnTo>
                    <a:pt x="428409" y="0"/>
                  </a:lnTo>
                  <a:lnTo>
                    <a:pt x="405434" y="19291"/>
                  </a:lnTo>
                  <a:lnTo>
                    <a:pt x="379984" y="54241"/>
                  </a:lnTo>
                  <a:lnTo>
                    <a:pt x="354177" y="95973"/>
                  </a:lnTo>
                  <a:lnTo>
                    <a:pt x="330149" y="135636"/>
                  </a:lnTo>
                  <a:lnTo>
                    <a:pt x="157175" y="179616"/>
                  </a:lnTo>
                  <a:lnTo>
                    <a:pt x="157175" y="336765"/>
                  </a:lnTo>
                  <a:lnTo>
                    <a:pt x="193662" y="317258"/>
                  </a:lnTo>
                  <a:lnTo>
                    <a:pt x="272986" y="271360"/>
                  </a:lnTo>
                  <a:lnTo>
                    <a:pt x="314337" y="252349"/>
                  </a:lnTo>
                  <a:lnTo>
                    <a:pt x="357251" y="237159"/>
                  </a:lnTo>
                  <a:lnTo>
                    <a:pt x="401370" y="225920"/>
                  </a:lnTo>
                  <a:lnTo>
                    <a:pt x="446328" y="218719"/>
                  </a:lnTo>
                  <a:lnTo>
                    <a:pt x="465493" y="217182"/>
                  </a:lnTo>
                  <a:lnTo>
                    <a:pt x="478790" y="215836"/>
                  </a:lnTo>
                  <a:lnTo>
                    <a:pt x="488911" y="212178"/>
                  </a:lnTo>
                  <a:lnTo>
                    <a:pt x="490537" y="211594"/>
                  </a:lnTo>
                  <a:lnTo>
                    <a:pt x="501815" y="203619"/>
                  </a:lnTo>
                  <a:lnTo>
                    <a:pt x="505015" y="201371"/>
                  </a:lnTo>
                  <a:lnTo>
                    <a:pt x="518769" y="198856"/>
                  </a:lnTo>
                  <a:lnTo>
                    <a:pt x="528929" y="193014"/>
                  </a:lnTo>
                  <a:lnTo>
                    <a:pt x="534746" y="184988"/>
                  </a:lnTo>
                  <a:lnTo>
                    <a:pt x="535546" y="175933"/>
                  </a:lnTo>
                  <a:lnTo>
                    <a:pt x="534949" y="172961"/>
                  </a:lnTo>
                  <a:lnTo>
                    <a:pt x="532930" y="170345"/>
                  </a:lnTo>
                  <a:lnTo>
                    <a:pt x="527469" y="166420"/>
                  </a:lnTo>
                  <a:lnTo>
                    <a:pt x="524383" y="165112"/>
                  </a:lnTo>
                  <a:lnTo>
                    <a:pt x="520801" y="164084"/>
                  </a:lnTo>
                  <a:lnTo>
                    <a:pt x="524497" y="164998"/>
                  </a:lnTo>
                  <a:lnTo>
                    <a:pt x="527583" y="166420"/>
                  </a:lnTo>
                  <a:lnTo>
                    <a:pt x="530085" y="168198"/>
                  </a:lnTo>
                  <a:lnTo>
                    <a:pt x="536384" y="162852"/>
                  </a:lnTo>
                  <a:lnTo>
                    <a:pt x="539343" y="156197"/>
                  </a:lnTo>
                  <a:lnTo>
                    <a:pt x="537921" y="149783"/>
                  </a:lnTo>
                  <a:lnTo>
                    <a:pt x="536968" y="145732"/>
                  </a:lnTo>
                  <a:lnTo>
                    <a:pt x="533527" y="142290"/>
                  </a:lnTo>
                  <a:lnTo>
                    <a:pt x="528180" y="139801"/>
                  </a:lnTo>
                  <a:lnTo>
                    <a:pt x="538276" y="134086"/>
                  </a:lnTo>
                  <a:lnTo>
                    <a:pt x="544106" y="127431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448813" y="2265158"/>
              <a:ext cx="85090" cy="131445"/>
            </a:xfrm>
            <a:custGeom>
              <a:avLst/>
              <a:gdLst/>
              <a:ahLst/>
              <a:cxnLst/>
              <a:rect l="l" t="t" r="r" b="b"/>
              <a:pathLst>
                <a:path w="85090" h="131444">
                  <a:moveTo>
                    <a:pt x="14135" y="2374"/>
                  </a:moveTo>
                  <a:lnTo>
                    <a:pt x="12827" y="482"/>
                  </a:lnTo>
                  <a:lnTo>
                    <a:pt x="9029" y="0"/>
                  </a:lnTo>
                  <a:lnTo>
                    <a:pt x="7124" y="1308"/>
                  </a:lnTo>
                  <a:lnTo>
                    <a:pt x="6896" y="3213"/>
                  </a:lnTo>
                  <a:lnTo>
                    <a:pt x="241" y="48729"/>
                  </a:lnTo>
                  <a:lnTo>
                    <a:pt x="2616" y="52781"/>
                  </a:lnTo>
                  <a:lnTo>
                    <a:pt x="3213" y="52781"/>
                  </a:lnTo>
                  <a:lnTo>
                    <a:pt x="5105" y="53009"/>
                  </a:lnTo>
                  <a:lnTo>
                    <a:pt x="7010" y="51701"/>
                  </a:lnTo>
                  <a:lnTo>
                    <a:pt x="7251" y="49809"/>
                  </a:lnTo>
                  <a:lnTo>
                    <a:pt x="13893" y="4279"/>
                  </a:lnTo>
                  <a:lnTo>
                    <a:pt x="14135" y="2374"/>
                  </a:lnTo>
                  <a:close/>
                </a:path>
                <a:path w="85090" h="131444">
                  <a:moveTo>
                    <a:pt x="82918" y="65849"/>
                  </a:moveTo>
                  <a:lnTo>
                    <a:pt x="81495" y="64185"/>
                  </a:lnTo>
                  <a:lnTo>
                    <a:pt x="79476" y="64071"/>
                  </a:lnTo>
                  <a:lnTo>
                    <a:pt x="70205" y="63360"/>
                  </a:lnTo>
                  <a:lnTo>
                    <a:pt x="61772" y="61328"/>
                  </a:lnTo>
                  <a:lnTo>
                    <a:pt x="55473" y="58127"/>
                  </a:lnTo>
                  <a:lnTo>
                    <a:pt x="50495" y="55626"/>
                  </a:lnTo>
                  <a:lnTo>
                    <a:pt x="47396" y="52539"/>
                  </a:lnTo>
                  <a:lnTo>
                    <a:pt x="47637" y="47663"/>
                  </a:lnTo>
                  <a:lnTo>
                    <a:pt x="51206" y="45046"/>
                  </a:lnTo>
                  <a:lnTo>
                    <a:pt x="56426" y="43141"/>
                  </a:lnTo>
                  <a:lnTo>
                    <a:pt x="61772" y="41249"/>
                  </a:lnTo>
                  <a:lnTo>
                    <a:pt x="67716" y="40170"/>
                  </a:lnTo>
                  <a:lnTo>
                    <a:pt x="73063" y="40055"/>
                  </a:lnTo>
                  <a:lnTo>
                    <a:pt x="66649" y="39344"/>
                  </a:lnTo>
                  <a:lnTo>
                    <a:pt x="60464" y="38036"/>
                  </a:lnTo>
                  <a:lnTo>
                    <a:pt x="55245" y="36131"/>
                  </a:lnTo>
                  <a:lnTo>
                    <a:pt x="45618" y="39344"/>
                  </a:lnTo>
                  <a:lnTo>
                    <a:pt x="40754" y="43980"/>
                  </a:lnTo>
                  <a:lnTo>
                    <a:pt x="40030" y="55156"/>
                  </a:lnTo>
                  <a:lnTo>
                    <a:pt x="44196" y="60502"/>
                  </a:lnTo>
                  <a:lnTo>
                    <a:pt x="54051" y="65493"/>
                  </a:lnTo>
                  <a:lnTo>
                    <a:pt x="55003" y="65849"/>
                  </a:lnTo>
                  <a:lnTo>
                    <a:pt x="55245" y="65963"/>
                  </a:lnTo>
                  <a:lnTo>
                    <a:pt x="55435" y="66001"/>
                  </a:lnTo>
                  <a:lnTo>
                    <a:pt x="45377" y="68351"/>
                  </a:lnTo>
                  <a:lnTo>
                    <a:pt x="37782" y="73101"/>
                  </a:lnTo>
                  <a:lnTo>
                    <a:pt x="37185" y="80352"/>
                  </a:lnTo>
                  <a:lnTo>
                    <a:pt x="36703" y="87249"/>
                  </a:lnTo>
                  <a:lnTo>
                    <a:pt x="42887" y="92710"/>
                  </a:lnTo>
                  <a:lnTo>
                    <a:pt x="51790" y="96520"/>
                  </a:lnTo>
                  <a:lnTo>
                    <a:pt x="53695" y="97345"/>
                  </a:lnTo>
                  <a:lnTo>
                    <a:pt x="55714" y="98056"/>
                  </a:lnTo>
                  <a:lnTo>
                    <a:pt x="57861" y="98653"/>
                  </a:lnTo>
                  <a:lnTo>
                    <a:pt x="53340" y="99847"/>
                  </a:lnTo>
                  <a:lnTo>
                    <a:pt x="49542" y="101625"/>
                  </a:lnTo>
                  <a:lnTo>
                    <a:pt x="46926" y="104000"/>
                  </a:lnTo>
                  <a:lnTo>
                    <a:pt x="44551" y="106260"/>
                  </a:lnTo>
                  <a:lnTo>
                    <a:pt x="43243" y="108877"/>
                  </a:lnTo>
                  <a:lnTo>
                    <a:pt x="43243" y="116725"/>
                  </a:lnTo>
                  <a:lnTo>
                    <a:pt x="45618" y="121475"/>
                  </a:lnTo>
                  <a:lnTo>
                    <a:pt x="51790" y="126466"/>
                  </a:lnTo>
                  <a:lnTo>
                    <a:pt x="53695" y="127660"/>
                  </a:lnTo>
                  <a:lnTo>
                    <a:pt x="55841" y="128485"/>
                  </a:lnTo>
                  <a:lnTo>
                    <a:pt x="61061" y="130746"/>
                  </a:lnTo>
                  <a:lnTo>
                    <a:pt x="67360" y="131343"/>
                  </a:lnTo>
                  <a:lnTo>
                    <a:pt x="73533" y="130035"/>
                  </a:lnTo>
                  <a:lnTo>
                    <a:pt x="75438" y="129679"/>
                  </a:lnTo>
                  <a:lnTo>
                    <a:pt x="76746" y="127774"/>
                  </a:lnTo>
                  <a:lnTo>
                    <a:pt x="76263" y="125869"/>
                  </a:lnTo>
                  <a:lnTo>
                    <a:pt x="75907" y="123977"/>
                  </a:lnTo>
                  <a:lnTo>
                    <a:pt x="74015" y="122669"/>
                  </a:lnTo>
                  <a:lnTo>
                    <a:pt x="72110" y="123139"/>
                  </a:lnTo>
                  <a:lnTo>
                    <a:pt x="65455" y="124447"/>
                  </a:lnTo>
                  <a:lnTo>
                    <a:pt x="58928" y="123139"/>
                  </a:lnTo>
                  <a:lnTo>
                    <a:pt x="51917" y="117436"/>
                  </a:lnTo>
                  <a:lnTo>
                    <a:pt x="50368" y="114706"/>
                  </a:lnTo>
                  <a:lnTo>
                    <a:pt x="50368" y="111023"/>
                  </a:lnTo>
                  <a:lnTo>
                    <a:pt x="50850" y="110185"/>
                  </a:lnTo>
                  <a:lnTo>
                    <a:pt x="51790" y="109347"/>
                  </a:lnTo>
                  <a:lnTo>
                    <a:pt x="54889" y="106387"/>
                  </a:lnTo>
                  <a:lnTo>
                    <a:pt x="63322" y="103644"/>
                  </a:lnTo>
                  <a:lnTo>
                    <a:pt x="74371" y="104482"/>
                  </a:lnTo>
                  <a:lnTo>
                    <a:pt x="76390" y="104597"/>
                  </a:lnTo>
                  <a:lnTo>
                    <a:pt x="78054" y="103174"/>
                  </a:lnTo>
                  <a:lnTo>
                    <a:pt x="78168" y="101155"/>
                  </a:lnTo>
                  <a:lnTo>
                    <a:pt x="77571" y="101625"/>
                  </a:lnTo>
                  <a:lnTo>
                    <a:pt x="79006" y="100444"/>
                  </a:lnTo>
                  <a:lnTo>
                    <a:pt x="79476" y="99606"/>
                  </a:lnTo>
                  <a:lnTo>
                    <a:pt x="79476" y="98653"/>
                  </a:lnTo>
                  <a:lnTo>
                    <a:pt x="79590" y="96748"/>
                  </a:lnTo>
                  <a:lnTo>
                    <a:pt x="78168" y="94970"/>
                  </a:lnTo>
                  <a:lnTo>
                    <a:pt x="76149" y="94856"/>
                  </a:lnTo>
                  <a:lnTo>
                    <a:pt x="62699" y="92735"/>
                  </a:lnTo>
                  <a:lnTo>
                    <a:pt x="52616" y="89103"/>
                  </a:lnTo>
                  <a:lnTo>
                    <a:pt x="46329" y="84874"/>
                  </a:lnTo>
                  <a:lnTo>
                    <a:pt x="44310" y="80949"/>
                  </a:lnTo>
                  <a:lnTo>
                    <a:pt x="46888" y="77292"/>
                  </a:lnTo>
                  <a:lnTo>
                    <a:pt x="53708" y="73990"/>
                  </a:lnTo>
                  <a:lnTo>
                    <a:pt x="64211" y="71856"/>
                  </a:lnTo>
                  <a:lnTo>
                    <a:pt x="78524" y="71678"/>
                  </a:lnTo>
                  <a:lnTo>
                    <a:pt x="79235" y="71551"/>
                  </a:lnTo>
                  <a:lnTo>
                    <a:pt x="79832" y="71196"/>
                  </a:lnTo>
                  <a:lnTo>
                    <a:pt x="79590" y="71196"/>
                  </a:lnTo>
                  <a:lnTo>
                    <a:pt x="79362" y="71323"/>
                  </a:lnTo>
                  <a:lnTo>
                    <a:pt x="79006" y="71196"/>
                  </a:lnTo>
                  <a:lnTo>
                    <a:pt x="70332" y="70599"/>
                  </a:lnTo>
                  <a:lnTo>
                    <a:pt x="64516" y="69265"/>
                  </a:lnTo>
                  <a:lnTo>
                    <a:pt x="70091" y="70485"/>
                  </a:lnTo>
                  <a:lnTo>
                    <a:pt x="78765" y="71081"/>
                  </a:lnTo>
                  <a:lnTo>
                    <a:pt x="79590" y="71081"/>
                  </a:lnTo>
                  <a:lnTo>
                    <a:pt x="81140" y="70840"/>
                  </a:lnTo>
                  <a:lnTo>
                    <a:pt x="82448" y="69532"/>
                  </a:lnTo>
                  <a:lnTo>
                    <a:pt x="82562" y="67868"/>
                  </a:lnTo>
                  <a:lnTo>
                    <a:pt x="82918" y="65849"/>
                  </a:lnTo>
                  <a:close/>
                </a:path>
                <a:path w="85090" h="131444">
                  <a:moveTo>
                    <a:pt x="85064" y="35420"/>
                  </a:moveTo>
                  <a:lnTo>
                    <a:pt x="83629" y="33756"/>
                  </a:lnTo>
                  <a:lnTo>
                    <a:pt x="81610" y="33642"/>
                  </a:lnTo>
                  <a:lnTo>
                    <a:pt x="80429" y="33528"/>
                  </a:lnTo>
                  <a:lnTo>
                    <a:pt x="80429" y="35534"/>
                  </a:lnTo>
                  <a:lnTo>
                    <a:pt x="80314" y="36791"/>
                  </a:lnTo>
                  <a:lnTo>
                    <a:pt x="80416" y="35534"/>
                  </a:lnTo>
                  <a:lnTo>
                    <a:pt x="80429" y="33528"/>
                  </a:lnTo>
                  <a:lnTo>
                    <a:pt x="80302" y="33515"/>
                  </a:lnTo>
                  <a:lnTo>
                    <a:pt x="79121" y="33515"/>
                  </a:lnTo>
                  <a:lnTo>
                    <a:pt x="77927" y="33401"/>
                  </a:lnTo>
                  <a:lnTo>
                    <a:pt x="79362" y="33997"/>
                  </a:lnTo>
                  <a:lnTo>
                    <a:pt x="77927" y="33515"/>
                  </a:lnTo>
                  <a:lnTo>
                    <a:pt x="77698" y="33401"/>
                  </a:lnTo>
                  <a:lnTo>
                    <a:pt x="77343" y="33286"/>
                  </a:lnTo>
                  <a:lnTo>
                    <a:pt x="76987" y="33286"/>
                  </a:lnTo>
                  <a:lnTo>
                    <a:pt x="67716" y="32575"/>
                  </a:lnTo>
                  <a:lnTo>
                    <a:pt x="59283" y="30543"/>
                  </a:lnTo>
                  <a:lnTo>
                    <a:pt x="52984" y="27343"/>
                  </a:lnTo>
                  <a:lnTo>
                    <a:pt x="47993" y="24841"/>
                  </a:lnTo>
                  <a:lnTo>
                    <a:pt x="44907" y="21755"/>
                  </a:lnTo>
                  <a:lnTo>
                    <a:pt x="45148" y="16878"/>
                  </a:lnTo>
                  <a:lnTo>
                    <a:pt x="48704" y="14262"/>
                  </a:lnTo>
                  <a:lnTo>
                    <a:pt x="53936" y="12357"/>
                  </a:lnTo>
                  <a:lnTo>
                    <a:pt x="62128" y="9512"/>
                  </a:lnTo>
                  <a:lnTo>
                    <a:pt x="71640" y="8318"/>
                  </a:lnTo>
                  <a:lnTo>
                    <a:pt x="78524" y="9867"/>
                  </a:lnTo>
                  <a:lnTo>
                    <a:pt x="80429" y="10337"/>
                  </a:lnTo>
                  <a:lnTo>
                    <a:pt x="82207" y="8559"/>
                  </a:lnTo>
                  <a:lnTo>
                    <a:pt x="82448" y="4521"/>
                  </a:lnTo>
                  <a:lnTo>
                    <a:pt x="81026" y="2857"/>
                  </a:lnTo>
                  <a:lnTo>
                    <a:pt x="79006" y="2730"/>
                  </a:lnTo>
                  <a:lnTo>
                    <a:pt x="71526" y="2514"/>
                  </a:lnTo>
                  <a:lnTo>
                    <a:pt x="64363" y="2895"/>
                  </a:lnTo>
                  <a:lnTo>
                    <a:pt x="37541" y="24130"/>
                  </a:lnTo>
                  <a:lnTo>
                    <a:pt x="41694" y="29476"/>
                  </a:lnTo>
                  <a:lnTo>
                    <a:pt x="51562" y="34467"/>
                  </a:lnTo>
                  <a:lnTo>
                    <a:pt x="52514" y="34823"/>
                  </a:lnTo>
                  <a:lnTo>
                    <a:pt x="53340" y="35179"/>
                  </a:lnTo>
                  <a:lnTo>
                    <a:pt x="55245" y="35902"/>
                  </a:lnTo>
                  <a:lnTo>
                    <a:pt x="60464" y="37795"/>
                  </a:lnTo>
                  <a:lnTo>
                    <a:pt x="66649" y="39103"/>
                  </a:lnTo>
                  <a:lnTo>
                    <a:pt x="73063" y="39814"/>
                  </a:lnTo>
                  <a:lnTo>
                    <a:pt x="74244" y="40297"/>
                  </a:lnTo>
                  <a:lnTo>
                    <a:pt x="75438" y="40411"/>
                  </a:lnTo>
                  <a:lnTo>
                    <a:pt x="76504" y="40411"/>
                  </a:lnTo>
                  <a:lnTo>
                    <a:pt x="77343" y="40411"/>
                  </a:lnTo>
                  <a:lnTo>
                    <a:pt x="77698" y="40297"/>
                  </a:lnTo>
                  <a:lnTo>
                    <a:pt x="80073" y="40538"/>
                  </a:lnTo>
                  <a:lnTo>
                    <a:pt x="81140" y="40767"/>
                  </a:lnTo>
                  <a:lnTo>
                    <a:pt x="83045" y="41249"/>
                  </a:lnTo>
                  <a:lnTo>
                    <a:pt x="84823" y="39458"/>
                  </a:lnTo>
                  <a:lnTo>
                    <a:pt x="85064" y="35420"/>
                  </a:lnTo>
                  <a:close/>
                </a:path>
              </a:pathLst>
            </a:custGeom>
            <a:solidFill>
              <a:srgbClr val="E86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4913985" y="2363570"/>
              <a:ext cx="278130" cy="276225"/>
            </a:xfrm>
            <a:custGeom>
              <a:avLst/>
              <a:gdLst/>
              <a:ahLst/>
              <a:cxnLst/>
              <a:rect l="l" t="t" r="r" b="b"/>
              <a:pathLst>
                <a:path w="278130" h="276225">
                  <a:moveTo>
                    <a:pt x="0" y="275637"/>
                  </a:moveTo>
                  <a:lnTo>
                    <a:pt x="0" y="73931"/>
                  </a:lnTo>
                  <a:lnTo>
                    <a:pt x="62376" y="58011"/>
                  </a:lnTo>
                  <a:lnTo>
                    <a:pt x="124174" y="42760"/>
                  </a:lnTo>
                  <a:lnTo>
                    <a:pt x="174879" y="30138"/>
                  </a:lnTo>
                  <a:lnTo>
                    <a:pt x="203978" y="22108"/>
                  </a:lnTo>
                  <a:lnTo>
                    <a:pt x="222308" y="16029"/>
                  </a:lnTo>
                  <a:lnTo>
                    <a:pt x="240761" y="10385"/>
                  </a:lnTo>
                  <a:lnTo>
                    <a:pt x="259325" y="5075"/>
                  </a:lnTo>
                  <a:lnTo>
                    <a:pt x="277990" y="0"/>
                  </a:lnTo>
                  <a:lnTo>
                    <a:pt x="277990" y="157371"/>
                  </a:lnTo>
                  <a:lnTo>
                    <a:pt x="229506" y="182458"/>
                  </a:lnTo>
                  <a:lnTo>
                    <a:pt x="182817" y="205806"/>
                  </a:lnTo>
                  <a:lnTo>
                    <a:pt x="144391" y="224163"/>
                  </a:lnTo>
                  <a:lnTo>
                    <a:pt x="97329" y="242391"/>
                  </a:lnTo>
                  <a:lnTo>
                    <a:pt x="34997" y="263842"/>
                  </a:lnTo>
                  <a:lnTo>
                    <a:pt x="0" y="27563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17008712" y="761451"/>
            <a:ext cx="715010" cy="412750"/>
            <a:chOff x="17008712" y="761451"/>
            <a:chExt cx="715010" cy="412750"/>
          </a:xfrm>
        </p:grpSpPr>
        <p:sp>
          <p:nvSpPr>
            <p:cNvPr id="38" name="object 38" descr=""/>
            <p:cNvSpPr/>
            <p:nvPr/>
          </p:nvSpPr>
          <p:spPr>
            <a:xfrm>
              <a:off x="17023258" y="891018"/>
              <a:ext cx="601980" cy="273685"/>
            </a:xfrm>
            <a:custGeom>
              <a:avLst/>
              <a:gdLst/>
              <a:ahLst/>
              <a:cxnLst/>
              <a:rect l="l" t="t" r="r" b="b"/>
              <a:pathLst>
                <a:path w="601980" h="273684">
                  <a:moveTo>
                    <a:pt x="7010" y="217385"/>
                  </a:moveTo>
                  <a:lnTo>
                    <a:pt x="6413" y="217385"/>
                  </a:lnTo>
                  <a:lnTo>
                    <a:pt x="6057" y="217512"/>
                  </a:lnTo>
                  <a:lnTo>
                    <a:pt x="6172" y="217754"/>
                  </a:lnTo>
                  <a:lnTo>
                    <a:pt x="6413" y="217868"/>
                  </a:lnTo>
                  <a:lnTo>
                    <a:pt x="6540" y="218109"/>
                  </a:lnTo>
                  <a:lnTo>
                    <a:pt x="6654" y="217868"/>
                  </a:lnTo>
                  <a:lnTo>
                    <a:pt x="6896" y="217627"/>
                  </a:lnTo>
                  <a:lnTo>
                    <a:pt x="7010" y="217385"/>
                  </a:lnTo>
                  <a:close/>
                </a:path>
                <a:path w="601980" h="273684">
                  <a:moveTo>
                    <a:pt x="360083" y="18415"/>
                  </a:moveTo>
                  <a:lnTo>
                    <a:pt x="357936" y="19367"/>
                  </a:lnTo>
                  <a:lnTo>
                    <a:pt x="355803" y="20434"/>
                  </a:lnTo>
                  <a:lnTo>
                    <a:pt x="360083" y="18415"/>
                  </a:lnTo>
                  <a:close/>
                </a:path>
                <a:path w="601980" h="273684">
                  <a:moveTo>
                    <a:pt x="364947" y="16281"/>
                  </a:moveTo>
                  <a:lnTo>
                    <a:pt x="362927" y="17106"/>
                  </a:lnTo>
                  <a:lnTo>
                    <a:pt x="360908" y="18059"/>
                  </a:lnTo>
                  <a:lnTo>
                    <a:pt x="362927" y="17233"/>
                  </a:lnTo>
                  <a:lnTo>
                    <a:pt x="364947" y="16281"/>
                  </a:lnTo>
                  <a:close/>
                </a:path>
                <a:path w="601980" h="273684">
                  <a:moveTo>
                    <a:pt x="378853" y="10096"/>
                  </a:moveTo>
                  <a:lnTo>
                    <a:pt x="377063" y="10807"/>
                  </a:lnTo>
                  <a:lnTo>
                    <a:pt x="375285" y="11645"/>
                  </a:lnTo>
                  <a:lnTo>
                    <a:pt x="377063" y="10934"/>
                  </a:lnTo>
                  <a:lnTo>
                    <a:pt x="378853" y="10096"/>
                  </a:lnTo>
                  <a:close/>
                </a:path>
                <a:path w="601980" h="273684">
                  <a:moveTo>
                    <a:pt x="394652" y="3556"/>
                  </a:moveTo>
                  <a:lnTo>
                    <a:pt x="392874" y="4152"/>
                  </a:lnTo>
                  <a:lnTo>
                    <a:pt x="389547" y="5588"/>
                  </a:lnTo>
                  <a:lnTo>
                    <a:pt x="391325" y="4864"/>
                  </a:lnTo>
                  <a:lnTo>
                    <a:pt x="392988" y="4152"/>
                  </a:lnTo>
                  <a:lnTo>
                    <a:pt x="394652" y="3556"/>
                  </a:lnTo>
                  <a:close/>
                </a:path>
                <a:path w="601980" h="273684">
                  <a:moveTo>
                    <a:pt x="401167" y="158038"/>
                  </a:moveTo>
                  <a:lnTo>
                    <a:pt x="389051" y="128485"/>
                  </a:lnTo>
                  <a:lnTo>
                    <a:pt x="381406" y="109829"/>
                  </a:lnTo>
                  <a:lnTo>
                    <a:pt x="346532" y="24714"/>
                  </a:lnTo>
                  <a:lnTo>
                    <a:pt x="307289" y="43624"/>
                  </a:lnTo>
                  <a:lnTo>
                    <a:pt x="173215" y="109829"/>
                  </a:lnTo>
                  <a:lnTo>
                    <a:pt x="106921" y="88214"/>
                  </a:lnTo>
                  <a:lnTo>
                    <a:pt x="106921" y="162356"/>
                  </a:lnTo>
                  <a:lnTo>
                    <a:pt x="106565" y="164147"/>
                  </a:lnTo>
                  <a:lnTo>
                    <a:pt x="106324" y="164617"/>
                  </a:lnTo>
                  <a:lnTo>
                    <a:pt x="105854" y="165087"/>
                  </a:lnTo>
                  <a:lnTo>
                    <a:pt x="104546" y="166522"/>
                  </a:lnTo>
                  <a:lnTo>
                    <a:pt x="102285" y="166763"/>
                  </a:lnTo>
                  <a:lnTo>
                    <a:pt x="100926" y="165506"/>
                  </a:lnTo>
                  <a:lnTo>
                    <a:pt x="84721" y="151295"/>
                  </a:lnTo>
                  <a:lnTo>
                    <a:pt x="66294" y="135140"/>
                  </a:lnTo>
                  <a:lnTo>
                    <a:pt x="64858" y="133832"/>
                  </a:lnTo>
                  <a:lnTo>
                    <a:pt x="64630" y="131572"/>
                  </a:lnTo>
                  <a:lnTo>
                    <a:pt x="67246" y="128727"/>
                  </a:lnTo>
                  <a:lnTo>
                    <a:pt x="69494" y="128485"/>
                  </a:lnTo>
                  <a:lnTo>
                    <a:pt x="70929" y="129794"/>
                  </a:lnTo>
                  <a:lnTo>
                    <a:pt x="105498" y="160096"/>
                  </a:lnTo>
                  <a:lnTo>
                    <a:pt x="106565" y="160934"/>
                  </a:lnTo>
                  <a:lnTo>
                    <a:pt x="106921" y="162356"/>
                  </a:lnTo>
                  <a:lnTo>
                    <a:pt x="106921" y="88214"/>
                  </a:lnTo>
                  <a:lnTo>
                    <a:pt x="82537" y="80251"/>
                  </a:lnTo>
                  <a:lnTo>
                    <a:pt x="40538" y="70167"/>
                  </a:lnTo>
                  <a:lnTo>
                    <a:pt x="10579" y="70383"/>
                  </a:lnTo>
                  <a:lnTo>
                    <a:pt x="0" y="86283"/>
                  </a:lnTo>
                  <a:lnTo>
                    <a:pt x="9486" y="95859"/>
                  </a:lnTo>
                  <a:lnTo>
                    <a:pt x="30365" y="109105"/>
                  </a:lnTo>
                  <a:lnTo>
                    <a:pt x="52336" y="121018"/>
                  </a:lnTo>
                  <a:lnTo>
                    <a:pt x="65100" y="126580"/>
                  </a:lnTo>
                  <a:lnTo>
                    <a:pt x="54495" y="138976"/>
                  </a:lnTo>
                  <a:lnTo>
                    <a:pt x="37261" y="151765"/>
                  </a:lnTo>
                  <a:lnTo>
                    <a:pt x="18173" y="165506"/>
                  </a:lnTo>
                  <a:lnTo>
                    <a:pt x="2019" y="180784"/>
                  </a:lnTo>
                  <a:lnTo>
                    <a:pt x="41376" y="156362"/>
                  </a:lnTo>
                  <a:lnTo>
                    <a:pt x="72123" y="151295"/>
                  </a:lnTo>
                  <a:lnTo>
                    <a:pt x="80073" y="156298"/>
                  </a:lnTo>
                  <a:lnTo>
                    <a:pt x="82804" y="160934"/>
                  </a:lnTo>
                  <a:lnTo>
                    <a:pt x="81140" y="167589"/>
                  </a:lnTo>
                  <a:lnTo>
                    <a:pt x="76034" y="174955"/>
                  </a:lnTo>
                  <a:lnTo>
                    <a:pt x="86728" y="173062"/>
                  </a:lnTo>
                  <a:lnTo>
                    <a:pt x="94919" y="174485"/>
                  </a:lnTo>
                  <a:lnTo>
                    <a:pt x="98005" y="179590"/>
                  </a:lnTo>
                  <a:lnTo>
                    <a:pt x="100622" y="183997"/>
                  </a:lnTo>
                  <a:lnTo>
                    <a:pt x="99085" y="190525"/>
                  </a:lnTo>
                  <a:lnTo>
                    <a:pt x="94208" y="197662"/>
                  </a:lnTo>
                  <a:lnTo>
                    <a:pt x="102171" y="197180"/>
                  </a:lnTo>
                  <a:lnTo>
                    <a:pt x="108229" y="199085"/>
                  </a:lnTo>
                  <a:lnTo>
                    <a:pt x="110845" y="203479"/>
                  </a:lnTo>
                  <a:lnTo>
                    <a:pt x="112052" y="208584"/>
                  </a:lnTo>
                  <a:lnTo>
                    <a:pt x="110324" y="214388"/>
                  </a:lnTo>
                  <a:lnTo>
                    <a:pt x="106108" y="220865"/>
                  </a:lnTo>
                  <a:lnTo>
                    <a:pt x="99910" y="227965"/>
                  </a:lnTo>
                  <a:lnTo>
                    <a:pt x="104419" y="228561"/>
                  </a:lnTo>
                  <a:lnTo>
                    <a:pt x="107988" y="230352"/>
                  </a:lnTo>
                  <a:lnTo>
                    <a:pt x="109893" y="233324"/>
                  </a:lnTo>
                  <a:lnTo>
                    <a:pt x="111429" y="233908"/>
                  </a:lnTo>
                  <a:lnTo>
                    <a:pt x="112737" y="234746"/>
                  </a:lnTo>
                  <a:lnTo>
                    <a:pt x="113690" y="236054"/>
                  </a:lnTo>
                  <a:lnTo>
                    <a:pt x="116903" y="239852"/>
                  </a:lnTo>
                  <a:lnTo>
                    <a:pt x="118211" y="244970"/>
                  </a:lnTo>
                  <a:lnTo>
                    <a:pt x="117132" y="250558"/>
                  </a:lnTo>
                  <a:lnTo>
                    <a:pt x="116776" y="252806"/>
                  </a:lnTo>
                  <a:lnTo>
                    <a:pt x="100736" y="270522"/>
                  </a:lnTo>
                  <a:lnTo>
                    <a:pt x="98602" y="269925"/>
                  </a:lnTo>
                  <a:lnTo>
                    <a:pt x="97650" y="268147"/>
                  </a:lnTo>
                  <a:lnTo>
                    <a:pt x="96697" y="266484"/>
                  </a:lnTo>
                  <a:lnTo>
                    <a:pt x="97294" y="264223"/>
                  </a:lnTo>
                  <a:lnTo>
                    <a:pt x="99085" y="263271"/>
                  </a:lnTo>
                  <a:lnTo>
                    <a:pt x="105016" y="259943"/>
                  </a:lnTo>
                  <a:lnTo>
                    <a:pt x="109181" y="254711"/>
                  </a:lnTo>
                  <a:lnTo>
                    <a:pt x="110490" y="247103"/>
                  </a:lnTo>
                  <a:lnTo>
                    <a:pt x="110363" y="245211"/>
                  </a:lnTo>
                  <a:lnTo>
                    <a:pt x="109893" y="243535"/>
                  </a:lnTo>
                  <a:lnTo>
                    <a:pt x="106248" y="249440"/>
                  </a:lnTo>
                  <a:lnTo>
                    <a:pt x="100812" y="255854"/>
                  </a:lnTo>
                  <a:lnTo>
                    <a:pt x="94068" y="262750"/>
                  </a:lnTo>
                  <a:lnTo>
                    <a:pt x="86614" y="269925"/>
                  </a:lnTo>
                  <a:lnTo>
                    <a:pt x="84112" y="272186"/>
                  </a:lnTo>
                  <a:lnTo>
                    <a:pt x="82918" y="273138"/>
                  </a:lnTo>
                  <a:lnTo>
                    <a:pt x="100558" y="271526"/>
                  </a:lnTo>
                  <a:lnTo>
                    <a:pt x="103225" y="270522"/>
                  </a:lnTo>
                  <a:lnTo>
                    <a:pt x="112229" y="267131"/>
                  </a:lnTo>
                  <a:lnTo>
                    <a:pt x="123253" y="259537"/>
                  </a:lnTo>
                  <a:lnTo>
                    <a:pt x="138874" y="248297"/>
                  </a:lnTo>
                  <a:lnTo>
                    <a:pt x="177749" y="224612"/>
                  </a:lnTo>
                  <a:lnTo>
                    <a:pt x="218605" y="204571"/>
                  </a:lnTo>
                  <a:lnTo>
                    <a:pt x="261086" y="188290"/>
                  </a:lnTo>
                  <a:lnTo>
                    <a:pt x="304876" y="175920"/>
                  </a:lnTo>
                  <a:lnTo>
                    <a:pt x="320281" y="173062"/>
                  </a:lnTo>
                  <a:lnTo>
                    <a:pt x="349631" y="167589"/>
                  </a:lnTo>
                  <a:lnTo>
                    <a:pt x="354888" y="166763"/>
                  </a:lnTo>
                  <a:lnTo>
                    <a:pt x="361784" y="165671"/>
                  </a:lnTo>
                  <a:lnTo>
                    <a:pt x="376402" y="163017"/>
                  </a:lnTo>
                  <a:lnTo>
                    <a:pt x="393039" y="159727"/>
                  </a:lnTo>
                  <a:lnTo>
                    <a:pt x="401167" y="158038"/>
                  </a:lnTo>
                  <a:close/>
                </a:path>
                <a:path w="601980" h="273684">
                  <a:moveTo>
                    <a:pt x="403326" y="0"/>
                  </a:moveTo>
                  <a:lnTo>
                    <a:pt x="401180" y="825"/>
                  </a:lnTo>
                  <a:lnTo>
                    <a:pt x="398932" y="1778"/>
                  </a:lnTo>
                  <a:lnTo>
                    <a:pt x="401180" y="952"/>
                  </a:lnTo>
                  <a:lnTo>
                    <a:pt x="403326" y="0"/>
                  </a:lnTo>
                  <a:close/>
                </a:path>
                <a:path w="601980" h="273684">
                  <a:moveTo>
                    <a:pt x="411289" y="155943"/>
                  </a:moveTo>
                  <a:lnTo>
                    <a:pt x="401167" y="158038"/>
                  </a:lnTo>
                  <a:lnTo>
                    <a:pt x="411289" y="155943"/>
                  </a:lnTo>
                  <a:close/>
                </a:path>
                <a:path w="601980" h="273684">
                  <a:moveTo>
                    <a:pt x="415086" y="155232"/>
                  </a:moveTo>
                  <a:lnTo>
                    <a:pt x="414020" y="155460"/>
                  </a:lnTo>
                  <a:lnTo>
                    <a:pt x="413067" y="155702"/>
                  </a:lnTo>
                  <a:lnTo>
                    <a:pt x="414134" y="155460"/>
                  </a:lnTo>
                  <a:lnTo>
                    <a:pt x="415086" y="155232"/>
                  </a:lnTo>
                  <a:close/>
                </a:path>
                <a:path w="601980" h="273684">
                  <a:moveTo>
                    <a:pt x="426008" y="152844"/>
                  </a:moveTo>
                  <a:lnTo>
                    <a:pt x="422567" y="153568"/>
                  </a:lnTo>
                  <a:lnTo>
                    <a:pt x="419125" y="154393"/>
                  </a:lnTo>
                  <a:lnTo>
                    <a:pt x="422452" y="153682"/>
                  </a:lnTo>
                  <a:lnTo>
                    <a:pt x="426008" y="152844"/>
                  </a:lnTo>
                  <a:close/>
                </a:path>
                <a:path w="601980" h="273684">
                  <a:moveTo>
                    <a:pt x="476504" y="141325"/>
                  </a:moveTo>
                  <a:lnTo>
                    <a:pt x="472821" y="142151"/>
                  </a:lnTo>
                  <a:lnTo>
                    <a:pt x="469138" y="143103"/>
                  </a:lnTo>
                  <a:lnTo>
                    <a:pt x="472821" y="142278"/>
                  </a:lnTo>
                  <a:lnTo>
                    <a:pt x="476504" y="141325"/>
                  </a:lnTo>
                  <a:close/>
                </a:path>
                <a:path w="601980" h="273684">
                  <a:moveTo>
                    <a:pt x="484111" y="139534"/>
                  </a:moveTo>
                  <a:lnTo>
                    <a:pt x="483031" y="139776"/>
                  </a:lnTo>
                  <a:lnTo>
                    <a:pt x="482092" y="140017"/>
                  </a:lnTo>
                  <a:lnTo>
                    <a:pt x="483158" y="139776"/>
                  </a:lnTo>
                  <a:lnTo>
                    <a:pt x="484111" y="139534"/>
                  </a:lnTo>
                  <a:close/>
                </a:path>
                <a:path w="601980" h="273684">
                  <a:moveTo>
                    <a:pt x="495033" y="136918"/>
                  </a:moveTo>
                  <a:lnTo>
                    <a:pt x="491705" y="137756"/>
                  </a:lnTo>
                  <a:lnTo>
                    <a:pt x="488378" y="138468"/>
                  </a:lnTo>
                  <a:lnTo>
                    <a:pt x="485178" y="139306"/>
                  </a:lnTo>
                  <a:lnTo>
                    <a:pt x="488505" y="138468"/>
                  </a:lnTo>
                  <a:lnTo>
                    <a:pt x="491832" y="137756"/>
                  </a:lnTo>
                  <a:lnTo>
                    <a:pt x="495033" y="136918"/>
                  </a:lnTo>
                  <a:close/>
                </a:path>
                <a:path w="601980" h="273684">
                  <a:moveTo>
                    <a:pt x="498246" y="136093"/>
                  </a:moveTo>
                  <a:lnTo>
                    <a:pt x="497293" y="136334"/>
                  </a:lnTo>
                  <a:lnTo>
                    <a:pt x="496468" y="136563"/>
                  </a:lnTo>
                  <a:lnTo>
                    <a:pt x="497408" y="136334"/>
                  </a:lnTo>
                  <a:lnTo>
                    <a:pt x="498246" y="136093"/>
                  </a:lnTo>
                  <a:close/>
                </a:path>
                <a:path w="601980" h="273684">
                  <a:moveTo>
                    <a:pt x="503466" y="134899"/>
                  </a:moveTo>
                  <a:lnTo>
                    <a:pt x="502526" y="135026"/>
                  </a:lnTo>
                  <a:lnTo>
                    <a:pt x="501688" y="135255"/>
                  </a:lnTo>
                  <a:lnTo>
                    <a:pt x="500735" y="135610"/>
                  </a:lnTo>
                  <a:lnTo>
                    <a:pt x="501688" y="135382"/>
                  </a:lnTo>
                  <a:lnTo>
                    <a:pt x="502526" y="135140"/>
                  </a:lnTo>
                  <a:lnTo>
                    <a:pt x="503466" y="134899"/>
                  </a:lnTo>
                  <a:close/>
                </a:path>
                <a:path w="601980" h="273684">
                  <a:moveTo>
                    <a:pt x="509892" y="133235"/>
                  </a:moveTo>
                  <a:lnTo>
                    <a:pt x="508228" y="133591"/>
                  </a:lnTo>
                  <a:lnTo>
                    <a:pt x="506717" y="134023"/>
                  </a:lnTo>
                  <a:lnTo>
                    <a:pt x="508228" y="133718"/>
                  </a:lnTo>
                  <a:lnTo>
                    <a:pt x="509892" y="133235"/>
                  </a:lnTo>
                  <a:close/>
                </a:path>
                <a:path w="601980" h="273684">
                  <a:moveTo>
                    <a:pt x="513803" y="132283"/>
                  </a:moveTo>
                  <a:lnTo>
                    <a:pt x="512978" y="132524"/>
                  </a:lnTo>
                  <a:lnTo>
                    <a:pt x="512267" y="132638"/>
                  </a:lnTo>
                  <a:lnTo>
                    <a:pt x="513092" y="132524"/>
                  </a:lnTo>
                  <a:lnTo>
                    <a:pt x="513803" y="132283"/>
                  </a:lnTo>
                  <a:close/>
                </a:path>
                <a:path w="601980" h="273684">
                  <a:moveTo>
                    <a:pt x="518198" y="131216"/>
                  </a:moveTo>
                  <a:lnTo>
                    <a:pt x="517372" y="131457"/>
                  </a:lnTo>
                  <a:lnTo>
                    <a:pt x="516661" y="131572"/>
                  </a:lnTo>
                  <a:lnTo>
                    <a:pt x="517486" y="131457"/>
                  </a:lnTo>
                  <a:lnTo>
                    <a:pt x="518198" y="131216"/>
                  </a:lnTo>
                  <a:close/>
                </a:path>
                <a:path w="601980" h="273684">
                  <a:moveTo>
                    <a:pt x="521436" y="130416"/>
                  </a:moveTo>
                  <a:lnTo>
                    <a:pt x="520814" y="130505"/>
                  </a:lnTo>
                  <a:lnTo>
                    <a:pt x="520103" y="130746"/>
                  </a:lnTo>
                  <a:lnTo>
                    <a:pt x="520814" y="130619"/>
                  </a:lnTo>
                  <a:lnTo>
                    <a:pt x="521436" y="130416"/>
                  </a:lnTo>
                  <a:close/>
                </a:path>
                <a:path w="601980" h="273684">
                  <a:moveTo>
                    <a:pt x="522363" y="130149"/>
                  </a:moveTo>
                  <a:lnTo>
                    <a:pt x="521436" y="130416"/>
                  </a:lnTo>
                  <a:lnTo>
                    <a:pt x="521652" y="130390"/>
                  </a:lnTo>
                  <a:lnTo>
                    <a:pt x="522363" y="130149"/>
                  </a:lnTo>
                  <a:close/>
                </a:path>
                <a:path w="601980" h="273684">
                  <a:moveTo>
                    <a:pt x="528066" y="128727"/>
                  </a:moveTo>
                  <a:lnTo>
                    <a:pt x="527354" y="128841"/>
                  </a:lnTo>
                  <a:lnTo>
                    <a:pt x="526757" y="129082"/>
                  </a:lnTo>
                  <a:lnTo>
                    <a:pt x="527469" y="128955"/>
                  </a:lnTo>
                  <a:lnTo>
                    <a:pt x="528066" y="128727"/>
                  </a:lnTo>
                  <a:close/>
                </a:path>
                <a:path w="601980" h="273684">
                  <a:moveTo>
                    <a:pt x="532218" y="127647"/>
                  </a:moveTo>
                  <a:lnTo>
                    <a:pt x="531507" y="127774"/>
                  </a:lnTo>
                  <a:lnTo>
                    <a:pt x="530796" y="128003"/>
                  </a:lnTo>
                  <a:lnTo>
                    <a:pt x="530085" y="128130"/>
                  </a:lnTo>
                  <a:lnTo>
                    <a:pt x="530910" y="128003"/>
                  </a:lnTo>
                  <a:lnTo>
                    <a:pt x="531622" y="127889"/>
                  </a:lnTo>
                  <a:lnTo>
                    <a:pt x="532218" y="127647"/>
                  </a:lnTo>
                  <a:close/>
                </a:path>
                <a:path w="601980" h="273684">
                  <a:moveTo>
                    <a:pt x="535660" y="126822"/>
                  </a:moveTo>
                  <a:lnTo>
                    <a:pt x="535076" y="126936"/>
                  </a:lnTo>
                  <a:lnTo>
                    <a:pt x="534365" y="127177"/>
                  </a:lnTo>
                  <a:lnTo>
                    <a:pt x="534949" y="127063"/>
                  </a:lnTo>
                  <a:lnTo>
                    <a:pt x="535660" y="126822"/>
                  </a:lnTo>
                  <a:close/>
                </a:path>
                <a:path w="601980" h="273684">
                  <a:moveTo>
                    <a:pt x="541134" y="125399"/>
                  </a:moveTo>
                  <a:lnTo>
                    <a:pt x="540423" y="125514"/>
                  </a:lnTo>
                  <a:lnTo>
                    <a:pt x="539877" y="125730"/>
                  </a:lnTo>
                  <a:lnTo>
                    <a:pt x="540423" y="125628"/>
                  </a:lnTo>
                  <a:lnTo>
                    <a:pt x="541134" y="125399"/>
                  </a:lnTo>
                  <a:close/>
                </a:path>
                <a:path w="601980" h="273684">
                  <a:moveTo>
                    <a:pt x="545642" y="124206"/>
                  </a:moveTo>
                  <a:lnTo>
                    <a:pt x="545045" y="124320"/>
                  </a:lnTo>
                  <a:lnTo>
                    <a:pt x="544576" y="124447"/>
                  </a:lnTo>
                  <a:lnTo>
                    <a:pt x="543979" y="124675"/>
                  </a:lnTo>
                  <a:lnTo>
                    <a:pt x="544461" y="124561"/>
                  </a:lnTo>
                  <a:lnTo>
                    <a:pt x="545045" y="124447"/>
                  </a:lnTo>
                  <a:lnTo>
                    <a:pt x="545642" y="124206"/>
                  </a:lnTo>
                  <a:close/>
                </a:path>
                <a:path w="601980" h="273684">
                  <a:moveTo>
                    <a:pt x="548970" y="123367"/>
                  </a:moveTo>
                  <a:lnTo>
                    <a:pt x="548373" y="123494"/>
                  </a:lnTo>
                  <a:lnTo>
                    <a:pt x="547789" y="123736"/>
                  </a:lnTo>
                  <a:lnTo>
                    <a:pt x="548373" y="123609"/>
                  </a:lnTo>
                  <a:lnTo>
                    <a:pt x="548970" y="123367"/>
                  </a:lnTo>
                  <a:close/>
                </a:path>
                <a:path w="601980" h="273684">
                  <a:moveTo>
                    <a:pt x="552767" y="122428"/>
                  </a:moveTo>
                  <a:lnTo>
                    <a:pt x="552183" y="122542"/>
                  </a:lnTo>
                  <a:lnTo>
                    <a:pt x="551700" y="122656"/>
                  </a:lnTo>
                  <a:lnTo>
                    <a:pt x="552297" y="122542"/>
                  </a:lnTo>
                  <a:lnTo>
                    <a:pt x="552767" y="122428"/>
                  </a:lnTo>
                  <a:close/>
                </a:path>
                <a:path w="601980" h="273684">
                  <a:moveTo>
                    <a:pt x="565251" y="119100"/>
                  </a:moveTo>
                  <a:lnTo>
                    <a:pt x="564769" y="119214"/>
                  </a:lnTo>
                  <a:lnTo>
                    <a:pt x="564413" y="119329"/>
                  </a:lnTo>
                  <a:lnTo>
                    <a:pt x="564896" y="119214"/>
                  </a:lnTo>
                  <a:lnTo>
                    <a:pt x="565251" y="119100"/>
                  </a:lnTo>
                  <a:close/>
                </a:path>
                <a:path w="601980" h="273684">
                  <a:moveTo>
                    <a:pt x="569048" y="118021"/>
                  </a:moveTo>
                  <a:lnTo>
                    <a:pt x="568693" y="118148"/>
                  </a:lnTo>
                  <a:lnTo>
                    <a:pt x="569048" y="118021"/>
                  </a:lnTo>
                  <a:close/>
                </a:path>
                <a:path w="601980" h="273684">
                  <a:moveTo>
                    <a:pt x="572846" y="116954"/>
                  </a:moveTo>
                  <a:lnTo>
                    <a:pt x="572135" y="117195"/>
                  </a:lnTo>
                  <a:lnTo>
                    <a:pt x="572262" y="117195"/>
                  </a:lnTo>
                  <a:lnTo>
                    <a:pt x="572617" y="117068"/>
                  </a:lnTo>
                  <a:lnTo>
                    <a:pt x="572846" y="116954"/>
                  </a:lnTo>
                  <a:close/>
                </a:path>
                <a:path w="601980" h="273684">
                  <a:moveTo>
                    <a:pt x="576173" y="116128"/>
                  </a:moveTo>
                  <a:lnTo>
                    <a:pt x="575818" y="116128"/>
                  </a:lnTo>
                  <a:lnTo>
                    <a:pt x="575462" y="116243"/>
                  </a:lnTo>
                  <a:lnTo>
                    <a:pt x="575106" y="116484"/>
                  </a:lnTo>
                  <a:lnTo>
                    <a:pt x="576173" y="116128"/>
                  </a:lnTo>
                  <a:close/>
                </a:path>
                <a:path w="601980" h="273684">
                  <a:moveTo>
                    <a:pt x="578904" y="115290"/>
                  </a:moveTo>
                  <a:lnTo>
                    <a:pt x="578675" y="115290"/>
                  </a:lnTo>
                  <a:lnTo>
                    <a:pt x="578434" y="115404"/>
                  </a:lnTo>
                  <a:lnTo>
                    <a:pt x="578675" y="115404"/>
                  </a:lnTo>
                  <a:lnTo>
                    <a:pt x="578904" y="115290"/>
                  </a:lnTo>
                  <a:close/>
                </a:path>
                <a:path w="601980" h="273684">
                  <a:moveTo>
                    <a:pt x="579259" y="115176"/>
                  </a:moveTo>
                  <a:lnTo>
                    <a:pt x="578904" y="115290"/>
                  </a:lnTo>
                  <a:lnTo>
                    <a:pt x="579031" y="115290"/>
                  </a:lnTo>
                  <a:lnTo>
                    <a:pt x="579259" y="115176"/>
                  </a:lnTo>
                  <a:close/>
                </a:path>
                <a:path w="601980" h="273684">
                  <a:moveTo>
                    <a:pt x="582828" y="114223"/>
                  </a:moveTo>
                  <a:lnTo>
                    <a:pt x="582587" y="114223"/>
                  </a:lnTo>
                  <a:lnTo>
                    <a:pt x="582358" y="114338"/>
                  </a:lnTo>
                  <a:lnTo>
                    <a:pt x="582587" y="114338"/>
                  </a:lnTo>
                  <a:lnTo>
                    <a:pt x="582828" y="114223"/>
                  </a:lnTo>
                  <a:close/>
                </a:path>
                <a:path w="601980" h="273684">
                  <a:moveTo>
                    <a:pt x="585800" y="113385"/>
                  </a:moveTo>
                  <a:lnTo>
                    <a:pt x="585444" y="113385"/>
                  </a:lnTo>
                  <a:lnTo>
                    <a:pt x="585203" y="113512"/>
                  </a:lnTo>
                  <a:lnTo>
                    <a:pt x="584847" y="113626"/>
                  </a:lnTo>
                  <a:lnTo>
                    <a:pt x="585203" y="113626"/>
                  </a:lnTo>
                  <a:lnTo>
                    <a:pt x="585444" y="113512"/>
                  </a:lnTo>
                  <a:lnTo>
                    <a:pt x="585800" y="113385"/>
                  </a:lnTo>
                  <a:close/>
                </a:path>
                <a:path w="601980" h="273684">
                  <a:moveTo>
                    <a:pt x="595896" y="110299"/>
                  </a:moveTo>
                  <a:lnTo>
                    <a:pt x="595655" y="110299"/>
                  </a:lnTo>
                  <a:lnTo>
                    <a:pt x="595426" y="110413"/>
                  </a:lnTo>
                  <a:lnTo>
                    <a:pt x="595655" y="110413"/>
                  </a:lnTo>
                  <a:lnTo>
                    <a:pt x="595896" y="110299"/>
                  </a:lnTo>
                  <a:close/>
                </a:path>
                <a:path w="601980" h="273684">
                  <a:moveTo>
                    <a:pt x="598030" y="109588"/>
                  </a:moveTo>
                  <a:lnTo>
                    <a:pt x="597801" y="109702"/>
                  </a:lnTo>
                  <a:lnTo>
                    <a:pt x="598030" y="109588"/>
                  </a:lnTo>
                  <a:close/>
                </a:path>
                <a:path w="601980" h="273684">
                  <a:moveTo>
                    <a:pt x="600176" y="108877"/>
                  </a:moveTo>
                  <a:lnTo>
                    <a:pt x="600049" y="108877"/>
                  </a:lnTo>
                  <a:lnTo>
                    <a:pt x="600176" y="108877"/>
                  </a:lnTo>
                  <a:close/>
                </a:path>
                <a:path w="601980" h="273684">
                  <a:moveTo>
                    <a:pt x="601954" y="108280"/>
                  </a:moveTo>
                  <a:lnTo>
                    <a:pt x="601713" y="108394"/>
                  </a:lnTo>
                  <a:lnTo>
                    <a:pt x="601599" y="108521"/>
                  </a:lnTo>
                  <a:lnTo>
                    <a:pt x="601840" y="108394"/>
                  </a:lnTo>
                  <a:close/>
                </a:path>
              </a:pathLst>
            </a:custGeom>
            <a:solidFill>
              <a:srgbClr val="FF8B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08712" y="1019497"/>
              <a:ext cx="132639" cy="154206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7370158" y="761451"/>
              <a:ext cx="353695" cy="287020"/>
            </a:xfrm>
            <a:custGeom>
              <a:avLst/>
              <a:gdLst/>
              <a:ahLst/>
              <a:cxnLst/>
              <a:rect l="l" t="t" r="r" b="b"/>
              <a:pathLst>
                <a:path w="353694" h="287019">
                  <a:moveTo>
                    <a:pt x="54647" y="287020"/>
                  </a:moveTo>
                  <a:lnTo>
                    <a:pt x="0" y="153670"/>
                  </a:lnTo>
                  <a:lnTo>
                    <a:pt x="6771" y="149860"/>
                  </a:lnTo>
                  <a:lnTo>
                    <a:pt x="7127" y="149860"/>
                  </a:lnTo>
                  <a:lnTo>
                    <a:pt x="11404" y="147320"/>
                  </a:lnTo>
                  <a:lnTo>
                    <a:pt x="13543" y="147320"/>
                  </a:lnTo>
                  <a:lnTo>
                    <a:pt x="16275" y="146050"/>
                  </a:lnTo>
                  <a:lnTo>
                    <a:pt x="20314" y="143510"/>
                  </a:lnTo>
                  <a:lnTo>
                    <a:pt x="21383" y="143510"/>
                  </a:lnTo>
                  <a:lnTo>
                    <a:pt x="27086" y="140970"/>
                  </a:lnTo>
                  <a:lnTo>
                    <a:pt x="27561" y="140970"/>
                  </a:lnTo>
                  <a:lnTo>
                    <a:pt x="28511" y="139700"/>
                  </a:lnTo>
                  <a:lnTo>
                    <a:pt x="30293" y="139700"/>
                  </a:lnTo>
                  <a:lnTo>
                    <a:pt x="32075" y="138430"/>
                  </a:lnTo>
                  <a:lnTo>
                    <a:pt x="33857" y="138430"/>
                  </a:lnTo>
                  <a:lnTo>
                    <a:pt x="34451" y="137160"/>
                  </a:lnTo>
                  <a:lnTo>
                    <a:pt x="37302" y="137160"/>
                  </a:lnTo>
                  <a:lnTo>
                    <a:pt x="39084" y="135890"/>
                  </a:lnTo>
                  <a:lnTo>
                    <a:pt x="41342" y="134620"/>
                  </a:lnTo>
                  <a:lnTo>
                    <a:pt x="42054" y="134620"/>
                  </a:lnTo>
                  <a:lnTo>
                    <a:pt x="44549" y="133350"/>
                  </a:lnTo>
                  <a:lnTo>
                    <a:pt x="47876" y="132080"/>
                  </a:lnTo>
                  <a:lnTo>
                    <a:pt x="49301" y="132080"/>
                  </a:lnTo>
                  <a:lnTo>
                    <a:pt x="50014" y="130810"/>
                  </a:lnTo>
                  <a:lnTo>
                    <a:pt x="52152" y="130810"/>
                  </a:lnTo>
                  <a:lnTo>
                    <a:pt x="54410" y="129540"/>
                  </a:lnTo>
                  <a:lnTo>
                    <a:pt x="56548" y="128270"/>
                  </a:lnTo>
                  <a:lnTo>
                    <a:pt x="56904" y="128270"/>
                  </a:lnTo>
                  <a:lnTo>
                    <a:pt x="92678" y="111760"/>
                  </a:lnTo>
                  <a:lnTo>
                    <a:pt x="120976" y="97790"/>
                  </a:lnTo>
                  <a:lnTo>
                    <a:pt x="153607" y="81280"/>
                  </a:lnTo>
                  <a:lnTo>
                    <a:pt x="155389" y="80010"/>
                  </a:lnTo>
                  <a:lnTo>
                    <a:pt x="157290" y="80010"/>
                  </a:lnTo>
                  <a:lnTo>
                    <a:pt x="159072" y="78740"/>
                  </a:lnTo>
                  <a:lnTo>
                    <a:pt x="162754" y="76200"/>
                  </a:lnTo>
                  <a:lnTo>
                    <a:pt x="166556" y="74930"/>
                  </a:lnTo>
                  <a:lnTo>
                    <a:pt x="170239" y="72390"/>
                  </a:lnTo>
                  <a:lnTo>
                    <a:pt x="172021" y="72390"/>
                  </a:lnTo>
                  <a:lnTo>
                    <a:pt x="175822" y="69850"/>
                  </a:lnTo>
                  <a:lnTo>
                    <a:pt x="179505" y="68580"/>
                  </a:lnTo>
                  <a:lnTo>
                    <a:pt x="233377" y="41910"/>
                  </a:lnTo>
                  <a:lnTo>
                    <a:pt x="275703" y="21590"/>
                  </a:lnTo>
                  <a:lnTo>
                    <a:pt x="309430" y="6350"/>
                  </a:lnTo>
                  <a:lnTo>
                    <a:pt x="329905" y="0"/>
                  </a:lnTo>
                  <a:lnTo>
                    <a:pt x="352833" y="0"/>
                  </a:lnTo>
                  <a:lnTo>
                    <a:pt x="353427" y="1270"/>
                  </a:lnTo>
                  <a:lnTo>
                    <a:pt x="353546" y="198120"/>
                  </a:lnTo>
                  <a:lnTo>
                    <a:pt x="352952" y="198120"/>
                  </a:lnTo>
                  <a:lnTo>
                    <a:pt x="349744" y="199390"/>
                  </a:lnTo>
                  <a:lnTo>
                    <a:pt x="347012" y="200660"/>
                  </a:lnTo>
                  <a:lnTo>
                    <a:pt x="344161" y="201930"/>
                  </a:lnTo>
                  <a:lnTo>
                    <a:pt x="317787" y="212090"/>
                  </a:lnTo>
                  <a:lnTo>
                    <a:pt x="293552" y="222250"/>
                  </a:lnTo>
                  <a:lnTo>
                    <a:pt x="290701" y="223520"/>
                  </a:lnTo>
                  <a:lnTo>
                    <a:pt x="289394" y="223520"/>
                  </a:lnTo>
                  <a:lnTo>
                    <a:pt x="286781" y="224790"/>
                  </a:lnTo>
                  <a:lnTo>
                    <a:pt x="281553" y="226060"/>
                  </a:lnTo>
                  <a:lnTo>
                    <a:pt x="279296" y="227330"/>
                  </a:lnTo>
                  <a:lnTo>
                    <a:pt x="277158" y="228600"/>
                  </a:lnTo>
                  <a:lnTo>
                    <a:pt x="275138" y="228600"/>
                  </a:lnTo>
                  <a:lnTo>
                    <a:pt x="268723" y="231140"/>
                  </a:lnTo>
                  <a:lnTo>
                    <a:pt x="263021" y="233680"/>
                  </a:lnTo>
                  <a:lnTo>
                    <a:pt x="258031" y="236220"/>
                  </a:lnTo>
                  <a:lnTo>
                    <a:pt x="254705" y="236220"/>
                  </a:lnTo>
                  <a:lnTo>
                    <a:pt x="254230" y="237490"/>
                  </a:lnTo>
                  <a:lnTo>
                    <a:pt x="251141" y="237490"/>
                  </a:lnTo>
                  <a:lnTo>
                    <a:pt x="250903" y="238760"/>
                  </a:lnTo>
                  <a:lnTo>
                    <a:pt x="246983" y="238760"/>
                  </a:lnTo>
                  <a:lnTo>
                    <a:pt x="246745" y="240030"/>
                  </a:lnTo>
                  <a:lnTo>
                    <a:pt x="243894" y="240030"/>
                  </a:lnTo>
                  <a:lnTo>
                    <a:pt x="242469" y="241300"/>
                  </a:lnTo>
                  <a:lnTo>
                    <a:pt x="238667" y="241300"/>
                  </a:lnTo>
                  <a:lnTo>
                    <a:pt x="238429" y="242570"/>
                  </a:lnTo>
                  <a:lnTo>
                    <a:pt x="234390" y="242570"/>
                  </a:lnTo>
                  <a:lnTo>
                    <a:pt x="233440" y="243840"/>
                  </a:lnTo>
                  <a:lnTo>
                    <a:pt x="230232" y="243840"/>
                  </a:lnTo>
                  <a:lnTo>
                    <a:pt x="227737" y="245110"/>
                  </a:lnTo>
                  <a:lnTo>
                    <a:pt x="225955" y="245110"/>
                  </a:lnTo>
                  <a:lnTo>
                    <a:pt x="224292" y="246380"/>
                  </a:lnTo>
                  <a:lnTo>
                    <a:pt x="221560" y="246380"/>
                  </a:lnTo>
                  <a:lnTo>
                    <a:pt x="220610" y="247650"/>
                  </a:lnTo>
                  <a:lnTo>
                    <a:pt x="216689" y="247650"/>
                  </a:lnTo>
                  <a:lnTo>
                    <a:pt x="215976" y="248920"/>
                  </a:lnTo>
                  <a:lnTo>
                    <a:pt x="212294" y="248920"/>
                  </a:lnTo>
                  <a:lnTo>
                    <a:pt x="211106" y="250190"/>
                  </a:lnTo>
                  <a:lnTo>
                    <a:pt x="208017" y="250190"/>
                  </a:lnTo>
                  <a:lnTo>
                    <a:pt x="206829" y="251460"/>
                  </a:lnTo>
                  <a:lnTo>
                    <a:pt x="202552" y="251460"/>
                  </a:lnTo>
                  <a:lnTo>
                    <a:pt x="201958" y="252730"/>
                  </a:lnTo>
                  <a:lnTo>
                    <a:pt x="198156" y="252730"/>
                  </a:lnTo>
                  <a:lnTo>
                    <a:pt x="197562" y="254000"/>
                  </a:lnTo>
                  <a:lnTo>
                    <a:pt x="192692" y="254000"/>
                  </a:lnTo>
                  <a:lnTo>
                    <a:pt x="191860" y="255270"/>
                  </a:lnTo>
                  <a:lnTo>
                    <a:pt x="188059" y="255270"/>
                  </a:lnTo>
                  <a:lnTo>
                    <a:pt x="187346" y="256540"/>
                  </a:lnTo>
                  <a:lnTo>
                    <a:pt x="182475" y="256540"/>
                  </a:lnTo>
                  <a:lnTo>
                    <a:pt x="181049" y="257810"/>
                  </a:lnTo>
                  <a:lnTo>
                    <a:pt x="177248" y="257810"/>
                  </a:lnTo>
                  <a:lnTo>
                    <a:pt x="175941" y="259080"/>
                  </a:lnTo>
                  <a:lnTo>
                    <a:pt x="172377" y="259080"/>
                  </a:lnTo>
                  <a:lnTo>
                    <a:pt x="171783" y="260350"/>
                  </a:lnTo>
                  <a:lnTo>
                    <a:pt x="167388" y="260350"/>
                  </a:lnTo>
                  <a:lnTo>
                    <a:pt x="166556" y="261620"/>
                  </a:lnTo>
                  <a:lnTo>
                    <a:pt x="161685" y="261620"/>
                  </a:lnTo>
                  <a:lnTo>
                    <a:pt x="159903" y="262890"/>
                  </a:lnTo>
                  <a:lnTo>
                    <a:pt x="157884" y="262890"/>
                  </a:lnTo>
                  <a:lnTo>
                    <a:pt x="155983" y="264160"/>
                  </a:lnTo>
                  <a:lnTo>
                    <a:pt x="151706" y="264160"/>
                  </a:lnTo>
                  <a:lnTo>
                    <a:pt x="150874" y="265430"/>
                  </a:lnTo>
                  <a:lnTo>
                    <a:pt x="145172" y="266700"/>
                  </a:lnTo>
                  <a:lnTo>
                    <a:pt x="141964" y="266700"/>
                  </a:lnTo>
                  <a:lnTo>
                    <a:pt x="138638" y="267970"/>
                  </a:lnTo>
                  <a:lnTo>
                    <a:pt x="135549" y="267970"/>
                  </a:lnTo>
                  <a:lnTo>
                    <a:pt x="134124" y="269240"/>
                  </a:lnTo>
                  <a:lnTo>
                    <a:pt x="133767" y="269240"/>
                  </a:lnTo>
                  <a:lnTo>
                    <a:pt x="130085" y="270510"/>
                  </a:lnTo>
                  <a:lnTo>
                    <a:pt x="126283" y="270510"/>
                  </a:lnTo>
                  <a:lnTo>
                    <a:pt x="118917" y="273050"/>
                  </a:lnTo>
                  <a:lnTo>
                    <a:pt x="114047" y="273050"/>
                  </a:lnTo>
                  <a:lnTo>
                    <a:pt x="113809" y="274320"/>
                  </a:lnTo>
                  <a:lnTo>
                    <a:pt x="103117" y="275590"/>
                  </a:lnTo>
                  <a:lnTo>
                    <a:pt x="102880" y="275590"/>
                  </a:lnTo>
                  <a:lnTo>
                    <a:pt x="102642" y="276860"/>
                  </a:lnTo>
                  <a:lnTo>
                    <a:pt x="98365" y="276860"/>
                  </a:lnTo>
                  <a:lnTo>
                    <a:pt x="83991" y="280670"/>
                  </a:lnTo>
                  <a:lnTo>
                    <a:pt x="79833" y="280670"/>
                  </a:lnTo>
                  <a:lnTo>
                    <a:pt x="79595" y="281940"/>
                  </a:lnTo>
                  <a:lnTo>
                    <a:pt x="76031" y="281940"/>
                  </a:lnTo>
                  <a:lnTo>
                    <a:pt x="69259" y="283210"/>
                  </a:lnTo>
                  <a:lnTo>
                    <a:pt x="68665" y="283210"/>
                  </a:lnTo>
                  <a:lnTo>
                    <a:pt x="67596" y="284480"/>
                  </a:lnTo>
                  <a:lnTo>
                    <a:pt x="64745" y="284480"/>
                  </a:lnTo>
                  <a:lnTo>
                    <a:pt x="61300" y="285750"/>
                  </a:lnTo>
                  <a:lnTo>
                    <a:pt x="54647" y="287020"/>
                  </a:lnTo>
                  <a:close/>
                </a:path>
              </a:pathLst>
            </a:custGeom>
            <a:solidFill>
              <a:srgbClr val="3C333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4186065" y="7876602"/>
            <a:ext cx="8580120" cy="2413000"/>
            <a:chOff x="4186065" y="7876602"/>
            <a:chExt cx="8580120" cy="2413000"/>
          </a:xfrm>
        </p:grpSpPr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86065" y="7876602"/>
              <a:ext cx="2691218" cy="240029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44336" y="8525005"/>
              <a:ext cx="1721755" cy="1764167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566419" y="520414"/>
            <a:ext cx="13684885" cy="148907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755"/>
              </a:spcBef>
            </a:pPr>
            <a:r>
              <a:rPr dirty="0" sz="5000"/>
              <a:t>Профессиональная</a:t>
            </a:r>
            <a:r>
              <a:rPr dirty="0" sz="5000" spc="-30"/>
              <a:t> </a:t>
            </a:r>
            <a:r>
              <a:rPr dirty="0" sz="5000"/>
              <a:t>помощь</a:t>
            </a:r>
            <a:r>
              <a:rPr dirty="0" sz="5000" spc="-25"/>
              <a:t> </a:t>
            </a:r>
            <a:r>
              <a:rPr dirty="0" sz="5000"/>
              <a:t>при</a:t>
            </a:r>
            <a:r>
              <a:rPr dirty="0" sz="5000" spc="-25"/>
              <a:t> </a:t>
            </a:r>
            <a:r>
              <a:rPr dirty="0" sz="5000" spc="-10"/>
              <a:t>хроническом </a:t>
            </a:r>
            <a:r>
              <a:rPr dirty="0" sz="5000"/>
              <a:t>стрессе</a:t>
            </a:r>
            <a:r>
              <a:rPr dirty="0" sz="5000" spc="-40"/>
              <a:t> </a:t>
            </a:r>
            <a:r>
              <a:rPr dirty="0" sz="5000"/>
              <a:t>(психологи,</a:t>
            </a:r>
            <a:r>
              <a:rPr dirty="0" sz="5000" spc="-30"/>
              <a:t> </a:t>
            </a:r>
            <a:r>
              <a:rPr dirty="0" sz="5000" spc="-10"/>
              <a:t>терапевты)</a:t>
            </a:r>
            <a:endParaRPr sz="5000"/>
          </a:p>
        </p:txBody>
      </p:sp>
      <p:sp>
        <p:nvSpPr>
          <p:cNvPr id="45" name="object 45" descr=""/>
          <p:cNvSpPr txBox="1"/>
          <p:nvPr/>
        </p:nvSpPr>
        <p:spPr>
          <a:xfrm>
            <a:off x="566419" y="3593693"/>
            <a:ext cx="4967605" cy="514731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84"/>
              </a:spcBef>
            </a:pPr>
            <a:r>
              <a:rPr dirty="0" sz="2850" spc="-40">
                <a:latin typeface="Verdana"/>
                <a:cs typeface="Verdana"/>
              </a:rPr>
              <a:t>Профессиональная </a:t>
            </a:r>
            <a:r>
              <a:rPr dirty="0" sz="2850" spc="-35">
                <a:latin typeface="Verdana"/>
                <a:cs typeface="Verdana"/>
              </a:rPr>
              <a:t>помощь</a:t>
            </a:r>
            <a:r>
              <a:rPr dirty="0" sz="2850" spc="-195">
                <a:latin typeface="Verdana"/>
                <a:cs typeface="Verdana"/>
              </a:rPr>
              <a:t> </a:t>
            </a:r>
            <a:r>
              <a:rPr dirty="0" sz="2850" spc="-120">
                <a:latin typeface="Verdana"/>
                <a:cs typeface="Verdana"/>
              </a:rPr>
              <a:t>при</a:t>
            </a:r>
            <a:r>
              <a:rPr dirty="0" sz="2850" spc="-190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хроническом </a:t>
            </a:r>
            <a:r>
              <a:rPr dirty="0" sz="2850">
                <a:latin typeface="Verdana"/>
                <a:cs typeface="Verdana"/>
              </a:rPr>
              <a:t>стрессе</a:t>
            </a:r>
            <a:r>
              <a:rPr dirty="0" sz="2850" spc="-90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способствует </a:t>
            </a:r>
            <a:r>
              <a:rPr dirty="0" sz="2850" spc="-114">
                <a:latin typeface="Verdana"/>
                <a:cs typeface="Verdana"/>
              </a:rPr>
              <a:t>улучшению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качества </a:t>
            </a:r>
            <a:r>
              <a:rPr dirty="0" sz="2850" spc="-100">
                <a:latin typeface="Verdana"/>
                <a:cs typeface="Verdana"/>
              </a:rPr>
              <a:t>жизни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135">
                <a:latin typeface="Verdana"/>
                <a:cs typeface="Verdana"/>
              </a:rPr>
              <a:t>и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80">
                <a:latin typeface="Verdana"/>
                <a:cs typeface="Verdana"/>
              </a:rPr>
              <a:t>снижению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риска </a:t>
            </a:r>
            <a:r>
              <a:rPr dirty="0" sz="2850" spc="-90">
                <a:latin typeface="Verdana"/>
                <a:cs typeface="Verdana"/>
              </a:rPr>
              <a:t>развития</a:t>
            </a:r>
            <a:r>
              <a:rPr dirty="0" sz="2850" spc="-12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серьёзных </a:t>
            </a:r>
            <a:r>
              <a:rPr dirty="0" sz="2850" spc="-120">
                <a:latin typeface="Verdana"/>
                <a:cs typeface="Verdana"/>
              </a:rPr>
              <a:t>заболеваний.</a:t>
            </a:r>
            <a:r>
              <a:rPr dirty="0" sz="2850" spc="-135">
                <a:latin typeface="Verdana"/>
                <a:cs typeface="Verdana"/>
              </a:rPr>
              <a:t> </a:t>
            </a:r>
            <a:r>
              <a:rPr dirty="0" sz="2850" spc="-65">
                <a:latin typeface="Verdana"/>
                <a:cs typeface="Verdana"/>
              </a:rPr>
              <a:t>Когнитивно— </a:t>
            </a:r>
            <a:r>
              <a:rPr dirty="0" sz="2850" spc="-90">
                <a:latin typeface="Verdana"/>
                <a:cs typeface="Verdana"/>
              </a:rPr>
              <a:t>поведенческая</a:t>
            </a:r>
            <a:r>
              <a:rPr dirty="0" sz="2850" spc="-12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терапия </a:t>
            </a:r>
            <a:r>
              <a:rPr dirty="0" sz="2850" spc="-150">
                <a:latin typeface="Verdana"/>
                <a:cs typeface="Verdana"/>
              </a:rPr>
              <a:t>(КПТ)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30">
                <a:latin typeface="Verdana"/>
                <a:cs typeface="Verdana"/>
              </a:rPr>
              <a:t>помогает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изменить </a:t>
            </a:r>
            <a:r>
              <a:rPr dirty="0" sz="2850" spc="-90">
                <a:latin typeface="Verdana"/>
                <a:cs typeface="Verdana"/>
              </a:rPr>
              <a:t>негативные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40">
                <a:latin typeface="Verdana"/>
                <a:cs typeface="Verdana"/>
              </a:rPr>
              <a:t>мысли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50">
                <a:latin typeface="Verdana"/>
                <a:cs typeface="Verdana"/>
              </a:rPr>
              <a:t>и </a:t>
            </a:r>
            <a:r>
              <a:rPr dirty="0" sz="2850" spc="-105">
                <a:latin typeface="Verdana"/>
                <a:cs typeface="Verdana"/>
              </a:rPr>
              <a:t>поведение,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которые </a:t>
            </a:r>
            <a:r>
              <a:rPr dirty="0" sz="2850" spc="-25">
                <a:latin typeface="Verdana"/>
                <a:cs typeface="Verdana"/>
              </a:rPr>
              <a:t>способствуют</a:t>
            </a:r>
            <a:r>
              <a:rPr dirty="0" sz="2850" spc="-15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развитию стресса.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2758419" y="3593693"/>
            <a:ext cx="4966335" cy="592836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75"/>
              </a:spcBef>
            </a:pPr>
            <a:r>
              <a:rPr dirty="0" sz="2850" spc="-100">
                <a:latin typeface="Verdana"/>
                <a:cs typeface="Verdana"/>
              </a:rPr>
              <a:t>В</a:t>
            </a:r>
            <a:r>
              <a:rPr dirty="0" sz="2850" spc="-200">
                <a:latin typeface="Verdana"/>
                <a:cs typeface="Verdana"/>
              </a:rPr>
              <a:t> </a:t>
            </a:r>
            <a:r>
              <a:rPr dirty="0" sz="2850" spc="-80">
                <a:latin typeface="Verdana"/>
                <a:cs typeface="Verdana"/>
              </a:rPr>
              <a:t>некоторых</a:t>
            </a:r>
            <a:r>
              <a:rPr dirty="0" sz="2850" spc="-19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случаях </a:t>
            </a:r>
            <a:r>
              <a:rPr dirty="0" sz="2850" spc="-100">
                <a:latin typeface="Verdana"/>
                <a:cs typeface="Verdana"/>
              </a:rPr>
              <a:t>хронический </a:t>
            </a:r>
            <a:r>
              <a:rPr dirty="0" sz="2850">
                <a:latin typeface="Verdana"/>
                <a:cs typeface="Verdana"/>
              </a:rPr>
              <a:t>стресс</a:t>
            </a:r>
            <a:r>
              <a:rPr dirty="0" sz="2850" spc="-9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может </a:t>
            </a:r>
            <a:r>
              <a:rPr dirty="0" sz="2850" spc="-50">
                <a:latin typeface="Verdana"/>
                <a:cs typeface="Verdana"/>
              </a:rPr>
              <a:t>быть</a:t>
            </a:r>
            <a:r>
              <a:rPr dirty="0" sz="2850" spc="-160">
                <a:latin typeface="Verdana"/>
                <a:cs typeface="Verdana"/>
              </a:rPr>
              <a:t> </a:t>
            </a:r>
            <a:r>
              <a:rPr dirty="0" sz="2850" spc="-100">
                <a:latin typeface="Verdana"/>
                <a:cs typeface="Verdana"/>
              </a:rPr>
              <a:t>связан</a:t>
            </a:r>
            <a:r>
              <a:rPr dirty="0" sz="2850" spc="-155">
                <a:latin typeface="Verdana"/>
                <a:cs typeface="Verdana"/>
              </a:rPr>
              <a:t> </a:t>
            </a:r>
            <a:r>
              <a:rPr dirty="0" sz="2850" spc="10">
                <a:latin typeface="Verdana"/>
                <a:cs typeface="Verdana"/>
              </a:rPr>
              <a:t>с </a:t>
            </a:r>
            <a:r>
              <a:rPr dirty="0" sz="2850" spc="-40">
                <a:latin typeface="Verdana"/>
                <a:cs typeface="Verdana"/>
              </a:rPr>
              <a:t>профессиональной </a:t>
            </a:r>
            <a:r>
              <a:rPr dirty="0" sz="2850" spc="-55">
                <a:latin typeface="Verdana"/>
                <a:cs typeface="Verdana"/>
              </a:rPr>
              <a:t>деятельностью.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Психологи </a:t>
            </a:r>
            <a:r>
              <a:rPr dirty="0" sz="2850" spc="-135">
                <a:latin typeface="Verdana"/>
                <a:cs typeface="Verdana"/>
              </a:rPr>
              <a:t>и</a:t>
            </a:r>
            <a:r>
              <a:rPr dirty="0" sz="2850" spc="-195">
                <a:latin typeface="Verdana"/>
                <a:cs typeface="Verdana"/>
              </a:rPr>
              <a:t> </a:t>
            </a:r>
            <a:r>
              <a:rPr dirty="0" sz="2850" spc="-55">
                <a:latin typeface="Verdana"/>
                <a:cs typeface="Verdana"/>
              </a:rPr>
              <a:t>терапевты</a:t>
            </a:r>
            <a:r>
              <a:rPr dirty="0" sz="2850" spc="-190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помогают </a:t>
            </a:r>
            <a:r>
              <a:rPr dirty="0" sz="2850" spc="-75">
                <a:latin typeface="Verdana"/>
                <a:cs typeface="Verdana"/>
              </a:rPr>
              <a:t>людям,</a:t>
            </a:r>
            <a:r>
              <a:rPr dirty="0" sz="2850" spc="-175">
                <a:latin typeface="Verdana"/>
                <a:cs typeface="Verdana"/>
              </a:rPr>
              <a:t> </a:t>
            </a:r>
            <a:r>
              <a:rPr dirty="0" sz="2850" spc="-25">
                <a:latin typeface="Verdana"/>
                <a:cs typeface="Verdana"/>
              </a:rPr>
              <a:t>страдающим</a:t>
            </a:r>
            <a:r>
              <a:rPr dirty="0" sz="2850" spc="-170">
                <a:latin typeface="Verdana"/>
                <a:cs typeface="Verdana"/>
              </a:rPr>
              <a:t> </a:t>
            </a:r>
            <a:r>
              <a:rPr dirty="0" sz="2850" spc="-25">
                <a:latin typeface="Verdana"/>
                <a:cs typeface="Verdana"/>
              </a:rPr>
              <a:t>от </a:t>
            </a:r>
            <a:r>
              <a:rPr dirty="0" sz="2850" spc="-30">
                <a:latin typeface="Verdana"/>
                <a:cs typeface="Verdana"/>
              </a:rPr>
              <a:t>профессионального </a:t>
            </a:r>
            <a:r>
              <a:rPr dirty="0" sz="2850" spc="-20">
                <a:latin typeface="Verdana"/>
                <a:cs typeface="Verdana"/>
              </a:rPr>
              <a:t>выгорания, </a:t>
            </a:r>
            <a:r>
              <a:rPr dirty="0" sz="2850" spc="-35">
                <a:latin typeface="Verdana"/>
                <a:cs typeface="Verdana"/>
              </a:rPr>
              <a:t>переосмыслить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60">
                <a:latin typeface="Verdana"/>
                <a:cs typeface="Verdana"/>
              </a:rPr>
              <a:t>свои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20">
                <a:latin typeface="Verdana"/>
                <a:cs typeface="Verdana"/>
              </a:rPr>
              <a:t>цели </a:t>
            </a:r>
            <a:r>
              <a:rPr dirty="0" sz="2850" spc="-135">
                <a:latin typeface="Verdana"/>
                <a:cs typeface="Verdana"/>
              </a:rPr>
              <a:t>и</a:t>
            </a:r>
            <a:r>
              <a:rPr dirty="0" sz="2850" spc="-185">
                <a:latin typeface="Verdana"/>
                <a:cs typeface="Verdana"/>
              </a:rPr>
              <a:t> </a:t>
            </a:r>
            <a:r>
              <a:rPr dirty="0" sz="2850" spc="-75">
                <a:latin typeface="Verdana"/>
                <a:cs typeface="Verdana"/>
              </a:rPr>
              <a:t>приоритеты,</a:t>
            </a:r>
            <a:r>
              <a:rPr dirty="0" sz="2850" spc="-18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научиться </a:t>
            </a:r>
            <a:r>
              <a:rPr dirty="0" sz="2850" spc="-45">
                <a:latin typeface="Verdana"/>
                <a:cs typeface="Verdana"/>
              </a:rPr>
              <a:t>говорить</a:t>
            </a:r>
            <a:r>
              <a:rPr dirty="0" sz="2850" spc="-195">
                <a:latin typeface="Verdana"/>
                <a:cs typeface="Verdana"/>
              </a:rPr>
              <a:t> </a:t>
            </a:r>
            <a:r>
              <a:rPr dirty="0" sz="2850" spc="-45">
                <a:latin typeface="Verdana"/>
                <a:cs typeface="Verdana"/>
              </a:rPr>
              <a:t>нет</a:t>
            </a:r>
            <a:r>
              <a:rPr dirty="0" sz="2850" spc="-195">
                <a:latin typeface="Verdana"/>
                <a:cs typeface="Verdana"/>
              </a:rPr>
              <a:t> </a:t>
            </a:r>
            <a:r>
              <a:rPr dirty="0" sz="2850" spc="-50">
                <a:latin typeface="Verdana"/>
                <a:cs typeface="Verdana"/>
              </a:rPr>
              <a:t>и </a:t>
            </a:r>
            <a:r>
              <a:rPr dirty="0" sz="2850" spc="-70">
                <a:latin typeface="Verdana"/>
                <a:cs typeface="Verdana"/>
              </a:rPr>
              <a:t>устанавливать</a:t>
            </a:r>
            <a:r>
              <a:rPr dirty="0" sz="2850" spc="-135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границы </a:t>
            </a:r>
            <a:r>
              <a:rPr dirty="0" sz="2850">
                <a:latin typeface="Verdana"/>
                <a:cs typeface="Verdana"/>
              </a:rPr>
              <a:t>между</a:t>
            </a:r>
            <a:r>
              <a:rPr dirty="0" sz="2850" spc="-185">
                <a:latin typeface="Verdana"/>
                <a:cs typeface="Verdana"/>
              </a:rPr>
              <a:t> </a:t>
            </a:r>
            <a:r>
              <a:rPr dirty="0" sz="2850" spc="-50">
                <a:latin typeface="Verdana"/>
                <a:cs typeface="Verdana"/>
              </a:rPr>
              <a:t>работой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135">
                <a:latin typeface="Verdana"/>
                <a:cs typeface="Verdana"/>
              </a:rPr>
              <a:t>и</a:t>
            </a:r>
            <a:r>
              <a:rPr dirty="0" sz="2850" spc="-180">
                <a:latin typeface="Verdana"/>
                <a:cs typeface="Verdana"/>
              </a:rPr>
              <a:t> </a:t>
            </a:r>
            <a:r>
              <a:rPr dirty="0" sz="2850" spc="-10">
                <a:latin typeface="Verdana"/>
                <a:cs typeface="Verdana"/>
              </a:rPr>
              <a:t>личной жизнью.</a:t>
            </a:r>
            <a:endParaRPr sz="2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6536"/>
            <a:ext cx="18288000" cy="7800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Роль</a:t>
            </a:r>
            <a:r>
              <a:rPr dirty="0" spc="-15"/>
              <a:t> </a:t>
            </a:r>
            <a:r>
              <a:rPr dirty="0"/>
              <a:t>хобби</a:t>
            </a:r>
            <a:r>
              <a:rPr dirty="0" spc="-15"/>
              <a:t> </a:t>
            </a:r>
            <a:r>
              <a:rPr dirty="0"/>
              <a:t>и</a:t>
            </a:r>
            <a:r>
              <a:rPr dirty="0" spc="-15"/>
              <a:t> </a:t>
            </a:r>
            <a:r>
              <a:rPr dirty="0"/>
              <a:t>увлечений</a:t>
            </a:r>
            <a:r>
              <a:rPr dirty="0" spc="-15"/>
              <a:t> </a:t>
            </a:r>
            <a:r>
              <a:rPr dirty="0"/>
              <a:t>в</a:t>
            </a:r>
            <a:r>
              <a:rPr dirty="0" spc="-15"/>
              <a:t> </a:t>
            </a:r>
            <a:r>
              <a:rPr dirty="0"/>
              <a:t>снижении</a:t>
            </a:r>
            <a:r>
              <a:rPr dirty="0" spc="-15"/>
              <a:t> </a:t>
            </a:r>
            <a:r>
              <a:rPr dirty="0"/>
              <a:t>уровня</a:t>
            </a:r>
            <a:r>
              <a:rPr dirty="0" spc="-10"/>
              <a:t> стресса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73300" y="3812539"/>
            <a:ext cx="6171565" cy="117983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455"/>
              </a:spcBef>
            </a:pPr>
            <a:r>
              <a:rPr dirty="0" sz="2700" spc="120">
                <a:latin typeface="Trebuchet MS"/>
                <a:cs typeface="Trebuchet MS"/>
              </a:rPr>
              <a:t>Хобби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и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90">
                <a:latin typeface="Trebuchet MS"/>
                <a:cs typeface="Trebuchet MS"/>
              </a:rPr>
              <a:t>увлечения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140">
                <a:latin typeface="Trebuchet MS"/>
                <a:cs typeface="Trebuchet MS"/>
              </a:rPr>
              <a:t>помогают </a:t>
            </a:r>
            <a:r>
              <a:rPr dirty="0" sz="2700" spc="100">
                <a:latin typeface="Trebuchet MS"/>
                <a:cs typeface="Trebuchet MS"/>
              </a:rPr>
              <a:t>снизить</a:t>
            </a:r>
            <a:r>
              <a:rPr dirty="0" sz="2700" spc="-30">
                <a:latin typeface="Trebuchet MS"/>
                <a:cs typeface="Trebuchet MS"/>
              </a:rPr>
              <a:t> </a:t>
            </a:r>
            <a:r>
              <a:rPr dirty="0" sz="2700" spc="114">
                <a:latin typeface="Trebuchet MS"/>
                <a:cs typeface="Trebuchet MS"/>
              </a:rPr>
              <a:t>уровень</a:t>
            </a:r>
            <a:r>
              <a:rPr dirty="0" sz="2700" spc="-30">
                <a:latin typeface="Trebuchet MS"/>
                <a:cs typeface="Trebuchet MS"/>
              </a:rPr>
              <a:t> </a:t>
            </a:r>
            <a:r>
              <a:rPr dirty="0" sz="2700" spc="145">
                <a:latin typeface="Trebuchet MS"/>
                <a:cs typeface="Trebuchet MS"/>
              </a:rPr>
              <a:t>стресса</a:t>
            </a:r>
            <a:r>
              <a:rPr dirty="0" sz="2700" spc="-25">
                <a:latin typeface="Trebuchet MS"/>
                <a:cs typeface="Trebuchet MS"/>
              </a:rPr>
              <a:t> </a:t>
            </a:r>
            <a:r>
              <a:rPr dirty="0" sz="2700" spc="95">
                <a:latin typeface="Trebuchet MS"/>
                <a:cs typeface="Trebuchet MS"/>
              </a:rPr>
              <a:t>благодаря </a:t>
            </a:r>
            <a:r>
              <a:rPr dirty="0" sz="2700" spc="125">
                <a:latin typeface="Trebuchet MS"/>
                <a:cs typeface="Trebuchet MS"/>
              </a:rPr>
              <a:t>выработке</a:t>
            </a:r>
            <a:r>
              <a:rPr dirty="0" sz="2700" spc="-1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эндорфинов.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73300" y="7713979"/>
            <a:ext cx="6068060" cy="117983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455"/>
              </a:spcBef>
            </a:pPr>
            <a:r>
              <a:rPr dirty="0" sz="2700" spc="80">
                <a:solidFill>
                  <a:srgbClr val="FFFFFF"/>
                </a:solidFill>
                <a:latin typeface="Trebuchet MS"/>
                <a:cs typeface="Trebuchet MS"/>
              </a:rPr>
              <a:t>Увлечения</a:t>
            </a:r>
            <a:r>
              <a:rPr dirty="0" sz="2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Trebuchet MS"/>
                <a:cs typeface="Trebuchet MS"/>
              </a:rPr>
              <a:t>способствуют</a:t>
            </a:r>
            <a:r>
              <a:rPr dirty="0" sz="2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rebuchet MS"/>
                <a:cs typeface="Trebuchet MS"/>
              </a:rPr>
              <a:t>развитию социальных</a:t>
            </a:r>
            <a:r>
              <a:rPr dirty="0" sz="2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Trebuchet MS"/>
                <a:cs typeface="Trebuchet MS"/>
              </a:rPr>
              <a:t>связей,</a:t>
            </a:r>
            <a:r>
              <a:rPr dirty="0" sz="2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dirty="0" sz="2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rebuchet MS"/>
                <a:cs typeface="Trebuchet MS"/>
              </a:rPr>
              <a:t>также </a:t>
            </a:r>
            <a:r>
              <a:rPr dirty="0" sz="2700" spc="130">
                <a:solidFill>
                  <a:srgbClr val="FFFFFF"/>
                </a:solidFill>
                <a:latin typeface="Trebuchet MS"/>
                <a:cs typeface="Trebuchet MS"/>
              </a:rPr>
              <a:t>помогает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rebuchet MS"/>
                <a:cs typeface="Trebuchet MS"/>
              </a:rPr>
              <a:t>борьбе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rebuchet MS"/>
                <a:cs typeface="Trebuchet MS"/>
              </a:rPr>
              <a:t>стрессом.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417300" y="3623929"/>
            <a:ext cx="6142355" cy="155130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455"/>
              </a:spcBef>
            </a:pPr>
            <a:r>
              <a:rPr dirty="0" sz="2700" spc="120">
                <a:solidFill>
                  <a:srgbClr val="FFFFFF"/>
                </a:solidFill>
                <a:latin typeface="Trebuchet MS"/>
                <a:cs typeface="Trebuchet MS"/>
              </a:rPr>
              <a:t>Хобби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50">
                <a:solidFill>
                  <a:srgbClr val="FFFFFF"/>
                </a:solidFill>
                <a:latin typeface="Trebuchet MS"/>
                <a:cs typeface="Trebuchet MS"/>
              </a:rPr>
              <a:t>могут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40">
                <a:solidFill>
                  <a:srgbClr val="FFFFFF"/>
                </a:solidFill>
                <a:latin typeface="Trebuchet MS"/>
                <a:cs typeface="Trebuchet MS"/>
              </a:rPr>
              <a:t>служить</a:t>
            </a:r>
            <a:r>
              <a:rPr dirty="0" sz="27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Trebuchet MS"/>
                <a:cs typeface="Trebuchet MS"/>
              </a:rPr>
              <a:t>способом </a:t>
            </a:r>
            <a:r>
              <a:rPr dirty="0" sz="2700" spc="130">
                <a:solidFill>
                  <a:srgbClr val="FFFFFF"/>
                </a:solidFill>
                <a:latin typeface="Trebuchet MS"/>
                <a:cs typeface="Trebuchet MS"/>
              </a:rPr>
              <a:t>самовыражения</a:t>
            </a:r>
            <a:r>
              <a:rPr dirty="0" sz="2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7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rebuchet MS"/>
                <a:cs typeface="Trebuchet MS"/>
              </a:rPr>
              <a:t>самореализации, </a:t>
            </a:r>
            <a:r>
              <a:rPr dirty="0" sz="2700" spc="155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dirty="0" sz="2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rebuchet MS"/>
                <a:cs typeface="Trebuchet MS"/>
              </a:rPr>
              <a:t>положительно</a:t>
            </a:r>
            <a:r>
              <a:rPr dirty="0" sz="2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rebuchet MS"/>
                <a:cs typeface="Trebuchet MS"/>
              </a:rPr>
              <a:t>влияет</a:t>
            </a:r>
            <a:r>
              <a:rPr dirty="0" sz="27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700" spc="95">
                <a:solidFill>
                  <a:srgbClr val="FFFFFF"/>
                </a:solidFill>
                <a:latin typeface="Trebuchet MS"/>
                <a:cs typeface="Trebuchet MS"/>
              </a:rPr>
              <a:t>психическое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rebuchet MS"/>
                <a:cs typeface="Trebuchet MS"/>
              </a:rPr>
              <a:t>здоровье.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17300" y="7148179"/>
            <a:ext cx="6001385" cy="229425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455"/>
              </a:spcBef>
            </a:pPr>
            <a:r>
              <a:rPr dirty="0" sz="2700" spc="110">
                <a:latin typeface="Trebuchet MS"/>
                <a:cs typeface="Trebuchet MS"/>
              </a:rPr>
              <a:t>Регулярные</a:t>
            </a:r>
            <a:r>
              <a:rPr dirty="0" sz="2700" spc="-50">
                <a:latin typeface="Trebuchet MS"/>
                <a:cs typeface="Trebuchet MS"/>
              </a:rPr>
              <a:t> </a:t>
            </a:r>
            <a:r>
              <a:rPr dirty="0" sz="2700" spc="100">
                <a:latin typeface="Trebuchet MS"/>
                <a:cs typeface="Trebuchet MS"/>
              </a:rPr>
              <a:t>занятия</a:t>
            </a:r>
            <a:r>
              <a:rPr dirty="0" sz="2700" spc="-45">
                <a:latin typeface="Trebuchet MS"/>
                <a:cs typeface="Trebuchet MS"/>
              </a:rPr>
              <a:t> </a:t>
            </a:r>
            <a:r>
              <a:rPr dirty="0" sz="2700" spc="95">
                <a:latin typeface="Trebuchet MS"/>
                <a:cs typeface="Trebuchet MS"/>
              </a:rPr>
              <a:t>хобби</a:t>
            </a:r>
            <a:r>
              <a:rPr dirty="0" sz="2700" spc="-45">
                <a:latin typeface="Trebuchet MS"/>
                <a:cs typeface="Trebuchet MS"/>
              </a:rPr>
              <a:t> </a:t>
            </a:r>
            <a:r>
              <a:rPr dirty="0" sz="2700" spc="140">
                <a:latin typeface="Trebuchet MS"/>
                <a:cs typeface="Trebuchet MS"/>
              </a:rPr>
              <a:t>могут </a:t>
            </a:r>
            <a:r>
              <a:rPr dirty="0" sz="2700" spc="145">
                <a:latin typeface="Trebuchet MS"/>
                <a:cs typeface="Trebuchet MS"/>
              </a:rPr>
              <a:t>способствовать</a:t>
            </a:r>
            <a:r>
              <a:rPr dirty="0" sz="2700" spc="-30">
                <a:latin typeface="Trebuchet MS"/>
                <a:cs typeface="Trebuchet MS"/>
              </a:rPr>
              <a:t> </a:t>
            </a:r>
            <a:r>
              <a:rPr dirty="0" sz="2700" spc="125">
                <a:latin typeface="Trebuchet MS"/>
                <a:cs typeface="Trebuchet MS"/>
              </a:rPr>
              <a:t>развитию</a:t>
            </a:r>
            <a:r>
              <a:rPr dirty="0" sz="2700" spc="-30">
                <a:latin typeface="Trebuchet MS"/>
                <a:cs typeface="Trebuchet MS"/>
              </a:rPr>
              <a:t> </a:t>
            </a:r>
            <a:r>
              <a:rPr dirty="0" sz="2700" spc="100">
                <a:latin typeface="Trebuchet MS"/>
                <a:cs typeface="Trebuchet MS"/>
              </a:rPr>
              <a:t>навыков </a:t>
            </a:r>
            <a:r>
              <a:rPr dirty="0" sz="2700" spc="95">
                <a:latin typeface="Trebuchet MS"/>
                <a:cs typeface="Trebuchet MS"/>
              </a:rPr>
              <a:t>управления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114">
                <a:latin typeface="Trebuchet MS"/>
                <a:cs typeface="Trebuchet MS"/>
              </a:rPr>
              <a:t>временем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-50">
                <a:latin typeface="Trebuchet MS"/>
                <a:cs typeface="Trebuchet MS"/>
              </a:rPr>
              <a:t>и </a:t>
            </a:r>
            <a:r>
              <a:rPr dirty="0" sz="2700" spc="70">
                <a:latin typeface="Trebuchet MS"/>
                <a:cs typeface="Trebuchet MS"/>
              </a:rPr>
              <a:t>организации,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155">
                <a:latin typeface="Trebuchet MS"/>
                <a:cs typeface="Trebuchet MS"/>
              </a:rPr>
              <a:t>что</a:t>
            </a:r>
            <a:r>
              <a:rPr dirty="0" sz="2700" spc="-35">
                <a:latin typeface="Trebuchet MS"/>
                <a:cs typeface="Trebuchet MS"/>
              </a:rPr>
              <a:t> </a:t>
            </a:r>
            <a:r>
              <a:rPr dirty="0" sz="2700" spc="130">
                <a:latin typeface="Trebuchet MS"/>
                <a:cs typeface="Trebuchet MS"/>
              </a:rPr>
              <a:t>помогает</a:t>
            </a:r>
            <a:r>
              <a:rPr dirty="0" sz="2700" spc="-30">
                <a:latin typeface="Trebuchet MS"/>
                <a:cs typeface="Trebuchet MS"/>
              </a:rPr>
              <a:t> </a:t>
            </a:r>
            <a:r>
              <a:rPr dirty="0" sz="2700" spc="100">
                <a:latin typeface="Trebuchet MS"/>
                <a:cs typeface="Trebuchet MS"/>
              </a:rPr>
              <a:t>лучше </a:t>
            </a:r>
            <a:r>
              <a:rPr dirty="0" sz="2700" spc="125">
                <a:latin typeface="Trebuchet MS"/>
                <a:cs typeface="Trebuchet MS"/>
              </a:rPr>
              <a:t>справляться</a:t>
            </a:r>
            <a:r>
              <a:rPr dirty="0" sz="2700" spc="-55">
                <a:latin typeface="Trebuchet MS"/>
                <a:cs typeface="Trebuchet MS"/>
              </a:rPr>
              <a:t> </a:t>
            </a:r>
            <a:r>
              <a:rPr dirty="0" sz="2700" spc="160">
                <a:latin typeface="Trebuchet MS"/>
                <a:cs typeface="Trebuchet MS"/>
              </a:rPr>
              <a:t>со</a:t>
            </a:r>
            <a:r>
              <a:rPr dirty="0" sz="2700" spc="-50">
                <a:latin typeface="Trebuchet MS"/>
                <a:cs typeface="Trebuchet MS"/>
              </a:rPr>
              <a:t> </a:t>
            </a:r>
            <a:r>
              <a:rPr dirty="0" sz="2700" spc="130">
                <a:latin typeface="Trebuchet MS"/>
                <a:cs typeface="Trebuchet MS"/>
              </a:rPr>
              <a:t>стрессовыми </a:t>
            </a:r>
            <a:r>
              <a:rPr dirty="0" sz="2700" spc="85">
                <a:latin typeface="Trebuchet MS"/>
                <a:cs typeface="Trebuchet MS"/>
              </a:rPr>
              <a:t>ситуациями.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734425" cy="10287000"/>
            <a:chOff x="0" y="0"/>
            <a:chExt cx="8734425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818" y="281543"/>
              <a:ext cx="8000999" cy="56959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6756" y="7029939"/>
              <a:ext cx="2914875" cy="32018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708" y="6172199"/>
              <a:ext cx="3898112" cy="40339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913168" y="7495716"/>
              <a:ext cx="2992120" cy="78740"/>
            </a:xfrm>
            <a:custGeom>
              <a:avLst/>
              <a:gdLst/>
              <a:ahLst/>
              <a:cxnLst/>
              <a:rect l="l" t="t" r="r" b="b"/>
              <a:pathLst>
                <a:path w="2992120" h="78740">
                  <a:moveTo>
                    <a:pt x="273027" y="78286"/>
                  </a:moveTo>
                  <a:lnTo>
                    <a:pt x="259724" y="75997"/>
                  </a:lnTo>
                  <a:lnTo>
                    <a:pt x="250213" y="70998"/>
                  </a:lnTo>
                  <a:lnTo>
                    <a:pt x="245871" y="63729"/>
                  </a:lnTo>
                  <a:lnTo>
                    <a:pt x="247781" y="55474"/>
                  </a:lnTo>
                  <a:lnTo>
                    <a:pt x="255303" y="47801"/>
                  </a:lnTo>
                  <a:lnTo>
                    <a:pt x="267264" y="41549"/>
                  </a:lnTo>
                  <a:lnTo>
                    <a:pt x="282490" y="37554"/>
                  </a:lnTo>
                  <a:lnTo>
                    <a:pt x="298200" y="36696"/>
                  </a:lnTo>
                  <a:lnTo>
                    <a:pt x="311500" y="38989"/>
                  </a:lnTo>
                  <a:lnTo>
                    <a:pt x="321010" y="43992"/>
                  </a:lnTo>
                  <a:lnTo>
                    <a:pt x="325351" y="51262"/>
                  </a:lnTo>
                  <a:lnTo>
                    <a:pt x="323447" y="59512"/>
                  </a:lnTo>
                  <a:lnTo>
                    <a:pt x="315926" y="67183"/>
                  </a:lnTo>
                  <a:lnTo>
                    <a:pt x="303965" y="73435"/>
                  </a:lnTo>
                  <a:lnTo>
                    <a:pt x="288745" y="77423"/>
                  </a:lnTo>
                  <a:lnTo>
                    <a:pt x="273027" y="78286"/>
                  </a:lnTo>
                  <a:close/>
                </a:path>
                <a:path w="2992120" h="78740">
                  <a:moveTo>
                    <a:pt x="53477" y="53197"/>
                  </a:moveTo>
                  <a:lnTo>
                    <a:pt x="13144" y="34847"/>
                  </a:lnTo>
                  <a:lnTo>
                    <a:pt x="0" y="14827"/>
                  </a:lnTo>
                  <a:lnTo>
                    <a:pt x="1201" y="6445"/>
                  </a:lnTo>
                  <a:lnTo>
                    <a:pt x="7874" y="1232"/>
                  </a:lnTo>
                  <a:lnTo>
                    <a:pt x="18551" y="0"/>
                  </a:lnTo>
                  <a:lnTo>
                    <a:pt x="31786" y="2663"/>
                  </a:lnTo>
                  <a:lnTo>
                    <a:pt x="46133" y="9135"/>
                  </a:lnTo>
                  <a:lnTo>
                    <a:pt x="58884" y="18352"/>
                  </a:lnTo>
                  <a:lnTo>
                    <a:pt x="67782" y="28500"/>
                  </a:lnTo>
                  <a:lnTo>
                    <a:pt x="72029" y="38370"/>
                  </a:lnTo>
                  <a:lnTo>
                    <a:pt x="70828" y="46752"/>
                  </a:lnTo>
                  <a:lnTo>
                    <a:pt x="64154" y="51966"/>
                  </a:lnTo>
                  <a:lnTo>
                    <a:pt x="53477" y="53197"/>
                  </a:lnTo>
                  <a:close/>
                </a:path>
                <a:path w="2992120" h="78740">
                  <a:moveTo>
                    <a:pt x="2942496" y="61072"/>
                  </a:moveTo>
                  <a:lnTo>
                    <a:pt x="2933248" y="58501"/>
                  </a:lnTo>
                  <a:lnTo>
                    <a:pt x="2927798" y="52802"/>
                  </a:lnTo>
                  <a:lnTo>
                    <a:pt x="2927368" y="44935"/>
                  </a:lnTo>
                  <a:lnTo>
                    <a:pt x="2931811" y="36433"/>
                  </a:lnTo>
                  <a:lnTo>
                    <a:pt x="2940343" y="28302"/>
                  </a:lnTo>
                  <a:lnTo>
                    <a:pt x="2952179" y="21547"/>
                  </a:lnTo>
                  <a:lnTo>
                    <a:pt x="2965209" y="17531"/>
                  </a:lnTo>
                  <a:lnTo>
                    <a:pt x="2976981" y="16866"/>
                  </a:lnTo>
                  <a:lnTo>
                    <a:pt x="2986225" y="19438"/>
                  </a:lnTo>
                  <a:lnTo>
                    <a:pt x="2991674" y="25132"/>
                  </a:lnTo>
                  <a:lnTo>
                    <a:pt x="2992103" y="33002"/>
                  </a:lnTo>
                  <a:lnTo>
                    <a:pt x="2987660" y="41506"/>
                  </a:lnTo>
                  <a:lnTo>
                    <a:pt x="2979128" y="49636"/>
                  </a:lnTo>
                  <a:lnTo>
                    <a:pt x="2967293" y="56385"/>
                  </a:lnTo>
                  <a:lnTo>
                    <a:pt x="2954268" y="60405"/>
                  </a:lnTo>
                  <a:lnTo>
                    <a:pt x="2942496" y="61072"/>
                  </a:lnTo>
                  <a:close/>
                </a:path>
              </a:pathLst>
            </a:custGeom>
            <a:solidFill>
              <a:srgbClr val="EC9D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133" y="7201398"/>
              <a:ext cx="6597330" cy="3004624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58759" y="5221998"/>
            <a:ext cx="2274312" cy="22557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268459" y="517949"/>
            <a:ext cx="7924165" cy="481139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 marR="5080">
              <a:lnSpc>
                <a:spcPts val="6080"/>
              </a:lnSpc>
              <a:spcBef>
                <a:spcPts val="1325"/>
              </a:spcBef>
            </a:pPr>
            <a:r>
              <a:rPr dirty="0" sz="6100" spc="-10">
                <a:latin typeface="Arimo"/>
                <a:cs typeface="Arimo"/>
              </a:rPr>
              <a:t>Практические</a:t>
            </a:r>
            <a:r>
              <a:rPr dirty="0" sz="6100" spc="-350">
                <a:latin typeface="Arimo"/>
                <a:cs typeface="Arimo"/>
              </a:rPr>
              <a:t> </a:t>
            </a:r>
            <a:r>
              <a:rPr dirty="0" sz="6100" spc="-10">
                <a:latin typeface="Arimo"/>
                <a:cs typeface="Arimo"/>
              </a:rPr>
              <a:t>советы </a:t>
            </a:r>
            <a:r>
              <a:rPr dirty="0" sz="6100">
                <a:latin typeface="Arimo"/>
                <a:cs typeface="Arimo"/>
              </a:rPr>
              <a:t>по</a:t>
            </a:r>
            <a:r>
              <a:rPr dirty="0" sz="6100" spc="-95">
                <a:latin typeface="Arimo"/>
                <a:cs typeface="Arimo"/>
              </a:rPr>
              <a:t> </a:t>
            </a:r>
            <a:r>
              <a:rPr dirty="0" sz="6100" spc="-10">
                <a:latin typeface="Arimo"/>
                <a:cs typeface="Arimo"/>
              </a:rPr>
              <a:t>созданию благоприятной </a:t>
            </a:r>
            <a:r>
              <a:rPr dirty="0" sz="6100">
                <a:latin typeface="Arimo"/>
                <a:cs typeface="Arimo"/>
              </a:rPr>
              <a:t>рабочей</a:t>
            </a:r>
            <a:r>
              <a:rPr dirty="0" sz="6100" spc="-160">
                <a:latin typeface="Arimo"/>
                <a:cs typeface="Arimo"/>
              </a:rPr>
              <a:t> </a:t>
            </a:r>
            <a:r>
              <a:rPr dirty="0" sz="6100">
                <a:latin typeface="Arimo"/>
                <a:cs typeface="Arimo"/>
              </a:rPr>
              <a:t>и</a:t>
            </a:r>
            <a:r>
              <a:rPr dirty="0" sz="6100" spc="-155">
                <a:latin typeface="Arimo"/>
                <a:cs typeface="Arimo"/>
              </a:rPr>
              <a:t> </a:t>
            </a:r>
            <a:r>
              <a:rPr dirty="0" sz="6100" spc="-10">
                <a:latin typeface="Arimo"/>
                <a:cs typeface="Arimo"/>
              </a:rPr>
              <a:t>домашней </a:t>
            </a:r>
            <a:r>
              <a:rPr dirty="0" sz="6100">
                <a:latin typeface="Arimo"/>
                <a:cs typeface="Arimo"/>
              </a:rPr>
              <a:t>среды</a:t>
            </a:r>
            <a:r>
              <a:rPr dirty="0" sz="6100" spc="-204">
                <a:latin typeface="Arimo"/>
                <a:cs typeface="Arimo"/>
              </a:rPr>
              <a:t> </a:t>
            </a:r>
            <a:r>
              <a:rPr dirty="0" sz="6100" spc="-25">
                <a:latin typeface="Arimo"/>
                <a:cs typeface="Arimo"/>
              </a:rPr>
              <a:t>для </a:t>
            </a:r>
            <a:r>
              <a:rPr dirty="0" sz="6100">
                <a:latin typeface="Arimo"/>
                <a:cs typeface="Arimo"/>
              </a:rPr>
              <a:t>минимизации</a:t>
            </a:r>
            <a:r>
              <a:rPr dirty="0" sz="6100" spc="-409">
                <a:latin typeface="Arimo"/>
                <a:cs typeface="Arimo"/>
              </a:rPr>
              <a:t> </a:t>
            </a:r>
            <a:r>
              <a:rPr dirty="0" sz="6100" spc="-10">
                <a:latin typeface="Arimo"/>
                <a:cs typeface="Arimo"/>
              </a:rPr>
              <a:t>стресса</a:t>
            </a:r>
            <a:endParaRPr sz="6100">
              <a:latin typeface="Arimo"/>
              <a:cs typeface="Arim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268459" y="7802600"/>
            <a:ext cx="8434705" cy="197993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550"/>
              </a:spcBef>
            </a:pPr>
            <a:r>
              <a:rPr dirty="0" sz="3450" spc="195">
                <a:latin typeface="Trebuchet MS"/>
                <a:cs typeface="Trebuchet MS"/>
              </a:rPr>
              <a:t>Создайте</a:t>
            </a:r>
            <a:r>
              <a:rPr dirty="0" sz="3450" spc="-45">
                <a:latin typeface="Trebuchet MS"/>
                <a:cs typeface="Trebuchet MS"/>
              </a:rPr>
              <a:t> </a:t>
            </a:r>
            <a:r>
              <a:rPr dirty="0" sz="3450" spc="114">
                <a:latin typeface="Trebuchet MS"/>
                <a:cs typeface="Trebuchet MS"/>
              </a:rPr>
              <a:t>комфортное</a:t>
            </a:r>
            <a:r>
              <a:rPr dirty="0" sz="3450" spc="-40">
                <a:latin typeface="Trebuchet MS"/>
                <a:cs typeface="Trebuchet MS"/>
              </a:rPr>
              <a:t> </a:t>
            </a:r>
            <a:r>
              <a:rPr dirty="0" sz="3450" spc="145">
                <a:latin typeface="Trebuchet MS"/>
                <a:cs typeface="Trebuchet MS"/>
              </a:rPr>
              <a:t>рабочее</a:t>
            </a:r>
            <a:r>
              <a:rPr dirty="0" sz="3450" spc="-40">
                <a:latin typeface="Trebuchet MS"/>
                <a:cs typeface="Trebuchet MS"/>
              </a:rPr>
              <a:t> </a:t>
            </a:r>
            <a:r>
              <a:rPr dirty="0" sz="3450" spc="105">
                <a:latin typeface="Trebuchet MS"/>
                <a:cs typeface="Trebuchet MS"/>
              </a:rPr>
              <a:t>место. </a:t>
            </a:r>
            <a:r>
              <a:rPr dirty="0" sz="3450" spc="160">
                <a:latin typeface="Trebuchet MS"/>
                <a:cs typeface="Trebuchet MS"/>
              </a:rPr>
              <a:t>Обеспечьте</a:t>
            </a:r>
            <a:r>
              <a:rPr dirty="0" sz="3450" spc="-45">
                <a:latin typeface="Trebuchet MS"/>
                <a:cs typeface="Trebuchet MS"/>
              </a:rPr>
              <a:t> </a:t>
            </a:r>
            <a:r>
              <a:rPr dirty="0" sz="3450" spc="180">
                <a:latin typeface="Trebuchet MS"/>
                <a:cs typeface="Trebuchet MS"/>
              </a:rPr>
              <a:t>достаточное</a:t>
            </a:r>
            <a:r>
              <a:rPr dirty="0" sz="3450" spc="-45">
                <a:latin typeface="Trebuchet MS"/>
                <a:cs typeface="Trebuchet MS"/>
              </a:rPr>
              <a:t> </a:t>
            </a:r>
            <a:r>
              <a:rPr dirty="0" sz="3450" spc="150">
                <a:latin typeface="Trebuchet MS"/>
                <a:cs typeface="Trebuchet MS"/>
              </a:rPr>
              <a:t>освещение</a:t>
            </a:r>
            <a:r>
              <a:rPr dirty="0" sz="3450" spc="-45">
                <a:latin typeface="Trebuchet MS"/>
                <a:cs typeface="Trebuchet MS"/>
              </a:rPr>
              <a:t> </a:t>
            </a:r>
            <a:r>
              <a:rPr dirty="0" sz="3450" spc="25">
                <a:latin typeface="Trebuchet MS"/>
                <a:cs typeface="Trebuchet MS"/>
              </a:rPr>
              <a:t>и </a:t>
            </a:r>
            <a:r>
              <a:rPr dirty="0" sz="3450" spc="150">
                <a:latin typeface="Trebuchet MS"/>
                <a:cs typeface="Trebuchet MS"/>
              </a:rPr>
              <a:t>удобное</a:t>
            </a:r>
            <a:r>
              <a:rPr dirty="0" sz="3450" spc="-55">
                <a:latin typeface="Trebuchet MS"/>
                <a:cs typeface="Trebuchet MS"/>
              </a:rPr>
              <a:t> </a:t>
            </a:r>
            <a:r>
              <a:rPr dirty="0" sz="3450" spc="75">
                <a:latin typeface="Trebuchet MS"/>
                <a:cs typeface="Trebuchet MS"/>
              </a:rPr>
              <a:t>кресло,</a:t>
            </a:r>
            <a:r>
              <a:rPr dirty="0" sz="3450" spc="-50">
                <a:latin typeface="Trebuchet MS"/>
                <a:cs typeface="Trebuchet MS"/>
              </a:rPr>
              <a:t> </a:t>
            </a:r>
            <a:r>
              <a:rPr dirty="0" sz="3450" spc="190">
                <a:latin typeface="Trebuchet MS"/>
                <a:cs typeface="Trebuchet MS"/>
              </a:rPr>
              <a:t>чтобы</a:t>
            </a:r>
            <a:r>
              <a:rPr dirty="0" sz="3450" spc="-55">
                <a:latin typeface="Trebuchet MS"/>
                <a:cs typeface="Trebuchet MS"/>
              </a:rPr>
              <a:t> </a:t>
            </a:r>
            <a:r>
              <a:rPr dirty="0" sz="3450" spc="130">
                <a:latin typeface="Trebuchet MS"/>
                <a:cs typeface="Trebuchet MS"/>
              </a:rPr>
              <a:t>снизить напряжение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55">
                <a:latin typeface="Trebuchet MS"/>
                <a:cs typeface="Trebuchet MS"/>
              </a:rPr>
              <a:t>в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14">
                <a:latin typeface="Trebuchet MS"/>
                <a:cs typeface="Trebuchet MS"/>
              </a:rPr>
              <a:t>спине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75">
                <a:latin typeface="Trebuchet MS"/>
                <a:cs typeface="Trebuchet MS"/>
              </a:rPr>
              <a:t>и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-20">
                <a:latin typeface="Trebuchet MS"/>
                <a:cs typeface="Trebuchet MS"/>
              </a:rPr>
              <a:t>шее.</a:t>
            </a:r>
            <a:endParaRPr sz="3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101" y="15554"/>
            <a:ext cx="7590622" cy="102615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68459" y="505234"/>
            <a:ext cx="6595745" cy="4933315"/>
          </a:xfrm>
          <a:prstGeom prst="rect">
            <a:avLst/>
          </a:prstGeom>
        </p:spPr>
        <p:txBody>
          <a:bodyPr wrap="square" lIns="0" tIns="205104" rIns="0" bIns="0" rtlCol="0" vert="horz">
            <a:spAutoFit/>
          </a:bodyPr>
          <a:lstStyle/>
          <a:p>
            <a:pPr marL="12700" marR="5080">
              <a:lnSpc>
                <a:spcPts val="7420"/>
              </a:lnSpc>
              <a:spcBef>
                <a:spcPts val="1614"/>
              </a:spcBef>
            </a:pPr>
            <a:r>
              <a:rPr dirty="0" sz="7450" spc="-10">
                <a:latin typeface="Arimo"/>
                <a:cs typeface="Arimo"/>
              </a:rPr>
              <a:t>Причины возникновения </a:t>
            </a:r>
            <a:r>
              <a:rPr dirty="0" sz="7450">
                <a:latin typeface="Arimo"/>
                <a:cs typeface="Arimo"/>
              </a:rPr>
              <a:t>стресса </a:t>
            </a:r>
            <a:r>
              <a:rPr dirty="0" sz="7450" spc="-50">
                <a:latin typeface="Arimo"/>
                <a:cs typeface="Arimo"/>
              </a:rPr>
              <a:t>в </a:t>
            </a:r>
            <a:r>
              <a:rPr dirty="0" sz="7450" spc="-10">
                <a:latin typeface="Arimo"/>
                <a:cs typeface="Arimo"/>
              </a:rPr>
              <a:t>повседневной жизни</a:t>
            </a:r>
            <a:endParaRPr sz="7450">
              <a:latin typeface="Arimo"/>
              <a:cs typeface="Arim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68459" y="6356720"/>
            <a:ext cx="8178165" cy="3408679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550"/>
              </a:spcBef>
            </a:pPr>
            <a:r>
              <a:rPr dirty="0" sz="3450" spc="165">
                <a:latin typeface="Trebuchet MS"/>
                <a:cs typeface="Trebuchet MS"/>
              </a:rPr>
              <a:t>Нехватка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35">
                <a:latin typeface="Trebuchet MS"/>
                <a:cs typeface="Trebuchet MS"/>
              </a:rPr>
              <a:t>времени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40">
                <a:latin typeface="Trebuchet MS"/>
                <a:cs typeface="Trebuchet MS"/>
              </a:rPr>
              <a:t>является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40">
                <a:latin typeface="Trebuchet MS"/>
                <a:cs typeface="Trebuchet MS"/>
              </a:rPr>
              <a:t>одной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80">
                <a:latin typeface="Trebuchet MS"/>
                <a:cs typeface="Trebuchet MS"/>
              </a:rPr>
              <a:t>из </a:t>
            </a:r>
            <a:r>
              <a:rPr dirty="0" sz="3450" spc="155">
                <a:latin typeface="Trebuchet MS"/>
                <a:cs typeface="Trebuchet MS"/>
              </a:rPr>
              <a:t>основных</a:t>
            </a:r>
            <a:r>
              <a:rPr dirty="0" sz="3450" spc="-65">
                <a:latin typeface="Trebuchet MS"/>
                <a:cs typeface="Trebuchet MS"/>
              </a:rPr>
              <a:t> </a:t>
            </a:r>
            <a:r>
              <a:rPr dirty="0" sz="3450" spc="110">
                <a:latin typeface="Trebuchet MS"/>
                <a:cs typeface="Trebuchet MS"/>
              </a:rPr>
              <a:t>причин</a:t>
            </a:r>
            <a:r>
              <a:rPr dirty="0" sz="3450" spc="-65">
                <a:latin typeface="Trebuchet MS"/>
                <a:cs typeface="Trebuchet MS"/>
              </a:rPr>
              <a:t> </a:t>
            </a:r>
            <a:r>
              <a:rPr dirty="0" sz="3450" spc="105">
                <a:latin typeface="Trebuchet MS"/>
                <a:cs typeface="Trebuchet MS"/>
              </a:rPr>
              <a:t>возникновения </a:t>
            </a:r>
            <a:r>
              <a:rPr dirty="0" sz="3450" spc="185">
                <a:latin typeface="Trebuchet MS"/>
                <a:cs typeface="Trebuchet MS"/>
              </a:rPr>
              <a:t>стресса</a:t>
            </a:r>
            <a:r>
              <a:rPr dirty="0" sz="3450" spc="-50">
                <a:latin typeface="Trebuchet MS"/>
                <a:cs typeface="Trebuchet MS"/>
              </a:rPr>
              <a:t> </a:t>
            </a:r>
            <a:r>
              <a:rPr dirty="0" sz="3450" spc="155">
                <a:latin typeface="Trebuchet MS"/>
                <a:cs typeface="Trebuchet MS"/>
              </a:rPr>
              <a:t>в</a:t>
            </a:r>
            <a:r>
              <a:rPr dirty="0" sz="3450" spc="-50">
                <a:latin typeface="Trebuchet MS"/>
                <a:cs typeface="Trebuchet MS"/>
              </a:rPr>
              <a:t> </a:t>
            </a:r>
            <a:r>
              <a:rPr dirty="0" sz="3450" spc="135">
                <a:latin typeface="Trebuchet MS"/>
                <a:cs typeface="Trebuchet MS"/>
              </a:rPr>
              <a:t>повседневной</a:t>
            </a:r>
            <a:r>
              <a:rPr dirty="0" sz="3450" spc="-50">
                <a:latin typeface="Trebuchet MS"/>
                <a:cs typeface="Trebuchet MS"/>
              </a:rPr>
              <a:t> </a:t>
            </a:r>
            <a:r>
              <a:rPr dirty="0" sz="3450" spc="50">
                <a:latin typeface="Trebuchet MS"/>
                <a:cs typeface="Trebuchet MS"/>
              </a:rPr>
              <a:t>жизни.</a:t>
            </a:r>
            <a:endParaRPr sz="3450">
              <a:latin typeface="Trebuchet MS"/>
              <a:cs typeface="Trebuchet MS"/>
            </a:endParaRPr>
          </a:p>
          <a:p>
            <a:pPr marL="12700" marR="15240">
              <a:lnSpc>
                <a:spcPts val="3750"/>
              </a:lnSpc>
            </a:pPr>
            <a:r>
              <a:rPr dirty="0" sz="3450" spc="180">
                <a:latin typeface="Trebuchet MS"/>
                <a:cs typeface="Trebuchet MS"/>
              </a:rPr>
              <a:t>Согласно</a:t>
            </a:r>
            <a:r>
              <a:rPr dirty="0" sz="3450" spc="-55">
                <a:latin typeface="Trebuchet MS"/>
                <a:cs typeface="Trebuchet MS"/>
              </a:rPr>
              <a:t> </a:t>
            </a:r>
            <a:r>
              <a:rPr dirty="0" sz="3450" spc="110">
                <a:latin typeface="Trebuchet MS"/>
                <a:cs typeface="Trebuchet MS"/>
              </a:rPr>
              <a:t>исследованиям,</a:t>
            </a:r>
            <a:r>
              <a:rPr dirty="0" sz="3450" spc="-55">
                <a:latin typeface="Trebuchet MS"/>
                <a:cs typeface="Trebuchet MS"/>
              </a:rPr>
              <a:t> </a:t>
            </a:r>
            <a:r>
              <a:rPr dirty="0" sz="3450" spc="35">
                <a:latin typeface="Trebuchet MS"/>
                <a:cs typeface="Trebuchet MS"/>
              </a:rPr>
              <a:t>люди, </a:t>
            </a:r>
            <a:r>
              <a:rPr dirty="0" sz="3450" spc="160">
                <a:latin typeface="Trebuchet MS"/>
                <a:cs typeface="Trebuchet MS"/>
              </a:rPr>
              <a:t>постоянно</a:t>
            </a:r>
            <a:r>
              <a:rPr dirty="0" sz="3450" spc="-35">
                <a:latin typeface="Trebuchet MS"/>
                <a:cs typeface="Trebuchet MS"/>
              </a:rPr>
              <a:t> </a:t>
            </a:r>
            <a:r>
              <a:rPr dirty="0" sz="3450" spc="180">
                <a:latin typeface="Trebuchet MS"/>
                <a:cs typeface="Trebuchet MS"/>
              </a:rPr>
              <a:t>испытывающие</a:t>
            </a:r>
            <a:r>
              <a:rPr dirty="0" sz="3450" spc="-30">
                <a:latin typeface="Trebuchet MS"/>
                <a:cs typeface="Trebuchet MS"/>
              </a:rPr>
              <a:t> </a:t>
            </a:r>
            <a:r>
              <a:rPr dirty="0" sz="3450" spc="75">
                <a:latin typeface="Trebuchet MS"/>
                <a:cs typeface="Trebuchet MS"/>
              </a:rPr>
              <a:t>дефицит </a:t>
            </a:r>
            <a:r>
              <a:rPr dirty="0" sz="3450" spc="80">
                <a:latin typeface="Trebuchet MS"/>
                <a:cs typeface="Trebuchet MS"/>
              </a:rPr>
              <a:t>времени,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25">
                <a:latin typeface="Trebuchet MS"/>
                <a:cs typeface="Trebuchet MS"/>
              </a:rPr>
              <a:t>более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60">
                <a:latin typeface="Trebuchet MS"/>
                <a:cs typeface="Trebuchet MS"/>
              </a:rPr>
              <a:t>подвержены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185">
                <a:latin typeface="Trebuchet MS"/>
                <a:cs typeface="Trebuchet MS"/>
              </a:rPr>
              <a:t>стрессу </a:t>
            </a:r>
            <a:r>
              <a:rPr dirty="0" sz="3450" spc="75">
                <a:latin typeface="Trebuchet MS"/>
                <a:cs typeface="Trebuchet MS"/>
              </a:rPr>
              <a:t>и</a:t>
            </a:r>
            <a:r>
              <a:rPr dirty="0" sz="3450" spc="-70">
                <a:latin typeface="Trebuchet MS"/>
                <a:cs typeface="Trebuchet MS"/>
              </a:rPr>
              <a:t> </a:t>
            </a:r>
            <a:r>
              <a:rPr dirty="0" sz="3450" spc="85">
                <a:latin typeface="Trebuchet MS"/>
                <a:cs typeface="Trebuchet MS"/>
              </a:rPr>
              <a:t>тревоге.</a:t>
            </a:r>
            <a:endParaRPr sz="3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823200" cy="10287000"/>
            <a:chOff x="0" y="0"/>
            <a:chExt cx="78232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7823200" cy="10287000"/>
            </a:xfrm>
            <a:custGeom>
              <a:avLst/>
              <a:gdLst/>
              <a:ahLst/>
              <a:cxnLst/>
              <a:rect l="l" t="t" r="r" b="b"/>
              <a:pathLst>
                <a:path w="7823200" h="10287000">
                  <a:moveTo>
                    <a:pt x="0" y="10286999"/>
                  </a:moveTo>
                  <a:lnTo>
                    <a:pt x="0" y="0"/>
                  </a:lnTo>
                  <a:lnTo>
                    <a:pt x="7823003" y="0"/>
                  </a:lnTo>
                  <a:lnTo>
                    <a:pt x="7823003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44" y="683032"/>
              <a:ext cx="6391290" cy="822959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68982" y="604948"/>
            <a:ext cx="7659370" cy="2748280"/>
          </a:xfrm>
          <a:prstGeom prst="rect"/>
        </p:spPr>
        <p:txBody>
          <a:bodyPr wrap="square" lIns="0" tIns="189865" rIns="0" bIns="0" rtlCol="0" vert="horz">
            <a:spAutoFit/>
          </a:bodyPr>
          <a:lstStyle/>
          <a:p>
            <a:pPr algn="ctr" marL="12700" marR="5080">
              <a:lnSpc>
                <a:spcPts val="6680"/>
              </a:lnSpc>
              <a:spcBef>
                <a:spcPts val="1495"/>
              </a:spcBef>
            </a:pPr>
            <a:r>
              <a:rPr dirty="0" sz="6700" spc="-10"/>
              <a:t>Физиологические </a:t>
            </a:r>
            <a:r>
              <a:rPr dirty="0" sz="6700"/>
              <a:t>реакции</a:t>
            </a:r>
            <a:r>
              <a:rPr dirty="0" sz="6700" spc="-30"/>
              <a:t> </a:t>
            </a:r>
            <a:r>
              <a:rPr dirty="0" sz="6700" spc="-10"/>
              <a:t>организма </a:t>
            </a:r>
            <a:r>
              <a:rPr dirty="0" sz="6700"/>
              <a:t>на</a:t>
            </a:r>
            <a:r>
              <a:rPr dirty="0" sz="6700" spc="5"/>
              <a:t> </a:t>
            </a:r>
            <a:r>
              <a:rPr dirty="0" sz="6700" spc="-10"/>
              <a:t>стресс</a:t>
            </a:r>
            <a:endParaRPr sz="670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75"/>
              </a:spcBef>
            </a:pPr>
            <a:r>
              <a:rPr dirty="0" spc="160"/>
              <a:t>Стресс</a:t>
            </a:r>
            <a:r>
              <a:rPr dirty="0" spc="-30"/>
              <a:t> </a:t>
            </a:r>
            <a:r>
              <a:rPr dirty="0" spc="145"/>
              <a:t>может</a:t>
            </a:r>
            <a:r>
              <a:rPr dirty="0" spc="-20"/>
              <a:t> </a:t>
            </a:r>
            <a:r>
              <a:rPr dirty="0" spc="95"/>
              <a:t>привести</a:t>
            </a:r>
            <a:r>
              <a:rPr dirty="0" spc="-15"/>
              <a:t> </a:t>
            </a:r>
            <a:r>
              <a:rPr dirty="0"/>
              <a:t>к</a:t>
            </a:r>
            <a:r>
              <a:rPr dirty="0" spc="-20"/>
              <a:t> </a:t>
            </a:r>
            <a:r>
              <a:rPr dirty="0" spc="105"/>
              <a:t>повышению</a:t>
            </a:r>
            <a:r>
              <a:rPr dirty="0" spc="-20"/>
              <a:t> </a:t>
            </a:r>
            <a:r>
              <a:rPr dirty="0" spc="95"/>
              <a:t>артериального</a:t>
            </a:r>
            <a:r>
              <a:rPr dirty="0" spc="-15"/>
              <a:t> </a:t>
            </a:r>
            <a:r>
              <a:rPr dirty="0" spc="65"/>
              <a:t>давления </a:t>
            </a:r>
            <a:r>
              <a:rPr dirty="0" spc="50"/>
              <a:t>и</a:t>
            </a:r>
            <a:r>
              <a:rPr dirty="0" spc="-25"/>
              <a:t> </a:t>
            </a:r>
            <a:r>
              <a:rPr dirty="0" spc="114"/>
              <a:t>учащению</a:t>
            </a:r>
            <a:r>
              <a:rPr dirty="0" spc="-25"/>
              <a:t> </a:t>
            </a:r>
            <a:r>
              <a:rPr dirty="0" spc="65"/>
              <a:t>сердцебиения,</a:t>
            </a:r>
            <a:r>
              <a:rPr dirty="0" spc="-25"/>
              <a:t> </a:t>
            </a:r>
            <a:r>
              <a:rPr dirty="0" spc="130"/>
              <a:t>что</a:t>
            </a:r>
            <a:r>
              <a:rPr dirty="0" spc="-25"/>
              <a:t> </a:t>
            </a:r>
            <a:r>
              <a:rPr dirty="0" spc="90"/>
              <a:t>увеличивает</a:t>
            </a:r>
            <a:r>
              <a:rPr dirty="0" spc="-25"/>
              <a:t> </a:t>
            </a:r>
            <a:r>
              <a:rPr dirty="0" spc="85"/>
              <a:t>риск</a:t>
            </a:r>
            <a:r>
              <a:rPr dirty="0" spc="-25"/>
              <a:t> </a:t>
            </a:r>
            <a:r>
              <a:rPr dirty="0" spc="145"/>
              <a:t>сердечно— </a:t>
            </a:r>
            <a:r>
              <a:rPr dirty="0" spc="120"/>
              <a:t>сосудистых</a:t>
            </a:r>
            <a:r>
              <a:rPr dirty="0" spc="-30"/>
              <a:t> </a:t>
            </a:r>
            <a:r>
              <a:rPr dirty="0" spc="55"/>
              <a:t>заболеваний.</a:t>
            </a:r>
            <a:r>
              <a:rPr dirty="0" spc="-25"/>
              <a:t> </a:t>
            </a:r>
            <a:r>
              <a:rPr dirty="0" spc="75"/>
              <a:t>Например,</a:t>
            </a:r>
            <a:r>
              <a:rPr dirty="0" spc="-25"/>
              <a:t> </a:t>
            </a:r>
            <a:r>
              <a:rPr dirty="0" spc="90"/>
              <a:t>исследования</a:t>
            </a:r>
            <a:r>
              <a:rPr dirty="0" spc="-25"/>
              <a:t> </a:t>
            </a:r>
            <a:r>
              <a:rPr dirty="0" spc="40"/>
              <a:t>показали, </a:t>
            </a:r>
            <a:r>
              <a:rPr dirty="0" spc="130"/>
              <a:t>что</a:t>
            </a:r>
            <a:r>
              <a:rPr dirty="0" spc="-35"/>
              <a:t> </a:t>
            </a:r>
            <a:r>
              <a:rPr dirty="0" spc="75"/>
              <a:t>хронический</a:t>
            </a:r>
            <a:r>
              <a:rPr dirty="0" spc="-35"/>
              <a:t> </a:t>
            </a:r>
            <a:r>
              <a:rPr dirty="0" spc="130"/>
              <a:t>стресс</a:t>
            </a:r>
            <a:r>
              <a:rPr dirty="0" spc="-35"/>
              <a:t> </a:t>
            </a:r>
            <a:r>
              <a:rPr dirty="0" spc="145"/>
              <a:t>может</a:t>
            </a:r>
            <a:r>
              <a:rPr dirty="0" spc="-35"/>
              <a:t> </a:t>
            </a:r>
            <a:r>
              <a:rPr dirty="0" spc="120"/>
              <a:t>вызывать</a:t>
            </a:r>
            <a:r>
              <a:rPr dirty="0" spc="-35"/>
              <a:t> </a:t>
            </a:r>
            <a:r>
              <a:rPr dirty="0" spc="75"/>
              <a:t>изменения</a:t>
            </a:r>
            <a:r>
              <a:rPr dirty="0" spc="-35"/>
              <a:t> </a:t>
            </a:r>
            <a:r>
              <a:rPr dirty="0" spc="100"/>
              <a:t>в</a:t>
            </a:r>
            <a:r>
              <a:rPr dirty="0" spc="-35"/>
              <a:t> </a:t>
            </a:r>
            <a:r>
              <a:rPr dirty="0" spc="105"/>
              <a:t>работе </a:t>
            </a:r>
            <a:r>
              <a:rPr dirty="0" spc="120"/>
              <a:t>сердца</a:t>
            </a:r>
            <a:r>
              <a:rPr dirty="0" spc="-20"/>
              <a:t> </a:t>
            </a:r>
            <a:r>
              <a:rPr dirty="0" spc="50"/>
              <a:t>и</a:t>
            </a:r>
            <a:r>
              <a:rPr dirty="0" spc="-20"/>
              <a:t> </a:t>
            </a:r>
            <a:r>
              <a:rPr dirty="0" spc="80"/>
              <a:t>сосудов,</a:t>
            </a:r>
            <a:r>
              <a:rPr dirty="0" spc="-20"/>
              <a:t> </a:t>
            </a:r>
            <a:r>
              <a:rPr dirty="0" spc="114"/>
              <a:t>которые</a:t>
            </a:r>
            <a:r>
              <a:rPr dirty="0" spc="-20"/>
              <a:t> </a:t>
            </a:r>
            <a:r>
              <a:rPr dirty="0" spc="125"/>
              <a:t>могут</a:t>
            </a:r>
            <a:r>
              <a:rPr dirty="0" spc="-20"/>
              <a:t> </a:t>
            </a:r>
            <a:r>
              <a:rPr dirty="0" spc="95"/>
              <a:t>привести</a:t>
            </a:r>
            <a:r>
              <a:rPr dirty="0" spc="-20"/>
              <a:t> </a:t>
            </a:r>
            <a:r>
              <a:rPr dirty="0"/>
              <a:t>к</a:t>
            </a:r>
            <a:r>
              <a:rPr dirty="0" spc="-20"/>
              <a:t> </a:t>
            </a:r>
            <a:r>
              <a:rPr dirty="0" spc="100"/>
              <a:t>развитию </a:t>
            </a:r>
            <a:r>
              <a:rPr dirty="0" spc="80"/>
              <a:t>гипертонии</a:t>
            </a:r>
            <a:r>
              <a:rPr dirty="0" spc="-30"/>
              <a:t> </a:t>
            </a:r>
            <a:r>
              <a:rPr dirty="0" spc="50"/>
              <a:t>и</a:t>
            </a:r>
            <a:r>
              <a:rPr dirty="0" spc="-30"/>
              <a:t> </a:t>
            </a:r>
            <a:r>
              <a:rPr dirty="0" spc="85"/>
              <a:t>других</a:t>
            </a:r>
            <a:r>
              <a:rPr dirty="0" spc="-30"/>
              <a:t> </a:t>
            </a:r>
            <a:r>
              <a:rPr dirty="0" spc="95"/>
              <a:t>сердечных</a:t>
            </a:r>
            <a:r>
              <a:rPr dirty="0" spc="-30"/>
              <a:t> </a:t>
            </a:r>
            <a:r>
              <a:rPr dirty="0" spc="50"/>
              <a:t>проблем.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835"/>
              </a:spcBef>
            </a:pPr>
          </a:p>
          <a:p>
            <a:pPr marL="12700" marR="1052830">
              <a:lnSpc>
                <a:spcPts val="2480"/>
              </a:lnSpc>
            </a:pPr>
            <a:r>
              <a:rPr dirty="0" spc="160"/>
              <a:t>Стресс</a:t>
            </a:r>
            <a:r>
              <a:rPr dirty="0" spc="-35"/>
              <a:t> </a:t>
            </a:r>
            <a:r>
              <a:rPr dirty="0" spc="90"/>
              <a:t>влияет</a:t>
            </a:r>
            <a:r>
              <a:rPr dirty="0" spc="-30"/>
              <a:t> </a:t>
            </a:r>
            <a:r>
              <a:rPr dirty="0" spc="80"/>
              <a:t>на</a:t>
            </a:r>
            <a:r>
              <a:rPr dirty="0" spc="-35"/>
              <a:t> </a:t>
            </a:r>
            <a:r>
              <a:rPr dirty="0" spc="125"/>
              <a:t>работу</a:t>
            </a:r>
            <a:r>
              <a:rPr dirty="0" spc="-30"/>
              <a:t> </a:t>
            </a:r>
            <a:r>
              <a:rPr dirty="0" spc="90"/>
              <a:t>иммунной</a:t>
            </a:r>
            <a:r>
              <a:rPr dirty="0" spc="-35"/>
              <a:t> </a:t>
            </a:r>
            <a:r>
              <a:rPr dirty="0" spc="80"/>
              <a:t>системы,</a:t>
            </a:r>
            <a:r>
              <a:rPr dirty="0" spc="-30"/>
              <a:t> </a:t>
            </a:r>
            <a:r>
              <a:rPr dirty="0" spc="105"/>
              <a:t>снижая</a:t>
            </a:r>
            <a:r>
              <a:rPr dirty="0" spc="-35"/>
              <a:t> </a:t>
            </a:r>
            <a:r>
              <a:rPr dirty="0" spc="55"/>
              <a:t>её </a:t>
            </a:r>
            <a:r>
              <a:rPr dirty="0" spc="114"/>
              <a:t>способность</a:t>
            </a:r>
            <a:r>
              <a:rPr dirty="0" spc="-35"/>
              <a:t> </a:t>
            </a:r>
            <a:r>
              <a:rPr dirty="0" spc="120"/>
              <a:t>бороться</a:t>
            </a:r>
            <a:r>
              <a:rPr dirty="0" spc="-35"/>
              <a:t> </a:t>
            </a:r>
            <a:r>
              <a:rPr dirty="0" spc="140"/>
              <a:t>с</a:t>
            </a:r>
            <a:r>
              <a:rPr dirty="0" spc="-35"/>
              <a:t> </a:t>
            </a:r>
            <a:r>
              <a:rPr dirty="0" spc="50"/>
              <a:t>инфекциями</a:t>
            </a:r>
            <a:r>
              <a:rPr dirty="0" spc="-30"/>
              <a:t> </a:t>
            </a:r>
            <a:r>
              <a:rPr dirty="0" spc="50"/>
              <a:t>и</a:t>
            </a:r>
            <a:r>
              <a:rPr dirty="0" spc="-35"/>
              <a:t> </a:t>
            </a:r>
            <a:r>
              <a:rPr dirty="0" spc="55"/>
              <a:t>заболеваниями.</a:t>
            </a:r>
          </a:p>
          <a:p>
            <a:pPr marL="12700">
              <a:lnSpc>
                <a:spcPts val="2310"/>
              </a:lnSpc>
            </a:pPr>
            <a:r>
              <a:rPr dirty="0" spc="100"/>
              <a:t>Исследования</a:t>
            </a:r>
            <a:r>
              <a:rPr dirty="0" spc="-5"/>
              <a:t> </a:t>
            </a:r>
            <a:r>
              <a:rPr dirty="0" spc="50"/>
              <a:t>показали,</a:t>
            </a:r>
            <a:r>
              <a:rPr dirty="0" spc="-5"/>
              <a:t> </a:t>
            </a:r>
            <a:r>
              <a:rPr dirty="0" spc="130"/>
              <a:t>что</a:t>
            </a:r>
            <a:r>
              <a:rPr dirty="0"/>
              <a:t> люди,</a:t>
            </a:r>
            <a:r>
              <a:rPr dirty="0" spc="-5"/>
              <a:t> </a:t>
            </a:r>
            <a:r>
              <a:rPr dirty="0" spc="100"/>
              <a:t>находящиеся</a:t>
            </a:r>
            <a:r>
              <a:rPr dirty="0"/>
              <a:t> </a:t>
            </a:r>
            <a:r>
              <a:rPr dirty="0" spc="100"/>
              <a:t>в</a:t>
            </a:r>
            <a:r>
              <a:rPr dirty="0" spc="-5"/>
              <a:t> </a:t>
            </a:r>
            <a:r>
              <a:rPr dirty="0" spc="90"/>
              <a:t>состоянии</a:t>
            </a:r>
          </a:p>
          <a:p>
            <a:pPr marL="12700" marR="156845">
              <a:lnSpc>
                <a:spcPts val="2480"/>
              </a:lnSpc>
              <a:spcBef>
                <a:spcPts val="155"/>
              </a:spcBef>
            </a:pPr>
            <a:r>
              <a:rPr dirty="0" spc="85"/>
              <a:t>хронического</a:t>
            </a:r>
            <a:r>
              <a:rPr dirty="0" spc="-20"/>
              <a:t> </a:t>
            </a:r>
            <a:r>
              <a:rPr dirty="0" spc="85"/>
              <a:t>стресса,</a:t>
            </a:r>
            <a:r>
              <a:rPr dirty="0" spc="-15"/>
              <a:t> </a:t>
            </a:r>
            <a:r>
              <a:rPr dirty="0" spc="85"/>
              <a:t>более</a:t>
            </a:r>
            <a:r>
              <a:rPr dirty="0" spc="-15"/>
              <a:t> </a:t>
            </a:r>
            <a:r>
              <a:rPr dirty="0" spc="105"/>
              <a:t>подвержены</a:t>
            </a:r>
            <a:r>
              <a:rPr dirty="0" spc="-15"/>
              <a:t> </a:t>
            </a:r>
            <a:r>
              <a:rPr dirty="0" spc="110"/>
              <a:t>простудным </a:t>
            </a:r>
            <a:r>
              <a:rPr dirty="0" spc="90"/>
              <a:t>заболеваниям</a:t>
            </a:r>
            <a:r>
              <a:rPr dirty="0" spc="-40"/>
              <a:t> </a:t>
            </a:r>
            <a:r>
              <a:rPr dirty="0" spc="50"/>
              <a:t>и</a:t>
            </a:r>
            <a:r>
              <a:rPr dirty="0" spc="-35"/>
              <a:t> </a:t>
            </a:r>
            <a:r>
              <a:rPr dirty="0" spc="80"/>
              <a:t>медленнее</a:t>
            </a:r>
            <a:r>
              <a:rPr dirty="0" spc="-40"/>
              <a:t> </a:t>
            </a:r>
            <a:r>
              <a:rPr dirty="0" spc="114"/>
              <a:t>восстанавливаются</a:t>
            </a:r>
            <a:r>
              <a:rPr dirty="0" spc="-35"/>
              <a:t> </a:t>
            </a:r>
            <a:r>
              <a:rPr dirty="0" spc="95"/>
              <a:t>после</a:t>
            </a:r>
            <a:r>
              <a:rPr dirty="0" spc="-40"/>
              <a:t> </a:t>
            </a:r>
            <a:r>
              <a:rPr dirty="0" spc="130"/>
              <a:t>травм</a:t>
            </a:r>
            <a:r>
              <a:rPr dirty="0" spc="-35"/>
              <a:t> </a:t>
            </a:r>
            <a:r>
              <a:rPr dirty="0"/>
              <a:t>и </a:t>
            </a:r>
            <a:r>
              <a:rPr dirty="0" spc="55"/>
              <a:t>операций.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767733" y="3978"/>
            <a:ext cx="9516110" cy="10283190"/>
            <a:chOff x="8767733" y="3978"/>
            <a:chExt cx="9516110" cy="10283190"/>
          </a:xfrm>
        </p:grpSpPr>
        <p:sp>
          <p:nvSpPr>
            <p:cNvPr id="3" name="object 3" descr=""/>
            <p:cNvSpPr/>
            <p:nvPr/>
          </p:nvSpPr>
          <p:spPr>
            <a:xfrm>
              <a:off x="8767733" y="3978"/>
              <a:ext cx="9516110" cy="3456304"/>
            </a:xfrm>
            <a:custGeom>
              <a:avLst/>
              <a:gdLst/>
              <a:ahLst/>
              <a:cxnLst/>
              <a:rect l="l" t="t" r="r" b="b"/>
              <a:pathLst>
                <a:path w="9516110" h="3456304">
                  <a:moveTo>
                    <a:pt x="9515525" y="3455889"/>
                  </a:moveTo>
                  <a:lnTo>
                    <a:pt x="1134833" y="3455869"/>
                  </a:lnTo>
                  <a:lnTo>
                    <a:pt x="1062473" y="3455728"/>
                  </a:lnTo>
                  <a:lnTo>
                    <a:pt x="994609" y="3455345"/>
                  </a:lnTo>
                  <a:lnTo>
                    <a:pt x="931005" y="3454599"/>
                  </a:lnTo>
                  <a:lnTo>
                    <a:pt x="871422" y="3453369"/>
                  </a:lnTo>
                  <a:lnTo>
                    <a:pt x="815624" y="3451535"/>
                  </a:lnTo>
                  <a:lnTo>
                    <a:pt x="763373" y="3448975"/>
                  </a:lnTo>
                  <a:lnTo>
                    <a:pt x="714432" y="3445569"/>
                  </a:lnTo>
                  <a:lnTo>
                    <a:pt x="668564" y="3441195"/>
                  </a:lnTo>
                  <a:lnTo>
                    <a:pt x="625531" y="3435732"/>
                  </a:lnTo>
                  <a:lnTo>
                    <a:pt x="585095" y="3429060"/>
                  </a:lnTo>
                  <a:lnTo>
                    <a:pt x="547020" y="3421058"/>
                  </a:lnTo>
                  <a:lnTo>
                    <a:pt x="477002" y="3400579"/>
                  </a:lnTo>
                  <a:lnTo>
                    <a:pt x="413577" y="3373327"/>
                  </a:lnTo>
                  <a:lnTo>
                    <a:pt x="371636" y="3350259"/>
                  </a:lnTo>
                  <a:lnTo>
                    <a:pt x="331393" y="3324697"/>
                  </a:lnTo>
                  <a:lnTo>
                    <a:pt x="292949" y="3296738"/>
                  </a:lnTo>
                  <a:lnTo>
                    <a:pt x="256402" y="3266483"/>
                  </a:lnTo>
                  <a:lnTo>
                    <a:pt x="221853" y="3234032"/>
                  </a:lnTo>
                  <a:lnTo>
                    <a:pt x="189401" y="3199483"/>
                  </a:lnTo>
                  <a:lnTo>
                    <a:pt x="159145" y="3162937"/>
                  </a:lnTo>
                  <a:lnTo>
                    <a:pt x="131187" y="3124493"/>
                  </a:lnTo>
                  <a:lnTo>
                    <a:pt x="105624" y="3084250"/>
                  </a:lnTo>
                  <a:lnTo>
                    <a:pt x="82557" y="3042309"/>
                  </a:lnTo>
                  <a:lnTo>
                    <a:pt x="55307" y="2978885"/>
                  </a:lnTo>
                  <a:lnTo>
                    <a:pt x="34829" y="2908866"/>
                  </a:lnTo>
                  <a:lnTo>
                    <a:pt x="26827" y="2870791"/>
                  </a:lnTo>
                  <a:lnTo>
                    <a:pt x="20155" y="2830356"/>
                  </a:lnTo>
                  <a:lnTo>
                    <a:pt x="14693" y="2787323"/>
                  </a:lnTo>
                  <a:lnTo>
                    <a:pt x="10319" y="2741454"/>
                  </a:lnTo>
                  <a:lnTo>
                    <a:pt x="6913" y="2692513"/>
                  </a:lnTo>
                  <a:lnTo>
                    <a:pt x="4353" y="2640263"/>
                  </a:lnTo>
                  <a:lnTo>
                    <a:pt x="2519" y="2584465"/>
                  </a:lnTo>
                  <a:lnTo>
                    <a:pt x="1289" y="2524883"/>
                  </a:lnTo>
                  <a:lnTo>
                    <a:pt x="544" y="2461278"/>
                  </a:lnTo>
                  <a:lnTo>
                    <a:pt x="161" y="2393415"/>
                  </a:lnTo>
                  <a:lnTo>
                    <a:pt x="0" y="2243961"/>
                  </a:lnTo>
                  <a:lnTo>
                    <a:pt x="0" y="1211929"/>
                  </a:lnTo>
                  <a:lnTo>
                    <a:pt x="161" y="1062474"/>
                  </a:lnTo>
                  <a:lnTo>
                    <a:pt x="544" y="994610"/>
                  </a:lnTo>
                  <a:lnTo>
                    <a:pt x="1289" y="931006"/>
                  </a:lnTo>
                  <a:lnTo>
                    <a:pt x="2519" y="871423"/>
                  </a:lnTo>
                  <a:lnTo>
                    <a:pt x="4353" y="815625"/>
                  </a:lnTo>
                  <a:lnTo>
                    <a:pt x="6913" y="763374"/>
                  </a:lnTo>
                  <a:lnTo>
                    <a:pt x="10319" y="714433"/>
                  </a:lnTo>
                  <a:lnTo>
                    <a:pt x="14693" y="668564"/>
                  </a:lnTo>
                  <a:lnTo>
                    <a:pt x="20155" y="625531"/>
                  </a:lnTo>
                  <a:lnTo>
                    <a:pt x="26827" y="585095"/>
                  </a:lnTo>
                  <a:lnTo>
                    <a:pt x="34829" y="547020"/>
                  </a:lnTo>
                  <a:lnTo>
                    <a:pt x="55307" y="477001"/>
                  </a:lnTo>
                  <a:lnTo>
                    <a:pt x="82557" y="413577"/>
                  </a:lnTo>
                  <a:lnTo>
                    <a:pt x="105624" y="371636"/>
                  </a:lnTo>
                  <a:lnTo>
                    <a:pt x="131187" y="331393"/>
                  </a:lnTo>
                  <a:lnTo>
                    <a:pt x="159145" y="292949"/>
                  </a:lnTo>
                  <a:lnTo>
                    <a:pt x="189401" y="256402"/>
                  </a:lnTo>
                  <a:lnTo>
                    <a:pt x="221853" y="221853"/>
                  </a:lnTo>
                  <a:lnTo>
                    <a:pt x="256402" y="189401"/>
                  </a:lnTo>
                  <a:lnTo>
                    <a:pt x="292949" y="159146"/>
                  </a:lnTo>
                  <a:lnTo>
                    <a:pt x="331393" y="131187"/>
                  </a:lnTo>
                  <a:lnTo>
                    <a:pt x="371636" y="105624"/>
                  </a:lnTo>
                  <a:lnTo>
                    <a:pt x="413577" y="82557"/>
                  </a:lnTo>
                  <a:lnTo>
                    <a:pt x="477002" y="55307"/>
                  </a:lnTo>
                  <a:lnTo>
                    <a:pt x="547020" y="34829"/>
                  </a:lnTo>
                  <a:lnTo>
                    <a:pt x="585095" y="26827"/>
                  </a:lnTo>
                  <a:lnTo>
                    <a:pt x="625531" y="20155"/>
                  </a:lnTo>
                  <a:lnTo>
                    <a:pt x="668564" y="14693"/>
                  </a:lnTo>
                  <a:lnTo>
                    <a:pt x="714432" y="10319"/>
                  </a:lnTo>
                  <a:lnTo>
                    <a:pt x="763373" y="6913"/>
                  </a:lnTo>
                  <a:lnTo>
                    <a:pt x="815624" y="4353"/>
                  </a:lnTo>
                  <a:lnTo>
                    <a:pt x="871422" y="2519"/>
                  </a:lnTo>
                  <a:lnTo>
                    <a:pt x="931005" y="1289"/>
                  </a:lnTo>
                  <a:lnTo>
                    <a:pt x="994609" y="544"/>
                  </a:lnTo>
                  <a:lnTo>
                    <a:pt x="1062473" y="161"/>
                  </a:lnTo>
                  <a:lnTo>
                    <a:pt x="1211927" y="0"/>
                  </a:lnTo>
                  <a:lnTo>
                    <a:pt x="9515525" y="0"/>
                  </a:lnTo>
                  <a:lnTo>
                    <a:pt x="9515525" y="3455889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767733" y="3433000"/>
              <a:ext cx="9516110" cy="3456304"/>
            </a:xfrm>
            <a:custGeom>
              <a:avLst/>
              <a:gdLst/>
              <a:ahLst/>
              <a:cxnLst/>
              <a:rect l="l" t="t" r="r" b="b"/>
              <a:pathLst>
                <a:path w="9516110" h="3456304">
                  <a:moveTo>
                    <a:pt x="9515525" y="3455889"/>
                  </a:moveTo>
                  <a:lnTo>
                    <a:pt x="1134833" y="3455869"/>
                  </a:lnTo>
                  <a:lnTo>
                    <a:pt x="1062473" y="3455728"/>
                  </a:lnTo>
                  <a:lnTo>
                    <a:pt x="994609" y="3455345"/>
                  </a:lnTo>
                  <a:lnTo>
                    <a:pt x="931005" y="3454599"/>
                  </a:lnTo>
                  <a:lnTo>
                    <a:pt x="871422" y="3453369"/>
                  </a:lnTo>
                  <a:lnTo>
                    <a:pt x="815624" y="3451535"/>
                  </a:lnTo>
                  <a:lnTo>
                    <a:pt x="763373" y="3448975"/>
                  </a:lnTo>
                  <a:lnTo>
                    <a:pt x="714432" y="3445569"/>
                  </a:lnTo>
                  <a:lnTo>
                    <a:pt x="668564" y="3441195"/>
                  </a:lnTo>
                  <a:lnTo>
                    <a:pt x="625531" y="3435732"/>
                  </a:lnTo>
                  <a:lnTo>
                    <a:pt x="585095" y="3429060"/>
                  </a:lnTo>
                  <a:lnTo>
                    <a:pt x="547020" y="3421058"/>
                  </a:lnTo>
                  <a:lnTo>
                    <a:pt x="477002" y="3400579"/>
                  </a:lnTo>
                  <a:lnTo>
                    <a:pt x="413577" y="3373327"/>
                  </a:lnTo>
                  <a:lnTo>
                    <a:pt x="371636" y="3350259"/>
                  </a:lnTo>
                  <a:lnTo>
                    <a:pt x="331393" y="3324697"/>
                  </a:lnTo>
                  <a:lnTo>
                    <a:pt x="292949" y="3296738"/>
                  </a:lnTo>
                  <a:lnTo>
                    <a:pt x="256402" y="3266483"/>
                  </a:lnTo>
                  <a:lnTo>
                    <a:pt x="221853" y="3234032"/>
                  </a:lnTo>
                  <a:lnTo>
                    <a:pt x="189401" y="3199483"/>
                  </a:lnTo>
                  <a:lnTo>
                    <a:pt x="159145" y="3162937"/>
                  </a:lnTo>
                  <a:lnTo>
                    <a:pt x="131187" y="3124493"/>
                  </a:lnTo>
                  <a:lnTo>
                    <a:pt x="105624" y="3084250"/>
                  </a:lnTo>
                  <a:lnTo>
                    <a:pt x="82557" y="3042309"/>
                  </a:lnTo>
                  <a:lnTo>
                    <a:pt x="55307" y="2978885"/>
                  </a:lnTo>
                  <a:lnTo>
                    <a:pt x="34829" y="2908866"/>
                  </a:lnTo>
                  <a:lnTo>
                    <a:pt x="26827" y="2870791"/>
                  </a:lnTo>
                  <a:lnTo>
                    <a:pt x="20155" y="2830356"/>
                  </a:lnTo>
                  <a:lnTo>
                    <a:pt x="14693" y="2787323"/>
                  </a:lnTo>
                  <a:lnTo>
                    <a:pt x="10319" y="2741454"/>
                  </a:lnTo>
                  <a:lnTo>
                    <a:pt x="6913" y="2692513"/>
                  </a:lnTo>
                  <a:lnTo>
                    <a:pt x="4353" y="2640263"/>
                  </a:lnTo>
                  <a:lnTo>
                    <a:pt x="2519" y="2584465"/>
                  </a:lnTo>
                  <a:lnTo>
                    <a:pt x="1289" y="2524883"/>
                  </a:lnTo>
                  <a:lnTo>
                    <a:pt x="544" y="2461278"/>
                  </a:lnTo>
                  <a:lnTo>
                    <a:pt x="161" y="2393415"/>
                  </a:lnTo>
                  <a:lnTo>
                    <a:pt x="0" y="2243961"/>
                  </a:lnTo>
                  <a:lnTo>
                    <a:pt x="0" y="1211929"/>
                  </a:lnTo>
                  <a:lnTo>
                    <a:pt x="161" y="1062474"/>
                  </a:lnTo>
                  <a:lnTo>
                    <a:pt x="544" y="994610"/>
                  </a:lnTo>
                  <a:lnTo>
                    <a:pt x="1289" y="931006"/>
                  </a:lnTo>
                  <a:lnTo>
                    <a:pt x="2519" y="871423"/>
                  </a:lnTo>
                  <a:lnTo>
                    <a:pt x="4353" y="815625"/>
                  </a:lnTo>
                  <a:lnTo>
                    <a:pt x="6913" y="763374"/>
                  </a:lnTo>
                  <a:lnTo>
                    <a:pt x="10319" y="714433"/>
                  </a:lnTo>
                  <a:lnTo>
                    <a:pt x="14693" y="668564"/>
                  </a:lnTo>
                  <a:lnTo>
                    <a:pt x="20155" y="625531"/>
                  </a:lnTo>
                  <a:lnTo>
                    <a:pt x="26827" y="585095"/>
                  </a:lnTo>
                  <a:lnTo>
                    <a:pt x="34829" y="547020"/>
                  </a:lnTo>
                  <a:lnTo>
                    <a:pt x="55307" y="477001"/>
                  </a:lnTo>
                  <a:lnTo>
                    <a:pt x="82557" y="413577"/>
                  </a:lnTo>
                  <a:lnTo>
                    <a:pt x="105624" y="371636"/>
                  </a:lnTo>
                  <a:lnTo>
                    <a:pt x="131187" y="331393"/>
                  </a:lnTo>
                  <a:lnTo>
                    <a:pt x="159145" y="292949"/>
                  </a:lnTo>
                  <a:lnTo>
                    <a:pt x="189401" y="256402"/>
                  </a:lnTo>
                  <a:lnTo>
                    <a:pt x="221853" y="221853"/>
                  </a:lnTo>
                  <a:lnTo>
                    <a:pt x="256402" y="189401"/>
                  </a:lnTo>
                  <a:lnTo>
                    <a:pt x="292949" y="159146"/>
                  </a:lnTo>
                  <a:lnTo>
                    <a:pt x="331393" y="131187"/>
                  </a:lnTo>
                  <a:lnTo>
                    <a:pt x="371636" y="105624"/>
                  </a:lnTo>
                  <a:lnTo>
                    <a:pt x="413577" y="82557"/>
                  </a:lnTo>
                  <a:lnTo>
                    <a:pt x="477002" y="55307"/>
                  </a:lnTo>
                  <a:lnTo>
                    <a:pt x="547020" y="34829"/>
                  </a:lnTo>
                  <a:lnTo>
                    <a:pt x="585095" y="26827"/>
                  </a:lnTo>
                  <a:lnTo>
                    <a:pt x="625531" y="20155"/>
                  </a:lnTo>
                  <a:lnTo>
                    <a:pt x="668564" y="14693"/>
                  </a:lnTo>
                  <a:lnTo>
                    <a:pt x="714432" y="10319"/>
                  </a:lnTo>
                  <a:lnTo>
                    <a:pt x="763373" y="6913"/>
                  </a:lnTo>
                  <a:lnTo>
                    <a:pt x="815624" y="4353"/>
                  </a:lnTo>
                  <a:lnTo>
                    <a:pt x="871422" y="2519"/>
                  </a:lnTo>
                  <a:lnTo>
                    <a:pt x="931005" y="1289"/>
                  </a:lnTo>
                  <a:lnTo>
                    <a:pt x="994609" y="544"/>
                  </a:lnTo>
                  <a:lnTo>
                    <a:pt x="1062473" y="161"/>
                  </a:lnTo>
                  <a:lnTo>
                    <a:pt x="1211927" y="0"/>
                  </a:lnTo>
                  <a:lnTo>
                    <a:pt x="9515525" y="0"/>
                  </a:lnTo>
                  <a:lnTo>
                    <a:pt x="9515525" y="3455889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67753" y="6862000"/>
              <a:ext cx="9516110" cy="3425190"/>
            </a:xfrm>
            <a:custGeom>
              <a:avLst/>
              <a:gdLst/>
              <a:ahLst/>
              <a:cxnLst/>
              <a:rect l="l" t="t" r="r" b="b"/>
              <a:pathLst>
                <a:path w="9516110" h="3425190">
                  <a:moveTo>
                    <a:pt x="9515506" y="3424999"/>
                  </a:moveTo>
                  <a:lnTo>
                    <a:pt x="565748" y="3424999"/>
                  </a:lnTo>
                  <a:lnTo>
                    <a:pt x="547000" y="3421058"/>
                  </a:lnTo>
                  <a:lnTo>
                    <a:pt x="476982" y="3400579"/>
                  </a:lnTo>
                  <a:lnTo>
                    <a:pt x="413557" y="3373327"/>
                  </a:lnTo>
                  <a:lnTo>
                    <a:pt x="371616" y="3350260"/>
                  </a:lnTo>
                  <a:lnTo>
                    <a:pt x="331373" y="3324697"/>
                  </a:lnTo>
                  <a:lnTo>
                    <a:pt x="292929" y="3296738"/>
                  </a:lnTo>
                  <a:lnTo>
                    <a:pt x="256382" y="3266484"/>
                  </a:lnTo>
                  <a:lnTo>
                    <a:pt x="221833" y="3234032"/>
                  </a:lnTo>
                  <a:lnTo>
                    <a:pt x="189381" y="3199483"/>
                  </a:lnTo>
                  <a:lnTo>
                    <a:pt x="159125" y="3162937"/>
                  </a:lnTo>
                  <a:lnTo>
                    <a:pt x="131167" y="3124493"/>
                  </a:lnTo>
                  <a:lnTo>
                    <a:pt x="105604" y="3084251"/>
                  </a:lnTo>
                  <a:lnTo>
                    <a:pt x="82537" y="3042310"/>
                  </a:lnTo>
                  <a:lnTo>
                    <a:pt x="55287" y="2978885"/>
                  </a:lnTo>
                  <a:lnTo>
                    <a:pt x="34808" y="2908867"/>
                  </a:lnTo>
                  <a:lnTo>
                    <a:pt x="26807" y="2870791"/>
                  </a:lnTo>
                  <a:lnTo>
                    <a:pt x="20135" y="2830356"/>
                  </a:lnTo>
                  <a:lnTo>
                    <a:pt x="14673" y="2787323"/>
                  </a:lnTo>
                  <a:lnTo>
                    <a:pt x="10299" y="2741454"/>
                  </a:lnTo>
                  <a:lnTo>
                    <a:pt x="6893" y="2692514"/>
                  </a:lnTo>
                  <a:lnTo>
                    <a:pt x="4333" y="2640263"/>
                  </a:lnTo>
                  <a:lnTo>
                    <a:pt x="2499" y="2584465"/>
                  </a:lnTo>
                  <a:lnTo>
                    <a:pt x="1269" y="2524883"/>
                  </a:lnTo>
                  <a:lnTo>
                    <a:pt x="524" y="2461279"/>
                  </a:lnTo>
                  <a:lnTo>
                    <a:pt x="141" y="2393415"/>
                  </a:lnTo>
                  <a:lnTo>
                    <a:pt x="0" y="2321055"/>
                  </a:lnTo>
                  <a:lnTo>
                    <a:pt x="0" y="1134835"/>
                  </a:lnTo>
                  <a:lnTo>
                    <a:pt x="141" y="1062474"/>
                  </a:lnTo>
                  <a:lnTo>
                    <a:pt x="524" y="994610"/>
                  </a:lnTo>
                  <a:lnTo>
                    <a:pt x="1269" y="931006"/>
                  </a:lnTo>
                  <a:lnTo>
                    <a:pt x="2499" y="871423"/>
                  </a:lnTo>
                  <a:lnTo>
                    <a:pt x="4333" y="815625"/>
                  </a:lnTo>
                  <a:lnTo>
                    <a:pt x="6893" y="763374"/>
                  </a:lnTo>
                  <a:lnTo>
                    <a:pt x="10299" y="714433"/>
                  </a:lnTo>
                  <a:lnTo>
                    <a:pt x="14673" y="668564"/>
                  </a:lnTo>
                  <a:lnTo>
                    <a:pt x="20135" y="625531"/>
                  </a:lnTo>
                  <a:lnTo>
                    <a:pt x="26807" y="585095"/>
                  </a:lnTo>
                  <a:lnTo>
                    <a:pt x="34808" y="547020"/>
                  </a:lnTo>
                  <a:lnTo>
                    <a:pt x="55287" y="477001"/>
                  </a:lnTo>
                  <a:lnTo>
                    <a:pt x="82537" y="413577"/>
                  </a:lnTo>
                  <a:lnTo>
                    <a:pt x="105604" y="371636"/>
                  </a:lnTo>
                  <a:lnTo>
                    <a:pt x="131167" y="331393"/>
                  </a:lnTo>
                  <a:lnTo>
                    <a:pt x="159125" y="292949"/>
                  </a:lnTo>
                  <a:lnTo>
                    <a:pt x="189381" y="256402"/>
                  </a:lnTo>
                  <a:lnTo>
                    <a:pt x="221833" y="221853"/>
                  </a:lnTo>
                  <a:lnTo>
                    <a:pt x="256382" y="189401"/>
                  </a:lnTo>
                  <a:lnTo>
                    <a:pt x="292929" y="159146"/>
                  </a:lnTo>
                  <a:lnTo>
                    <a:pt x="331373" y="131187"/>
                  </a:lnTo>
                  <a:lnTo>
                    <a:pt x="371616" y="105624"/>
                  </a:lnTo>
                  <a:lnTo>
                    <a:pt x="413557" y="82557"/>
                  </a:lnTo>
                  <a:lnTo>
                    <a:pt x="476982" y="55307"/>
                  </a:lnTo>
                  <a:lnTo>
                    <a:pt x="547000" y="34829"/>
                  </a:lnTo>
                  <a:lnTo>
                    <a:pt x="585075" y="26827"/>
                  </a:lnTo>
                  <a:lnTo>
                    <a:pt x="625510" y="20155"/>
                  </a:lnTo>
                  <a:lnTo>
                    <a:pt x="668544" y="14693"/>
                  </a:lnTo>
                  <a:lnTo>
                    <a:pt x="714412" y="10319"/>
                  </a:lnTo>
                  <a:lnTo>
                    <a:pt x="763353" y="6913"/>
                  </a:lnTo>
                  <a:lnTo>
                    <a:pt x="815604" y="4353"/>
                  </a:lnTo>
                  <a:lnTo>
                    <a:pt x="871402" y="2519"/>
                  </a:lnTo>
                  <a:lnTo>
                    <a:pt x="930985" y="1289"/>
                  </a:lnTo>
                  <a:lnTo>
                    <a:pt x="1211907" y="0"/>
                  </a:lnTo>
                  <a:lnTo>
                    <a:pt x="9515506" y="0"/>
                  </a:lnTo>
                  <a:lnTo>
                    <a:pt x="9515506" y="3424999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008119"/>
            <a:ext cx="5714999" cy="57149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66419" y="512648"/>
            <a:ext cx="6747509" cy="253555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1400"/>
              </a:spcBef>
            </a:pPr>
            <a:r>
              <a:rPr dirty="0" sz="6200" spc="-10">
                <a:latin typeface="Arimo"/>
                <a:cs typeface="Arimo"/>
              </a:rPr>
              <a:t>Психологические </a:t>
            </a:r>
            <a:r>
              <a:rPr dirty="0" sz="6200">
                <a:latin typeface="Arimo"/>
                <a:cs typeface="Arimo"/>
              </a:rPr>
              <a:t>аспекты</a:t>
            </a:r>
            <a:r>
              <a:rPr dirty="0" sz="6200" spc="-25">
                <a:latin typeface="Arimo"/>
                <a:cs typeface="Arimo"/>
              </a:rPr>
              <a:t> </a:t>
            </a:r>
            <a:r>
              <a:rPr dirty="0" sz="6200">
                <a:latin typeface="Arimo"/>
                <a:cs typeface="Arimo"/>
              </a:rPr>
              <a:t>стресса</a:t>
            </a:r>
            <a:r>
              <a:rPr dirty="0" sz="6200" spc="-25">
                <a:latin typeface="Arimo"/>
                <a:cs typeface="Arimo"/>
              </a:rPr>
              <a:t> </a:t>
            </a:r>
            <a:r>
              <a:rPr dirty="0" sz="6200" spc="-50">
                <a:latin typeface="Arimo"/>
                <a:cs typeface="Arimo"/>
              </a:rPr>
              <a:t>и </a:t>
            </a:r>
            <a:r>
              <a:rPr dirty="0" sz="6200">
                <a:latin typeface="Arimo"/>
                <a:cs typeface="Arimo"/>
              </a:rPr>
              <a:t>их </a:t>
            </a:r>
            <a:r>
              <a:rPr dirty="0" sz="6200" spc="-10">
                <a:latin typeface="Arimo"/>
                <a:cs typeface="Arimo"/>
              </a:rPr>
              <a:t>воздействие</a:t>
            </a:r>
            <a:endParaRPr sz="6200">
              <a:latin typeface="Arimo"/>
              <a:cs typeface="Arim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83700" y="543029"/>
            <a:ext cx="8308975" cy="1745614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95"/>
              </a:spcBef>
            </a:pPr>
            <a:r>
              <a:rPr dirty="0" sz="3000" spc="220">
                <a:latin typeface="Trebuchet MS"/>
                <a:cs typeface="Trebuchet MS"/>
              </a:rPr>
              <a:t>Стресс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85">
                <a:latin typeface="Trebuchet MS"/>
                <a:cs typeface="Trebuchet MS"/>
              </a:rPr>
              <a:t>и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его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00">
                <a:latin typeface="Trebuchet MS"/>
                <a:cs typeface="Trebuchet MS"/>
              </a:rPr>
              <a:t>влияние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20">
                <a:latin typeface="Trebuchet MS"/>
                <a:cs typeface="Trebuchet MS"/>
              </a:rPr>
              <a:t>на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14">
                <a:latin typeface="Trebuchet MS"/>
                <a:cs typeface="Trebuchet MS"/>
              </a:rPr>
              <a:t>когнитивные </a:t>
            </a:r>
            <a:r>
              <a:rPr dirty="0" sz="3000">
                <a:latin typeface="Trebuchet MS"/>
                <a:cs typeface="Trebuchet MS"/>
              </a:rPr>
              <a:t>функции.</a:t>
            </a:r>
            <a:r>
              <a:rPr dirty="0" sz="3000" spc="25">
                <a:latin typeface="Trebuchet MS"/>
                <a:cs typeface="Trebuchet MS"/>
              </a:rPr>
              <a:t> </a:t>
            </a:r>
            <a:r>
              <a:rPr dirty="0" sz="3000" spc="220">
                <a:latin typeface="Trebuchet MS"/>
                <a:cs typeface="Trebuchet MS"/>
              </a:rPr>
              <a:t>Стресс</a:t>
            </a:r>
            <a:r>
              <a:rPr dirty="0" sz="3000" spc="25">
                <a:latin typeface="Trebuchet MS"/>
                <a:cs typeface="Trebuchet MS"/>
              </a:rPr>
              <a:t> </a:t>
            </a:r>
            <a:r>
              <a:rPr dirty="0" sz="3000" spc="210">
                <a:latin typeface="Trebuchet MS"/>
                <a:cs typeface="Trebuchet MS"/>
              </a:rPr>
              <a:t>может</a:t>
            </a:r>
            <a:r>
              <a:rPr dirty="0" sz="3000" spc="30">
                <a:latin typeface="Trebuchet MS"/>
                <a:cs typeface="Trebuchet MS"/>
              </a:rPr>
              <a:t> </a:t>
            </a:r>
            <a:r>
              <a:rPr dirty="0" sz="3000" spc="155">
                <a:latin typeface="Trebuchet MS"/>
                <a:cs typeface="Trebuchet MS"/>
              </a:rPr>
              <a:t>существенно </a:t>
            </a:r>
            <a:r>
              <a:rPr dirty="0" sz="3000" spc="140">
                <a:latin typeface="Trebuchet MS"/>
                <a:cs typeface="Trebuchet MS"/>
              </a:rPr>
              <a:t>влиять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0">
                <a:latin typeface="Trebuchet MS"/>
                <a:cs typeface="Trebuchet MS"/>
              </a:rPr>
              <a:t>на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когнитивные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способности,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такие </a:t>
            </a:r>
            <a:r>
              <a:rPr dirty="0" sz="3000" spc="100">
                <a:latin typeface="Trebuchet MS"/>
                <a:cs typeface="Trebuchet MS"/>
              </a:rPr>
              <a:t>как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70">
                <a:latin typeface="Trebuchet MS"/>
                <a:cs typeface="Trebuchet MS"/>
              </a:rPr>
              <a:t>память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85">
                <a:latin typeface="Trebuchet MS"/>
                <a:cs typeface="Trebuchet MS"/>
              </a:rPr>
              <a:t>и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65">
                <a:latin typeface="Trebuchet MS"/>
                <a:cs typeface="Trebuchet MS"/>
              </a:rPr>
              <a:t>внимание.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83700" y="3972041"/>
            <a:ext cx="8426450" cy="216471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95"/>
              </a:spcBef>
            </a:pPr>
            <a:r>
              <a:rPr dirty="0" sz="3000" spc="195">
                <a:solidFill>
                  <a:srgbClr val="FFFFFF"/>
                </a:solidFill>
                <a:latin typeface="Trebuchet MS"/>
                <a:cs typeface="Trebuchet MS"/>
              </a:rPr>
              <a:t>Связь</a:t>
            </a:r>
            <a:r>
              <a:rPr dirty="0" sz="30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85">
                <a:solidFill>
                  <a:srgbClr val="FFFFFF"/>
                </a:solidFill>
                <a:latin typeface="Trebuchet MS"/>
                <a:cs typeface="Trebuchet MS"/>
              </a:rPr>
              <a:t>между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85">
                <a:solidFill>
                  <a:srgbClr val="FFFFFF"/>
                </a:solidFill>
                <a:latin typeface="Trebuchet MS"/>
                <a:cs typeface="Trebuchet MS"/>
              </a:rPr>
              <a:t>стрессом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30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50">
                <a:solidFill>
                  <a:srgbClr val="FFFFFF"/>
                </a:solidFill>
                <a:latin typeface="Trebuchet MS"/>
                <a:cs typeface="Trebuchet MS"/>
              </a:rPr>
              <a:t>эмоциональным </a:t>
            </a:r>
            <a:r>
              <a:rPr dirty="0" sz="3000" spc="105">
                <a:solidFill>
                  <a:srgbClr val="FFFFFF"/>
                </a:solidFill>
                <a:latin typeface="Trebuchet MS"/>
                <a:cs typeface="Trebuchet MS"/>
              </a:rPr>
              <a:t>выгоранием.</a:t>
            </a:r>
            <a:r>
              <a:rPr dirty="0" sz="30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Trebuchet MS"/>
                <a:cs typeface="Trebuchet MS"/>
              </a:rPr>
              <a:t>Эмоциональное</a:t>
            </a:r>
            <a:r>
              <a:rPr dirty="0" sz="30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Trebuchet MS"/>
                <a:cs typeface="Trebuchet MS"/>
              </a:rPr>
              <a:t>выгорание</a:t>
            </a:r>
            <a:r>
              <a:rPr dirty="0" sz="30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785">
                <a:solidFill>
                  <a:srgbClr val="FFFFFF"/>
                </a:solidFill>
                <a:latin typeface="Trebuchet MS"/>
                <a:cs typeface="Trebuchet MS"/>
              </a:rPr>
              <a:t>— </a:t>
            </a:r>
            <a:r>
              <a:rPr dirty="0" sz="3000" spc="195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dirty="0" sz="30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Trebuchet MS"/>
                <a:cs typeface="Trebuchet MS"/>
              </a:rPr>
              <a:t>состояние</a:t>
            </a:r>
            <a:r>
              <a:rPr dirty="0" sz="30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Trebuchet MS"/>
                <a:cs typeface="Trebuchet MS"/>
              </a:rPr>
              <a:t>физического, </a:t>
            </a:r>
            <a:r>
              <a:rPr dirty="0" sz="3000" spc="150">
                <a:solidFill>
                  <a:srgbClr val="FFFFFF"/>
                </a:solidFill>
                <a:latin typeface="Trebuchet MS"/>
                <a:cs typeface="Trebuchet MS"/>
              </a:rPr>
              <a:t>эмоционального</a:t>
            </a:r>
            <a:r>
              <a:rPr dirty="0" sz="30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55">
                <a:solidFill>
                  <a:srgbClr val="FFFFFF"/>
                </a:solidFill>
                <a:latin typeface="Trebuchet MS"/>
                <a:cs typeface="Trebuchet MS"/>
              </a:rPr>
              <a:t>умственного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rebuchet MS"/>
                <a:cs typeface="Trebuchet MS"/>
              </a:rPr>
              <a:t>истощения, </a:t>
            </a:r>
            <a:r>
              <a:rPr dirty="0" sz="3000" spc="135">
                <a:solidFill>
                  <a:srgbClr val="FFFFFF"/>
                </a:solidFill>
                <a:latin typeface="Trebuchet MS"/>
                <a:cs typeface="Trebuchet MS"/>
              </a:rPr>
              <a:t>вызванное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45">
                <a:solidFill>
                  <a:srgbClr val="FFFFFF"/>
                </a:solidFill>
                <a:latin typeface="Trebuchet MS"/>
                <a:cs typeface="Trebuchet MS"/>
              </a:rPr>
              <a:t>длительным</a:t>
            </a:r>
            <a:r>
              <a:rPr dirty="0" sz="30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Trebuchet MS"/>
                <a:cs typeface="Trebuchet MS"/>
              </a:rPr>
              <a:t>стрессом.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283700" y="7401042"/>
            <a:ext cx="8375015" cy="1745614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95"/>
              </a:spcBef>
            </a:pPr>
            <a:r>
              <a:rPr dirty="0" sz="3000" spc="114">
                <a:latin typeface="Trebuchet MS"/>
                <a:cs typeface="Trebuchet MS"/>
              </a:rPr>
              <a:t>Влияние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80">
                <a:latin typeface="Trebuchet MS"/>
                <a:cs typeface="Trebuchet MS"/>
              </a:rPr>
              <a:t>стресса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20">
                <a:latin typeface="Trebuchet MS"/>
                <a:cs typeface="Trebuchet MS"/>
              </a:rPr>
              <a:t>на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принятие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55">
                <a:latin typeface="Trebuchet MS"/>
                <a:cs typeface="Trebuchet MS"/>
              </a:rPr>
              <a:t>решений. </a:t>
            </a:r>
            <a:r>
              <a:rPr dirty="0" sz="3000" spc="220">
                <a:latin typeface="Trebuchet MS"/>
                <a:cs typeface="Trebuchet MS"/>
              </a:rPr>
              <a:t>Стресс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30">
                <a:latin typeface="Trebuchet MS"/>
                <a:cs typeface="Trebuchet MS"/>
              </a:rPr>
              <a:t>влияет</a:t>
            </a:r>
            <a:r>
              <a:rPr dirty="0" sz="3000" spc="-35">
                <a:latin typeface="Trebuchet MS"/>
                <a:cs typeface="Trebuchet MS"/>
              </a:rPr>
              <a:t> </a:t>
            </a:r>
            <a:r>
              <a:rPr dirty="0" sz="3000" spc="120">
                <a:latin typeface="Trebuchet MS"/>
                <a:cs typeface="Trebuchet MS"/>
              </a:rPr>
              <a:t>на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70">
                <a:latin typeface="Trebuchet MS"/>
                <a:cs typeface="Trebuchet MS"/>
              </a:rPr>
              <a:t>процесс</a:t>
            </a:r>
            <a:r>
              <a:rPr dirty="0" sz="3000" spc="-35">
                <a:latin typeface="Trebuchet MS"/>
                <a:cs typeface="Trebuchet MS"/>
              </a:rPr>
              <a:t> </a:t>
            </a:r>
            <a:r>
              <a:rPr dirty="0" sz="3000" spc="114">
                <a:latin typeface="Trebuchet MS"/>
                <a:cs typeface="Trebuchet MS"/>
              </a:rPr>
              <a:t>принятия </a:t>
            </a:r>
            <a:r>
              <a:rPr dirty="0" sz="3000" spc="65">
                <a:latin typeface="Trebuchet MS"/>
                <a:cs typeface="Trebuchet MS"/>
              </a:rPr>
              <a:t>решений,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делая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его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25">
                <a:latin typeface="Trebuchet MS"/>
                <a:cs typeface="Trebuchet MS"/>
              </a:rPr>
              <a:t>менее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155">
                <a:latin typeface="Trebuchet MS"/>
                <a:cs typeface="Trebuchet MS"/>
              </a:rPr>
              <a:t>рациональным</a:t>
            </a:r>
            <a:r>
              <a:rPr dirty="0" sz="3000" spc="-40">
                <a:latin typeface="Trebuchet MS"/>
                <a:cs typeface="Trebuchet MS"/>
              </a:rPr>
              <a:t> </a:t>
            </a:r>
            <a:r>
              <a:rPr dirty="0" sz="3000" spc="35">
                <a:latin typeface="Trebuchet MS"/>
                <a:cs typeface="Trebuchet MS"/>
              </a:rPr>
              <a:t>и </a:t>
            </a:r>
            <a:r>
              <a:rPr dirty="0" sz="3000" spc="125">
                <a:latin typeface="Trebuchet MS"/>
                <a:cs typeface="Trebuchet MS"/>
              </a:rPr>
              <a:t>более</a:t>
            </a:r>
            <a:r>
              <a:rPr dirty="0" sz="3000" spc="-45">
                <a:latin typeface="Trebuchet MS"/>
                <a:cs typeface="Trebuchet MS"/>
              </a:rPr>
              <a:t> </a:t>
            </a:r>
            <a:r>
              <a:rPr dirty="0" sz="3000" spc="105">
                <a:latin typeface="Trebuchet MS"/>
                <a:cs typeface="Trebuchet MS"/>
              </a:rPr>
              <a:t>импульсивным.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910839"/>
            <a:ext cx="18288000" cy="6143625"/>
            <a:chOff x="0" y="2910839"/>
            <a:chExt cx="18288000" cy="6143625"/>
          </a:xfrm>
        </p:grpSpPr>
        <p:sp>
          <p:nvSpPr>
            <p:cNvPr id="3" name="object 3" descr=""/>
            <p:cNvSpPr/>
            <p:nvPr/>
          </p:nvSpPr>
          <p:spPr>
            <a:xfrm>
              <a:off x="0" y="3049127"/>
              <a:ext cx="18288000" cy="27940"/>
            </a:xfrm>
            <a:custGeom>
              <a:avLst/>
              <a:gdLst/>
              <a:ahLst/>
              <a:cxnLst/>
              <a:rect l="l" t="t" r="r" b="b"/>
              <a:pathLst>
                <a:path w="18288000" h="27939">
                  <a:moveTo>
                    <a:pt x="0" y="0"/>
                  </a:moveTo>
                  <a:lnTo>
                    <a:pt x="18287999" y="0"/>
                  </a:lnTo>
                  <a:lnTo>
                    <a:pt x="18287999" y="27447"/>
                  </a:lnTo>
                  <a:lnTo>
                    <a:pt x="0" y="27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343997" y="2910839"/>
              <a:ext cx="265430" cy="175895"/>
            </a:xfrm>
            <a:custGeom>
              <a:avLst/>
              <a:gdLst/>
              <a:ahLst/>
              <a:cxnLst/>
              <a:rect l="l" t="t" r="r" b="b"/>
              <a:pathLst>
                <a:path w="265430" h="175894">
                  <a:moveTo>
                    <a:pt x="132502" y="175436"/>
                  </a:moveTo>
                  <a:lnTo>
                    <a:pt x="94039" y="169732"/>
                  </a:lnTo>
                  <a:lnTo>
                    <a:pt x="58889" y="153105"/>
                  </a:lnTo>
                  <a:lnTo>
                    <a:pt x="30075" y="126993"/>
                  </a:lnTo>
                  <a:lnTo>
                    <a:pt x="10089" y="93640"/>
                  </a:lnTo>
                  <a:lnTo>
                    <a:pt x="634" y="55921"/>
                  </a:lnTo>
                  <a:lnTo>
                    <a:pt x="0" y="42933"/>
                  </a:lnTo>
                  <a:lnTo>
                    <a:pt x="158" y="36424"/>
                  </a:lnTo>
                  <a:lnTo>
                    <a:pt x="7179" y="0"/>
                  </a:lnTo>
                  <a:lnTo>
                    <a:pt x="257824" y="0"/>
                  </a:lnTo>
                  <a:lnTo>
                    <a:pt x="265004" y="42933"/>
                  </a:lnTo>
                  <a:lnTo>
                    <a:pt x="264846" y="49443"/>
                  </a:lnTo>
                  <a:lnTo>
                    <a:pt x="257263" y="87565"/>
                  </a:lnTo>
                  <a:lnTo>
                    <a:pt x="238924" y="121872"/>
                  </a:lnTo>
                  <a:lnTo>
                    <a:pt x="211438" y="149356"/>
                  </a:lnTo>
                  <a:lnTo>
                    <a:pt x="177131" y="167694"/>
                  </a:lnTo>
                  <a:lnTo>
                    <a:pt x="139009" y="175276"/>
                  </a:lnTo>
                  <a:lnTo>
                    <a:pt x="132502" y="175436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76499" y="3066645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w="0" h="451485">
                  <a:moveTo>
                    <a:pt x="0" y="0"/>
                  </a:moveTo>
                  <a:lnTo>
                    <a:pt x="0" y="451489"/>
                  </a:lnTo>
                </a:path>
              </a:pathLst>
            </a:custGeom>
            <a:ln w="29444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0999" y="3518135"/>
              <a:ext cx="4191000" cy="5536565"/>
            </a:xfrm>
            <a:custGeom>
              <a:avLst/>
              <a:gdLst/>
              <a:ahLst/>
              <a:cxnLst/>
              <a:rect l="l" t="t" r="r" b="b"/>
              <a:pathLst>
                <a:path w="4191000" h="5536565">
                  <a:moveTo>
                    <a:pt x="4158183" y="5536313"/>
                  </a:moveTo>
                  <a:lnTo>
                    <a:pt x="32811" y="5536313"/>
                  </a:lnTo>
                  <a:lnTo>
                    <a:pt x="27920" y="5528592"/>
                  </a:lnTo>
                  <a:lnTo>
                    <a:pt x="11469" y="5493808"/>
                  </a:lnTo>
                  <a:lnTo>
                    <a:pt x="2121" y="5456480"/>
                  </a:lnTo>
                  <a:lnTo>
                    <a:pt x="0" y="5427687"/>
                  </a:lnTo>
                  <a:lnTo>
                    <a:pt x="0" y="196299"/>
                  </a:lnTo>
                  <a:lnTo>
                    <a:pt x="3771" y="158003"/>
                  </a:lnTo>
                  <a:lnTo>
                    <a:pt x="14942" y="121178"/>
                  </a:lnTo>
                  <a:lnTo>
                    <a:pt x="33082" y="87241"/>
                  </a:lnTo>
                  <a:lnTo>
                    <a:pt x="57494" y="57495"/>
                  </a:lnTo>
                  <a:lnTo>
                    <a:pt x="87241" y="33082"/>
                  </a:lnTo>
                  <a:lnTo>
                    <a:pt x="121178" y="14942"/>
                  </a:lnTo>
                  <a:lnTo>
                    <a:pt x="158003" y="3771"/>
                  </a:lnTo>
                  <a:lnTo>
                    <a:pt x="196299" y="0"/>
                  </a:lnTo>
                  <a:lnTo>
                    <a:pt x="3994699" y="0"/>
                  </a:lnTo>
                  <a:lnTo>
                    <a:pt x="4032997" y="3771"/>
                  </a:lnTo>
                  <a:lnTo>
                    <a:pt x="4069823" y="14942"/>
                  </a:lnTo>
                  <a:lnTo>
                    <a:pt x="4103753" y="33082"/>
                  </a:lnTo>
                  <a:lnTo>
                    <a:pt x="4133502" y="57495"/>
                  </a:lnTo>
                  <a:lnTo>
                    <a:pt x="4157912" y="87241"/>
                  </a:lnTo>
                  <a:lnTo>
                    <a:pt x="4176060" y="121178"/>
                  </a:lnTo>
                  <a:lnTo>
                    <a:pt x="4187230" y="158003"/>
                  </a:lnTo>
                  <a:lnTo>
                    <a:pt x="4190999" y="196299"/>
                  </a:lnTo>
                  <a:lnTo>
                    <a:pt x="4190999" y="5427687"/>
                  </a:lnTo>
                  <a:lnTo>
                    <a:pt x="4187230" y="5465985"/>
                  </a:lnTo>
                  <a:lnTo>
                    <a:pt x="4176060" y="5502811"/>
                  </a:lnTo>
                  <a:lnTo>
                    <a:pt x="4158183" y="5536313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94076" y="2910839"/>
              <a:ext cx="265430" cy="175895"/>
            </a:xfrm>
            <a:custGeom>
              <a:avLst/>
              <a:gdLst/>
              <a:ahLst/>
              <a:cxnLst/>
              <a:rect l="l" t="t" r="r" b="b"/>
              <a:pathLst>
                <a:path w="265429" h="175894">
                  <a:moveTo>
                    <a:pt x="132502" y="175436"/>
                  </a:moveTo>
                  <a:lnTo>
                    <a:pt x="94039" y="169732"/>
                  </a:lnTo>
                  <a:lnTo>
                    <a:pt x="58889" y="153105"/>
                  </a:lnTo>
                  <a:lnTo>
                    <a:pt x="30075" y="126993"/>
                  </a:lnTo>
                  <a:lnTo>
                    <a:pt x="10089" y="93640"/>
                  </a:lnTo>
                  <a:lnTo>
                    <a:pt x="634" y="55921"/>
                  </a:lnTo>
                  <a:lnTo>
                    <a:pt x="0" y="42933"/>
                  </a:lnTo>
                  <a:lnTo>
                    <a:pt x="158" y="36424"/>
                  </a:lnTo>
                  <a:lnTo>
                    <a:pt x="7179" y="0"/>
                  </a:lnTo>
                  <a:lnTo>
                    <a:pt x="257824" y="0"/>
                  </a:lnTo>
                  <a:lnTo>
                    <a:pt x="265004" y="42933"/>
                  </a:lnTo>
                  <a:lnTo>
                    <a:pt x="264846" y="49443"/>
                  </a:lnTo>
                  <a:lnTo>
                    <a:pt x="257263" y="87565"/>
                  </a:lnTo>
                  <a:lnTo>
                    <a:pt x="238924" y="121872"/>
                  </a:lnTo>
                  <a:lnTo>
                    <a:pt x="211438" y="149356"/>
                  </a:lnTo>
                  <a:lnTo>
                    <a:pt x="177131" y="167694"/>
                  </a:lnTo>
                  <a:lnTo>
                    <a:pt x="139009" y="175276"/>
                  </a:lnTo>
                  <a:lnTo>
                    <a:pt x="132502" y="175436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26579" y="3066645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w="0" h="451485">
                  <a:moveTo>
                    <a:pt x="0" y="0"/>
                  </a:moveTo>
                  <a:lnTo>
                    <a:pt x="0" y="451489"/>
                  </a:lnTo>
                </a:path>
              </a:pathLst>
            </a:custGeom>
            <a:ln w="29444">
              <a:solidFill>
                <a:srgbClr val="50E1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31079" y="3518135"/>
              <a:ext cx="4191000" cy="5536565"/>
            </a:xfrm>
            <a:custGeom>
              <a:avLst/>
              <a:gdLst/>
              <a:ahLst/>
              <a:cxnLst/>
              <a:rect l="l" t="t" r="r" b="b"/>
              <a:pathLst>
                <a:path w="4191000" h="5536565">
                  <a:moveTo>
                    <a:pt x="4158183" y="5536313"/>
                  </a:moveTo>
                  <a:lnTo>
                    <a:pt x="32811" y="5536313"/>
                  </a:lnTo>
                  <a:lnTo>
                    <a:pt x="27920" y="5528592"/>
                  </a:lnTo>
                  <a:lnTo>
                    <a:pt x="11469" y="5493808"/>
                  </a:lnTo>
                  <a:lnTo>
                    <a:pt x="2121" y="5456480"/>
                  </a:lnTo>
                  <a:lnTo>
                    <a:pt x="0" y="5427687"/>
                  </a:lnTo>
                  <a:lnTo>
                    <a:pt x="0" y="196299"/>
                  </a:lnTo>
                  <a:lnTo>
                    <a:pt x="3771" y="158003"/>
                  </a:lnTo>
                  <a:lnTo>
                    <a:pt x="14942" y="121178"/>
                  </a:lnTo>
                  <a:lnTo>
                    <a:pt x="33082" y="87241"/>
                  </a:lnTo>
                  <a:lnTo>
                    <a:pt x="57494" y="57495"/>
                  </a:lnTo>
                  <a:lnTo>
                    <a:pt x="87241" y="33082"/>
                  </a:lnTo>
                  <a:lnTo>
                    <a:pt x="121178" y="14942"/>
                  </a:lnTo>
                  <a:lnTo>
                    <a:pt x="158003" y="3771"/>
                  </a:lnTo>
                  <a:lnTo>
                    <a:pt x="196299" y="0"/>
                  </a:lnTo>
                  <a:lnTo>
                    <a:pt x="3994699" y="0"/>
                  </a:lnTo>
                  <a:lnTo>
                    <a:pt x="4032997" y="3771"/>
                  </a:lnTo>
                  <a:lnTo>
                    <a:pt x="4069823" y="14942"/>
                  </a:lnTo>
                  <a:lnTo>
                    <a:pt x="4103753" y="33082"/>
                  </a:lnTo>
                  <a:lnTo>
                    <a:pt x="4133502" y="57495"/>
                  </a:lnTo>
                  <a:lnTo>
                    <a:pt x="4157912" y="87241"/>
                  </a:lnTo>
                  <a:lnTo>
                    <a:pt x="4176060" y="121178"/>
                  </a:lnTo>
                  <a:lnTo>
                    <a:pt x="4187230" y="158003"/>
                  </a:lnTo>
                  <a:lnTo>
                    <a:pt x="4190999" y="196299"/>
                  </a:lnTo>
                  <a:lnTo>
                    <a:pt x="4190999" y="5427687"/>
                  </a:lnTo>
                  <a:lnTo>
                    <a:pt x="4187230" y="5465985"/>
                  </a:lnTo>
                  <a:lnTo>
                    <a:pt x="4176060" y="5502811"/>
                  </a:lnTo>
                  <a:lnTo>
                    <a:pt x="4158183" y="5536313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244156" y="2910839"/>
              <a:ext cx="265430" cy="175895"/>
            </a:xfrm>
            <a:custGeom>
              <a:avLst/>
              <a:gdLst/>
              <a:ahLst/>
              <a:cxnLst/>
              <a:rect l="l" t="t" r="r" b="b"/>
              <a:pathLst>
                <a:path w="265429" h="175894">
                  <a:moveTo>
                    <a:pt x="132502" y="175436"/>
                  </a:moveTo>
                  <a:lnTo>
                    <a:pt x="94039" y="169732"/>
                  </a:lnTo>
                  <a:lnTo>
                    <a:pt x="58889" y="153105"/>
                  </a:lnTo>
                  <a:lnTo>
                    <a:pt x="30075" y="126993"/>
                  </a:lnTo>
                  <a:lnTo>
                    <a:pt x="10089" y="93640"/>
                  </a:lnTo>
                  <a:lnTo>
                    <a:pt x="634" y="55921"/>
                  </a:lnTo>
                  <a:lnTo>
                    <a:pt x="0" y="42933"/>
                  </a:lnTo>
                  <a:lnTo>
                    <a:pt x="158" y="36424"/>
                  </a:lnTo>
                  <a:lnTo>
                    <a:pt x="7179" y="0"/>
                  </a:lnTo>
                  <a:lnTo>
                    <a:pt x="257824" y="0"/>
                  </a:lnTo>
                  <a:lnTo>
                    <a:pt x="265004" y="42933"/>
                  </a:lnTo>
                  <a:lnTo>
                    <a:pt x="264846" y="49443"/>
                  </a:lnTo>
                  <a:lnTo>
                    <a:pt x="257263" y="87565"/>
                  </a:lnTo>
                  <a:lnTo>
                    <a:pt x="238924" y="121872"/>
                  </a:lnTo>
                  <a:lnTo>
                    <a:pt x="211438" y="149356"/>
                  </a:lnTo>
                  <a:lnTo>
                    <a:pt x="177131" y="167694"/>
                  </a:lnTo>
                  <a:lnTo>
                    <a:pt x="139009" y="175276"/>
                  </a:lnTo>
                  <a:lnTo>
                    <a:pt x="132502" y="175436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376659" y="3066645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w="0" h="451485">
                  <a:moveTo>
                    <a:pt x="0" y="0"/>
                  </a:moveTo>
                  <a:lnTo>
                    <a:pt x="0" y="451489"/>
                  </a:lnTo>
                </a:path>
              </a:pathLst>
            </a:custGeom>
            <a:ln w="29444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281159" y="3518135"/>
              <a:ext cx="4191000" cy="5536565"/>
            </a:xfrm>
            <a:custGeom>
              <a:avLst/>
              <a:gdLst/>
              <a:ahLst/>
              <a:cxnLst/>
              <a:rect l="l" t="t" r="r" b="b"/>
              <a:pathLst>
                <a:path w="4191000" h="5536565">
                  <a:moveTo>
                    <a:pt x="4158183" y="5536313"/>
                  </a:moveTo>
                  <a:lnTo>
                    <a:pt x="32811" y="5536313"/>
                  </a:lnTo>
                  <a:lnTo>
                    <a:pt x="27920" y="5528592"/>
                  </a:lnTo>
                  <a:lnTo>
                    <a:pt x="11469" y="5493808"/>
                  </a:lnTo>
                  <a:lnTo>
                    <a:pt x="2121" y="5456480"/>
                  </a:lnTo>
                  <a:lnTo>
                    <a:pt x="0" y="5427687"/>
                  </a:lnTo>
                  <a:lnTo>
                    <a:pt x="0" y="196299"/>
                  </a:lnTo>
                  <a:lnTo>
                    <a:pt x="3771" y="158003"/>
                  </a:lnTo>
                  <a:lnTo>
                    <a:pt x="14942" y="121178"/>
                  </a:lnTo>
                  <a:lnTo>
                    <a:pt x="33082" y="87241"/>
                  </a:lnTo>
                  <a:lnTo>
                    <a:pt x="57494" y="57495"/>
                  </a:lnTo>
                  <a:lnTo>
                    <a:pt x="87241" y="33082"/>
                  </a:lnTo>
                  <a:lnTo>
                    <a:pt x="121178" y="14942"/>
                  </a:lnTo>
                  <a:lnTo>
                    <a:pt x="158003" y="3771"/>
                  </a:lnTo>
                  <a:lnTo>
                    <a:pt x="196299" y="0"/>
                  </a:lnTo>
                  <a:lnTo>
                    <a:pt x="3994699" y="0"/>
                  </a:lnTo>
                  <a:lnTo>
                    <a:pt x="4032997" y="3771"/>
                  </a:lnTo>
                  <a:lnTo>
                    <a:pt x="4069823" y="14942"/>
                  </a:lnTo>
                  <a:lnTo>
                    <a:pt x="4103753" y="33082"/>
                  </a:lnTo>
                  <a:lnTo>
                    <a:pt x="4133502" y="57495"/>
                  </a:lnTo>
                  <a:lnTo>
                    <a:pt x="4157912" y="87241"/>
                  </a:lnTo>
                  <a:lnTo>
                    <a:pt x="4176060" y="121178"/>
                  </a:lnTo>
                  <a:lnTo>
                    <a:pt x="4187230" y="158003"/>
                  </a:lnTo>
                  <a:lnTo>
                    <a:pt x="4190999" y="196299"/>
                  </a:lnTo>
                  <a:lnTo>
                    <a:pt x="4190999" y="5427687"/>
                  </a:lnTo>
                  <a:lnTo>
                    <a:pt x="4187230" y="5465985"/>
                  </a:lnTo>
                  <a:lnTo>
                    <a:pt x="4176060" y="5502811"/>
                  </a:lnTo>
                  <a:lnTo>
                    <a:pt x="4158183" y="5536313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694237" y="2910839"/>
              <a:ext cx="265430" cy="175895"/>
            </a:xfrm>
            <a:custGeom>
              <a:avLst/>
              <a:gdLst/>
              <a:ahLst/>
              <a:cxnLst/>
              <a:rect l="l" t="t" r="r" b="b"/>
              <a:pathLst>
                <a:path w="265430" h="175894">
                  <a:moveTo>
                    <a:pt x="132502" y="175436"/>
                  </a:moveTo>
                  <a:lnTo>
                    <a:pt x="94039" y="169732"/>
                  </a:lnTo>
                  <a:lnTo>
                    <a:pt x="58889" y="153105"/>
                  </a:lnTo>
                  <a:lnTo>
                    <a:pt x="30075" y="126993"/>
                  </a:lnTo>
                  <a:lnTo>
                    <a:pt x="10089" y="93640"/>
                  </a:lnTo>
                  <a:lnTo>
                    <a:pt x="634" y="55921"/>
                  </a:lnTo>
                  <a:lnTo>
                    <a:pt x="0" y="42933"/>
                  </a:lnTo>
                  <a:lnTo>
                    <a:pt x="158" y="36424"/>
                  </a:lnTo>
                  <a:lnTo>
                    <a:pt x="7179" y="0"/>
                  </a:lnTo>
                  <a:lnTo>
                    <a:pt x="257824" y="0"/>
                  </a:lnTo>
                  <a:lnTo>
                    <a:pt x="265004" y="42933"/>
                  </a:lnTo>
                  <a:lnTo>
                    <a:pt x="264846" y="49443"/>
                  </a:lnTo>
                  <a:lnTo>
                    <a:pt x="257263" y="87565"/>
                  </a:lnTo>
                  <a:lnTo>
                    <a:pt x="238924" y="121872"/>
                  </a:lnTo>
                  <a:lnTo>
                    <a:pt x="211438" y="149356"/>
                  </a:lnTo>
                  <a:lnTo>
                    <a:pt x="177131" y="167694"/>
                  </a:lnTo>
                  <a:lnTo>
                    <a:pt x="139009" y="175276"/>
                  </a:lnTo>
                  <a:lnTo>
                    <a:pt x="132502" y="175436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826739" y="3066645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w="0" h="451485">
                  <a:moveTo>
                    <a:pt x="0" y="0"/>
                  </a:moveTo>
                  <a:lnTo>
                    <a:pt x="0" y="451489"/>
                  </a:lnTo>
                </a:path>
              </a:pathLst>
            </a:custGeom>
            <a:ln w="29444">
              <a:solidFill>
                <a:srgbClr val="50E1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731239" y="3518135"/>
              <a:ext cx="4191000" cy="5536565"/>
            </a:xfrm>
            <a:custGeom>
              <a:avLst/>
              <a:gdLst/>
              <a:ahLst/>
              <a:cxnLst/>
              <a:rect l="l" t="t" r="r" b="b"/>
              <a:pathLst>
                <a:path w="4191000" h="5536565">
                  <a:moveTo>
                    <a:pt x="4158183" y="5536313"/>
                  </a:moveTo>
                  <a:lnTo>
                    <a:pt x="32811" y="5536313"/>
                  </a:lnTo>
                  <a:lnTo>
                    <a:pt x="27920" y="5528592"/>
                  </a:lnTo>
                  <a:lnTo>
                    <a:pt x="11469" y="5493808"/>
                  </a:lnTo>
                  <a:lnTo>
                    <a:pt x="2121" y="5456480"/>
                  </a:lnTo>
                  <a:lnTo>
                    <a:pt x="0" y="5427687"/>
                  </a:lnTo>
                  <a:lnTo>
                    <a:pt x="0" y="196299"/>
                  </a:lnTo>
                  <a:lnTo>
                    <a:pt x="3771" y="158003"/>
                  </a:lnTo>
                  <a:lnTo>
                    <a:pt x="14942" y="121178"/>
                  </a:lnTo>
                  <a:lnTo>
                    <a:pt x="33082" y="87241"/>
                  </a:lnTo>
                  <a:lnTo>
                    <a:pt x="57494" y="57495"/>
                  </a:lnTo>
                  <a:lnTo>
                    <a:pt x="87241" y="33082"/>
                  </a:lnTo>
                  <a:lnTo>
                    <a:pt x="121178" y="14942"/>
                  </a:lnTo>
                  <a:lnTo>
                    <a:pt x="158003" y="3771"/>
                  </a:lnTo>
                  <a:lnTo>
                    <a:pt x="196299" y="0"/>
                  </a:lnTo>
                  <a:lnTo>
                    <a:pt x="3994699" y="0"/>
                  </a:lnTo>
                  <a:lnTo>
                    <a:pt x="4032997" y="3771"/>
                  </a:lnTo>
                  <a:lnTo>
                    <a:pt x="4069823" y="14942"/>
                  </a:lnTo>
                  <a:lnTo>
                    <a:pt x="4103753" y="33082"/>
                  </a:lnTo>
                  <a:lnTo>
                    <a:pt x="4133502" y="57495"/>
                  </a:lnTo>
                  <a:lnTo>
                    <a:pt x="4157912" y="87241"/>
                  </a:lnTo>
                  <a:lnTo>
                    <a:pt x="4176060" y="121178"/>
                  </a:lnTo>
                  <a:lnTo>
                    <a:pt x="4187230" y="158003"/>
                  </a:lnTo>
                  <a:lnTo>
                    <a:pt x="4190999" y="196299"/>
                  </a:lnTo>
                  <a:lnTo>
                    <a:pt x="4190999" y="5427687"/>
                  </a:lnTo>
                  <a:lnTo>
                    <a:pt x="4187230" y="5465985"/>
                  </a:lnTo>
                  <a:lnTo>
                    <a:pt x="4176060" y="5502811"/>
                  </a:lnTo>
                  <a:lnTo>
                    <a:pt x="4158183" y="5536313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7327" y="405246"/>
            <a:ext cx="3162299" cy="22764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6730" y="6404399"/>
            <a:ext cx="3026974" cy="264794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6419" y="519904"/>
            <a:ext cx="12908280" cy="1607185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790"/>
              </a:spcBef>
            </a:pPr>
            <a:r>
              <a:rPr dirty="0" sz="5400"/>
              <a:t>Влияние</a:t>
            </a:r>
            <a:r>
              <a:rPr dirty="0" sz="5400" spc="-25"/>
              <a:t> </a:t>
            </a:r>
            <a:r>
              <a:rPr dirty="0" sz="5400"/>
              <a:t>стресса</a:t>
            </a:r>
            <a:r>
              <a:rPr dirty="0" sz="5400" spc="-10"/>
              <a:t> </a:t>
            </a:r>
            <a:r>
              <a:rPr dirty="0" sz="5400"/>
              <a:t>на</a:t>
            </a:r>
            <a:r>
              <a:rPr dirty="0" sz="5400" spc="-10"/>
              <a:t> работоспособность </a:t>
            </a:r>
            <a:r>
              <a:rPr dirty="0" sz="5400"/>
              <a:t>и </a:t>
            </a:r>
            <a:r>
              <a:rPr dirty="0" sz="5400" spc="-10"/>
              <a:t>производительность</a:t>
            </a:r>
            <a:endParaRPr sz="5400"/>
          </a:p>
        </p:txBody>
      </p:sp>
      <p:sp>
        <p:nvSpPr>
          <p:cNvPr id="19" name="object 19" descr=""/>
          <p:cNvSpPr txBox="1"/>
          <p:nvPr/>
        </p:nvSpPr>
        <p:spPr>
          <a:xfrm>
            <a:off x="749300" y="3785736"/>
            <a:ext cx="3379470" cy="18230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20"/>
              </a:spcBef>
            </a:pPr>
            <a:r>
              <a:rPr dirty="0" sz="2550" spc="165">
                <a:solidFill>
                  <a:srgbClr val="FFFFFF"/>
                </a:solidFill>
                <a:latin typeface="Trebuchet MS"/>
                <a:cs typeface="Trebuchet MS"/>
              </a:rPr>
              <a:t>Стресс</a:t>
            </a:r>
            <a:r>
              <a:rPr dirty="0" sz="25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145">
                <a:solidFill>
                  <a:srgbClr val="FFFFFF"/>
                </a:solidFill>
                <a:latin typeface="Trebuchet MS"/>
                <a:cs typeface="Trebuchet MS"/>
              </a:rPr>
              <a:t>может </a:t>
            </a:r>
            <a:r>
              <a:rPr dirty="0" sz="2550" spc="95">
                <a:solidFill>
                  <a:srgbClr val="FFFFFF"/>
                </a:solidFill>
                <a:latin typeface="Trebuchet MS"/>
                <a:cs typeface="Trebuchet MS"/>
              </a:rPr>
              <a:t>привести</a:t>
            </a:r>
            <a:r>
              <a:rPr dirty="0" sz="25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Trebuchet MS"/>
                <a:cs typeface="Trebuchet MS"/>
              </a:rPr>
              <a:t>к </a:t>
            </a:r>
            <a:r>
              <a:rPr dirty="0" sz="2550" spc="90">
                <a:solidFill>
                  <a:srgbClr val="FFFFFF"/>
                </a:solidFill>
                <a:latin typeface="Trebuchet MS"/>
                <a:cs typeface="Trebuchet MS"/>
              </a:rPr>
              <a:t>снижению производительности </a:t>
            </a:r>
            <a:r>
              <a:rPr dirty="0" sz="2550" spc="7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55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110">
                <a:solidFill>
                  <a:srgbClr val="FFFFFF"/>
                </a:solidFill>
                <a:latin typeface="Trebuchet MS"/>
                <a:cs typeface="Trebuchet MS"/>
              </a:rPr>
              <a:t>рабочем</a:t>
            </a:r>
            <a:r>
              <a:rPr dirty="0" sz="255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50">
                <a:solidFill>
                  <a:srgbClr val="FFFFFF"/>
                </a:solidFill>
                <a:latin typeface="Trebuchet MS"/>
                <a:cs typeface="Trebuchet MS"/>
              </a:rPr>
              <a:t>месте.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99379" y="3785736"/>
            <a:ext cx="3405504" cy="182308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20"/>
              </a:spcBef>
            </a:pPr>
            <a:r>
              <a:rPr dirty="0" sz="2550" spc="165">
                <a:latin typeface="Trebuchet MS"/>
                <a:cs typeface="Trebuchet MS"/>
              </a:rPr>
              <a:t>Стресс</a:t>
            </a:r>
            <a:r>
              <a:rPr dirty="0" sz="2550" spc="-45">
                <a:latin typeface="Trebuchet MS"/>
                <a:cs typeface="Trebuchet MS"/>
              </a:rPr>
              <a:t> </a:t>
            </a:r>
            <a:r>
              <a:rPr dirty="0" sz="2550" spc="130">
                <a:latin typeface="Trebuchet MS"/>
                <a:cs typeface="Trebuchet MS"/>
              </a:rPr>
              <a:t>также</a:t>
            </a:r>
            <a:r>
              <a:rPr dirty="0" sz="2550" spc="-40">
                <a:latin typeface="Trebuchet MS"/>
                <a:cs typeface="Trebuchet MS"/>
              </a:rPr>
              <a:t> </a:t>
            </a:r>
            <a:r>
              <a:rPr dirty="0" sz="2550" spc="145">
                <a:latin typeface="Trebuchet MS"/>
                <a:cs typeface="Trebuchet MS"/>
              </a:rPr>
              <a:t>может </a:t>
            </a:r>
            <a:r>
              <a:rPr dirty="0" sz="2550" spc="95">
                <a:latin typeface="Trebuchet MS"/>
                <a:cs typeface="Trebuchet MS"/>
              </a:rPr>
              <a:t>влиять</a:t>
            </a:r>
            <a:r>
              <a:rPr dirty="0" sz="2550" spc="-45">
                <a:latin typeface="Trebuchet MS"/>
                <a:cs typeface="Trebuchet MS"/>
              </a:rPr>
              <a:t> </a:t>
            </a:r>
            <a:r>
              <a:rPr dirty="0" sz="2550" spc="50">
                <a:latin typeface="Trebuchet MS"/>
                <a:cs typeface="Trebuchet MS"/>
              </a:rPr>
              <a:t>на </a:t>
            </a:r>
            <a:r>
              <a:rPr dirty="0" sz="2550" spc="105">
                <a:latin typeface="Trebuchet MS"/>
                <a:cs typeface="Trebuchet MS"/>
              </a:rPr>
              <a:t>креативность</a:t>
            </a:r>
            <a:r>
              <a:rPr dirty="0" sz="2550" spc="-5">
                <a:latin typeface="Trebuchet MS"/>
                <a:cs typeface="Trebuchet MS"/>
              </a:rPr>
              <a:t> </a:t>
            </a:r>
            <a:r>
              <a:rPr dirty="0" sz="2550" spc="-50">
                <a:latin typeface="Trebuchet MS"/>
                <a:cs typeface="Trebuchet MS"/>
              </a:rPr>
              <a:t>и </a:t>
            </a:r>
            <a:r>
              <a:rPr dirty="0" sz="2550" spc="75">
                <a:latin typeface="Trebuchet MS"/>
                <a:cs typeface="Trebuchet MS"/>
              </a:rPr>
              <a:t>инновационное </a:t>
            </a:r>
            <a:r>
              <a:rPr dirty="0" sz="2550" spc="35">
                <a:latin typeface="Trebuchet MS"/>
                <a:cs typeface="Trebuchet MS"/>
              </a:rPr>
              <a:t>мышление.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49459" y="3785736"/>
            <a:ext cx="2836545" cy="14706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20"/>
              </a:spcBef>
            </a:pPr>
            <a:r>
              <a:rPr dirty="0" sz="2550" spc="165">
                <a:solidFill>
                  <a:srgbClr val="FFFFFF"/>
                </a:solidFill>
                <a:latin typeface="Trebuchet MS"/>
                <a:cs typeface="Trebuchet MS"/>
              </a:rPr>
              <a:t>Стресс</a:t>
            </a:r>
            <a:r>
              <a:rPr dirty="0" sz="25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85">
                <a:solidFill>
                  <a:srgbClr val="FFFFFF"/>
                </a:solidFill>
                <a:latin typeface="Trebuchet MS"/>
                <a:cs typeface="Trebuchet MS"/>
              </a:rPr>
              <a:t>влияет</a:t>
            </a:r>
            <a:r>
              <a:rPr dirty="0" sz="25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5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550" spc="130">
                <a:solidFill>
                  <a:srgbClr val="FFFFFF"/>
                </a:solidFill>
                <a:latin typeface="Trebuchet MS"/>
                <a:cs typeface="Trebuchet MS"/>
              </a:rPr>
              <a:t>мотивацию</a:t>
            </a:r>
            <a:r>
              <a:rPr dirty="0" sz="255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550" spc="-5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dirty="0" sz="2550" spc="85">
                <a:solidFill>
                  <a:srgbClr val="FFFFFF"/>
                </a:solidFill>
                <a:latin typeface="Trebuchet MS"/>
                <a:cs typeface="Trebuchet MS"/>
              </a:rPr>
              <a:t>вовлечённость </a:t>
            </a:r>
            <a:r>
              <a:rPr dirty="0" sz="2550" spc="65">
                <a:solidFill>
                  <a:srgbClr val="FFFFFF"/>
                </a:solidFill>
                <a:latin typeface="Trebuchet MS"/>
                <a:cs typeface="Trebuchet MS"/>
              </a:rPr>
              <a:t>сотрудников.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099539" y="3785736"/>
            <a:ext cx="3278504" cy="28803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20"/>
              </a:spcBef>
            </a:pPr>
            <a:r>
              <a:rPr dirty="0" sz="2550" spc="65">
                <a:latin typeface="Trebuchet MS"/>
                <a:cs typeface="Trebuchet MS"/>
              </a:rPr>
              <a:t>Управление </a:t>
            </a:r>
            <a:r>
              <a:rPr dirty="0" sz="2550" spc="135">
                <a:latin typeface="Trebuchet MS"/>
                <a:cs typeface="Trebuchet MS"/>
              </a:rPr>
              <a:t>стрессом</a:t>
            </a:r>
            <a:r>
              <a:rPr dirty="0" sz="2550" spc="-35">
                <a:latin typeface="Trebuchet MS"/>
                <a:cs typeface="Trebuchet MS"/>
              </a:rPr>
              <a:t> </a:t>
            </a:r>
            <a:r>
              <a:rPr dirty="0" sz="2550" spc="65">
                <a:latin typeface="Trebuchet MS"/>
                <a:cs typeface="Trebuchet MS"/>
              </a:rPr>
              <a:t>через </a:t>
            </a:r>
            <a:r>
              <a:rPr dirty="0" sz="2550" spc="75">
                <a:latin typeface="Trebuchet MS"/>
                <a:cs typeface="Trebuchet MS"/>
              </a:rPr>
              <a:t>регулярные </a:t>
            </a:r>
            <a:r>
              <a:rPr dirty="0" sz="2550" spc="100">
                <a:latin typeface="Trebuchet MS"/>
                <a:cs typeface="Trebuchet MS"/>
              </a:rPr>
              <a:t>перерывы</a:t>
            </a:r>
            <a:r>
              <a:rPr dirty="0" sz="2550" spc="-55">
                <a:latin typeface="Trebuchet MS"/>
                <a:cs typeface="Trebuchet MS"/>
              </a:rPr>
              <a:t> </a:t>
            </a:r>
            <a:r>
              <a:rPr dirty="0" sz="2550" spc="-50">
                <a:latin typeface="Trebuchet MS"/>
                <a:cs typeface="Trebuchet MS"/>
              </a:rPr>
              <a:t>и </a:t>
            </a:r>
            <a:r>
              <a:rPr dirty="0" sz="2550" spc="50">
                <a:latin typeface="Trebuchet MS"/>
                <a:cs typeface="Trebuchet MS"/>
              </a:rPr>
              <a:t>физическую </a:t>
            </a:r>
            <a:r>
              <a:rPr dirty="0" sz="2550" spc="110">
                <a:latin typeface="Trebuchet MS"/>
                <a:cs typeface="Trebuchet MS"/>
              </a:rPr>
              <a:t>активность</a:t>
            </a:r>
            <a:r>
              <a:rPr dirty="0" sz="2550" spc="-20">
                <a:latin typeface="Trebuchet MS"/>
                <a:cs typeface="Trebuchet MS"/>
              </a:rPr>
              <a:t> </a:t>
            </a:r>
            <a:r>
              <a:rPr dirty="0" sz="2550" spc="145">
                <a:latin typeface="Trebuchet MS"/>
                <a:cs typeface="Trebuchet MS"/>
              </a:rPr>
              <a:t>может </a:t>
            </a:r>
            <a:r>
              <a:rPr dirty="0" sz="2550" spc="105">
                <a:latin typeface="Trebuchet MS"/>
                <a:cs typeface="Trebuchet MS"/>
              </a:rPr>
              <a:t>повысить </a:t>
            </a:r>
            <a:r>
              <a:rPr dirty="0" sz="2550" spc="95">
                <a:latin typeface="Trebuchet MS"/>
                <a:cs typeface="Trebuchet MS"/>
              </a:rPr>
              <a:t>работоспособность.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083228"/>
            <a:ext cx="18288000" cy="8200390"/>
            <a:chOff x="0" y="2083228"/>
            <a:chExt cx="18288000" cy="8200390"/>
          </a:xfrm>
        </p:grpSpPr>
        <p:sp>
          <p:nvSpPr>
            <p:cNvPr id="3" name="object 3" descr=""/>
            <p:cNvSpPr/>
            <p:nvPr/>
          </p:nvSpPr>
          <p:spPr>
            <a:xfrm>
              <a:off x="583879" y="5425896"/>
              <a:ext cx="17135475" cy="4189095"/>
            </a:xfrm>
            <a:custGeom>
              <a:avLst/>
              <a:gdLst/>
              <a:ahLst/>
              <a:cxnLst/>
              <a:rect l="l" t="t" r="r" b="b"/>
              <a:pathLst>
                <a:path w="17135475" h="4189095">
                  <a:moveTo>
                    <a:pt x="17135453" y="4188668"/>
                  </a:moveTo>
                  <a:lnTo>
                    <a:pt x="0" y="4188668"/>
                  </a:lnTo>
                  <a:lnTo>
                    <a:pt x="0" y="714226"/>
                  </a:lnTo>
                  <a:lnTo>
                    <a:pt x="1647" y="665326"/>
                  </a:lnTo>
                  <a:lnTo>
                    <a:pt x="6520" y="617310"/>
                  </a:lnTo>
                  <a:lnTo>
                    <a:pt x="14510" y="570285"/>
                  </a:lnTo>
                  <a:lnTo>
                    <a:pt x="25512" y="524357"/>
                  </a:lnTo>
                  <a:lnTo>
                    <a:pt x="39420" y="479632"/>
                  </a:lnTo>
                  <a:lnTo>
                    <a:pt x="56127" y="436217"/>
                  </a:lnTo>
                  <a:lnTo>
                    <a:pt x="75527" y="394219"/>
                  </a:lnTo>
                  <a:lnTo>
                    <a:pt x="97512" y="353743"/>
                  </a:lnTo>
                  <a:lnTo>
                    <a:pt x="121978" y="314895"/>
                  </a:lnTo>
                  <a:lnTo>
                    <a:pt x="148818" y="277784"/>
                  </a:lnTo>
                  <a:lnTo>
                    <a:pt x="177924" y="242514"/>
                  </a:lnTo>
                  <a:lnTo>
                    <a:pt x="209192" y="209192"/>
                  </a:lnTo>
                  <a:lnTo>
                    <a:pt x="242514" y="177924"/>
                  </a:lnTo>
                  <a:lnTo>
                    <a:pt x="277784" y="148818"/>
                  </a:lnTo>
                  <a:lnTo>
                    <a:pt x="314895" y="121978"/>
                  </a:lnTo>
                  <a:lnTo>
                    <a:pt x="353742" y="97512"/>
                  </a:lnTo>
                  <a:lnTo>
                    <a:pt x="394218" y="75527"/>
                  </a:lnTo>
                  <a:lnTo>
                    <a:pt x="436217" y="56127"/>
                  </a:lnTo>
                  <a:lnTo>
                    <a:pt x="479632" y="39420"/>
                  </a:lnTo>
                  <a:lnTo>
                    <a:pt x="524357" y="25512"/>
                  </a:lnTo>
                  <a:lnTo>
                    <a:pt x="570285" y="14510"/>
                  </a:lnTo>
                  <a:lnTo>
                    <a:pt x="617310" y="6520"/>
                  </a:lnTo>
                  <a:lnTo>
                    <a:pt x="665326" y="1647"/>
                  </a:lnTo>
                  <a:lnTo>
                    <a:pt x="714226" y="0"/>
                  </a:lnTo>
                  <a:lnTo>
                    <a:pt x="16421191" y="0"/>
                  </a:lnTo>
                  <a:lnTo>
                    <a:pt x="16470096" y="1647"/>
                  </a:lnTo>
                  <a:lnTo>
                    <a:pt x="16518116" y="6520"/>
                  </a:lnTo>
                  <a:lnTo>
                    <a:pt x="16565145" y="14510"/>
                  </a:lnTo>
                  <a:lnTo>
                    <a:pt x="16611077" y="25512"/>
                  </a:lnTo>
                  <a:lnTo>
                    <a:pt x="16655805" y="39420"/>
                  </a:lnTo>
                  <a:lnTo>
                    <a:pt x="16699222" y="56127"/>
                  </a:lnTo>
                  <a:lnTo>
                    <a:pt x="16741223" y="75527"/>
                  </a:lnTo>
                  <a:lnTo>
                    <a:pt x="16781701" y="97512"/>
                  </a:lnTo>
                  <a:lnTo>
                    <a:pt x="16820550" y="121978"/>
                  </a:lnTo>
                  <a:lnTo>
                    <a:pt x="16857664" y="148818"/>
                  </a:lnTo>
                  <a:lnTo>
                    <a:pt x="16892935" y="177924"/>
                  </a:lnTo>
                  <a:lnTo>
                    <a:pt x="16926258" y="209192"/>
                  </a:lnTo>
                  <a:lnTo>
                    <a:pt x="16957526" y="242514"/>
                  </a:lnTo>
                  <a:lnTo>
                    <a:pt x="16986634" y="277784"/>
                  </a:lnTo>
                  <a:lnTo>
                    <a:pt x="17013474" y="314895"/>
                  </a:lnTo>
                  <a:lnTo>
                    <a:pt x="17037940" y="353743"/>
                  </a:lnTo>
                  <a:lnTo>
                    <a:pt x="17059926" y="394219"/>
                  </a:lnTo>
                  <a:lnTo>
                    <a:pt x="17079326" y="436217"/>
                  </a:lnTo>
                  <a:lnTo>
                    <a:pt x="17096033" y="479632"/>
                  </a:lnTo>
                  <a:lnTo>
                    <a:pt x="17109941" y="524357"/>
                  </a:lnTo>
                  <a:lnTo>
                    <a:pt x="17120943" y="570285"/>
                  </a:lnTo>
                  <a:lnTo>
                    <a:pt x="17128933" y="617310"/>
                  </a:lnTo>
                  <a:lnTo>
                    <a:pt x="17133806" y="665326"/>
                  </a:lnTo>
                  <a:lnTo>
                    <a:pt x="17135453" y="714226"/>
                  </a:lnTo>
                  <a:lnTo>
                    <a:pt x="17135453" y="4188668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807836"/>
              <a:ext cx="18288000" cy="4475480"/>
            </a:xfrm>
            <a:custGeom>
              <a:avLst/>
              <a:gdLst/>
              <a:ahLst/>
              <a:cxnLst/>
              <a:rect l="l" t="t" r="r" b="b"/>
              <a:pathLst>
                <a:path w="18288000" h="4475480">
                  <a:moveTo>
                    <a:pt x="18287999" y="4475352"/>
                  </a:moveTo>
                  <a:lnTo>
                    <a:pt x="0" y="4475352"/>
                  </a:lnTo>
                  <a:lnTo>
                    <a:pt x="0" y="654224"/>
                  </a:lnTo>
                  <a:lnTo>
                    <a:pt x="15424" y="574375"/>
                  </a:lnTo>
                  <a:lnTo>
                    <a:pt x="28142" y="529907"/>
                  </a:lnTo>
                  <a:lnTo>
                    <a:pt x="43442" y="486592"/>
                  </a:lnTo>
                  <a:lnTo>
                    <a:pt x="61234" y="444520"/>
                  </a:lnTo>
                  <a:lnTo>
                    <a:pt x="81430" y="403780"/>
                  </a:lnTo>
                  <a:lnTo>
                    <a:pt x="103939" y="364461"/>
                  </a:lnTo>
                  <a:lnTo>
                    <a:pt x="128673" y="326653"/>
                  </a:lnTo>
                  <a:lnTo>
                    <a:pt x="155543" y="290444"/>
                  </a:lnTo>
                  <a:lnTo>
                    <a:pt x="184458" y="255925"/>
                  </a:lnTo>
                  <a:lnTo>
                    <a:pt x="215330" y="223184"/>
                  </a:lnTo>
                  <a:lnTo>
                    <a:pt x="248070" y="192311"/>
                  </a:lnTo>
                  <a:lnTo>
                    <a:pt x="282588" y="163395"/>
                  </a:lnTo>
                  <a:lnTo>
                    <a:pt x="318796" y="136525"/>
                  </a:lnTo>
                  <a:lnTo>
                    <a:pt x="356603" y="111790"/>
                  </a:lnTo>
                  <a:lnTo>
                    <a:pt x="395920" y="89280"/>
                  </a:lnTo>
                  <a:lnTo>
                    <a:pt x="436659" y="69084"/>
                  </a:lnTo>
                  <a:lnTo>
                    <a:pt x="478730" y="51291"/>
                  </a:lnTo>
                  <a:lnTo>
                    <a:pt x="522044" y="35990"/>
                  </a:lnTo>
                  <a:lnTo>
                    <a:pt x="566511" y="23272"/>
                  </a:lnTo>
                  <a:lnTo>
                    <a:pt x="612043" y="13224"/>
                  </a:lnTo>
                  <a:lnTo>
                    <a:pt x="658549" y="5937"/>
                  </a:lnTo>
                  <a:lnTo>
                    <a:pt x="705942" y="1499"/>
                  </a:lnTo>
                  <a:lnTo>
                    <a:pt x="754130" y="0"/>
                  </a:lnTo>
                  <a:lnTo>
                    <a:pt x="17565272" y="0"/>
                  </a:lnTo>
                  <a:lnTo>
                    <a:pt x="17613458" y="1499"/>
                  </a:lnTo>
                  <a:lnTo>
                    <a:pt x="17660847" y="5937"/>
                  </a:lnTo>
                  <a:lnTo>
                    <a:pt x="17707352" y="13224"/>
                  </a:lnTo>
                  <a:lnTo>
                    <a:pt x="17752882" y="23272"/>
                  </a:lnTo>
                  <a:lnTo>
                    <a:pt x="17797348" y="35990"/>
                  </a:lnTo>
                  <a:lnTo>
                    <a:pt x="17840661" y="51291"/>
                  </a:lnTo>
                  <a:lnTo>
                    <a:pt x="17882731" y="69084"/>
                  </a:lnTo>
                  <a:lnTo>
                    <a:pt x="17923470" y="89280"/>
                  </a:lnTo>
                  <a:lnTo>
                    <a:pt x="17962787" y="111790"/>
                  </a:lnTo>
                  <a:lnTo>
                    <a:pt x="18000595" y="136525"/>
                  </a:lnTo>
                  <a:lnTo>
                    <a:pt x="18036802" y="163395"/>
                  </a:lnTo>
                  <a:lnTo>
                    <a:pt x="18071321" y="192311"/>
                  </a:lnTo>
                  <a:lnTo>
                    <a:pt x="18104062" y="223184"/>
                  </a:lnTo>
                  <a:lnTo>
                    <a:pt x="18134935" y="255925"/>
                  </a:lnTo>
                  <a:lnTo>
                    <a:pt x="18163851" y="290444"/>
                  </a:lnTo>
                  <a:lnTo>
                    <a:pt x="18190722" y="326653"/>
                  </a:lnTo>
                  <a:lnTo>
                    <a:pt x="18215457" y="364461"/>
                  </a:lnTo>
                  <a:lnTo>
                    <a:pt x="18237967" y="403780"/>
                  </a:lnTo>
                  <a:lnTo>
                    <a:pt x="18258163" y="444520"/>
                  </a:lnTo>
                  <a:lnTo>
                    <a:pt x="18275957" y="486592"/>
                  </a:lnTo>
                  <a:lnTo>
                    <a:pt x="18287999" y="520683"/>
                  </a:lnTo>
                  <a:lnTo>
                    <a:pt x="18287999" y="4475352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4655" y="2083228"/>
              <a:ext cx="2695574" cy="334327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62877" y="7102601"/>
              <a:ext cx="1236957" cy="118186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680" rIns="0" bIns="0" rtlCol="0" vert="horz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840"/>
              </a:spcBef>
            </a:pPr>
            <a:r>
              <a:rPr dirty="0" sz="8450"/>
              <a:t>Стратегии</a:t>
            </a:r>
            <a:r>
              <a:rPr dirty="0" sz="8450" spc="-100"/>
              <a:t> </a:t>
            </a:r>
            <a:r>
              <a:rPr dirty="0" sz="8450"/>
              <a:t>преодоления</a:t>
            </a:r>
            <a:r>
              <a:rPr dirty="0" sz="8450" spc="-100"/>
              <a:t> </a:t>
            </a:r>
            <a:r>
              <a:rPr dirty="0" sz="8450" spc="-10"/>
              <a:t>стресса: </a:t>
            </a:r>
            <a:r>
              <a:rPr dirty="0" sz="8450"/>
              <a:t>физические</a:t>
            </a:r>
            <a:r>
              <a:rPr dirty="0" sz="8450" spc="-55"/>
              <a:t> </a:t>
            </a:r>
            <a:r>
              <a:rPr dirty="0" sz="8450" spc="-10"/>
              <a:t>упражнения</a:t>
            </a:r>
            <a:endParaRPr sz="8450"/>
          </a:p>
        </p:txBody>
      </p:sp>
      <p:sp>
        <p:nvSpPr>
          <p:cNvPr id="8" name="object 8" descr=""/>
          <p:cNvSpPr txBox="1"/>
          <p:nvPr/>
        </p:nvSpPr>
        <p:spPr>
          <a:xfrm>
            <a:off x="566419" y="6344665"/>
            <a:ext cx="17006570" cy="3303904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810"/>
              </a:spcBef>
            </a:pPr>
            <a:r>
              <a:rPr dirty="0" sz="5750" spc="235">
                <a:solidFill>
                  <a:srgbClr val="FFFFFF"/>
                </a:solidFill>
                <a:latin typeface="Trebuchet MS"/>
                <a:cs typeface="Trebuchet MS"/>
              </a:rPr>
              <a:t>Регулярные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105">
                <a:solidFill>
                  <a:srgbClr val="FFFFFF"/>
                </a:solidFill>
                <a:latin typeface="Trebuchet MS"/>
                <a:cs typeface="Trebuchet MS"/>
              </a:rPr>
              <a:t>физические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35">
                <a:solidFill>
                  <a:srgbClr val="FFFFFF"/>
                </a:solidFill>
                <a:latin typeface="Trebuchet MS"/>
                <a:cs typeface="Trebuchet MS"/>
              </a:rPr>
              <a:t>упражнения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320">
                <a:solidFill>
                  <a:srgbClr val="FFFFFF"/>
                </a:solidFill>
                <a:latin typeface="Trebuchet MS"/>
                <a:cs typeface="Trebuchet MS"/>
              </a:rPr>
              <a:t>снижают </a:t>
            </a:r>
            <a:r>
              <a:rPr dirty="0" sz="5750" spc="254">
                <a:solidFill>
                  <a:srgbClr val="FFFFFF"/>
                </a:solidFill>
                <a:latin typeface="Trebuchet MS"/>
                <a:cs typeface="Trebuchet MS"/>
              </a:rPr>
              <a:t>уровень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175">
                <a:solidFill>
                  <a:srgbClr val="FFFFFF"/>
                </a:solidFill>
                <a:latin typeface="Trebuchet MS"/>
                <a:cs typeface="Trebuchet MS"/>
              </a:rPr>
              <a:t>кортизола,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70">
                <a:solidFill>
                  <a:srgbClr val="FFFFFF"/>
                </a:solidFill>
                <a:latin typeface="Trebuchet MS"/>
                <a:cs typeface="Trebuchet MS"/>
              </a:rPr>
              <a:t>гормона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15">
                <a:solidFill>
                  <a:srgbClr val="FFFFFF"/>
                </a:solidFill>
                <a:latin typeface="Trebuchet MS"/>
                <a:cs typeface="Trebuchet MS"/>
              </a:rPr>
              <a:t>стресса,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15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dirty="0" sz="5750" spc="229">
                <a:solidFill>
                  <a:srgbClr val="FFFFFF"/>
                </a:solidFill>
                <a:latin typeface="Trebuchet MS"/>
                <a:cs typeface="Trebuchet MS"/>
              </a:rPr>
              <a:t>организме</a:t>
            </a:r>
            <a:r>
              <a:rPr dirty="0" sz="57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130">
                <a:solidFill>
                  <a:srgbClr val="FFFFFF"/>
                </a:solidFill>
                <a:latin typeface="Trebuchet MS"/>
                <a:cs typeface="Trebuchet MS"/>
              </a:rPr>
              <a:t>человека.</a:t>
            </a:r>
            <a:r>
              <a:rPr dirty="0" sz="57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42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dirty="0" sz="57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90">
                <a:solidFill>
                  <a:srgbClr val="FFFFFF"/>
                </a:solidFill>
                <a:latin typeface="Trebuchet MS"/>
                <a:cs typeface="Trebuchet MS"/>
              </a:rPr>
              <a:t>помогает</a:t>
            </a:r>
            <a:r>
              <a:rPr dirty="0" sz="57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60">
                <a:solidFill>
                  <a:srgbClr val="FFFFFF"/>
                </a:solidFill>
                <a:latin typeface="Trebuchet MS"/>
                <a:cs typeface="Trebuchet MS"/>
              </a:rPr>
              <a:t>уменьшить </a:t>
            </a:r>
            <a:r>
              <a:rPr dirty="0" sz="5750" spc="320">
                <a:solidFill>
                  <a:srgbClr val="FFFFFF"/>
                </a:solidFill>
                <a:latin typeface="Trebuchet MS"/>
                <a:cs typeface="Trebuchet MS"/>
              </a:rPr>
              <a:t>чувство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310">
                <a:solidFill>
                  <a:srgbClr val="FFFFFF"/>
                </a:solidFill>
                <a:latin typeface="Trebuchet MS"/>
                <a:cs typeface="Trebuchet MS"/>
              </a:rPr>
              <a:t>тревожности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13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57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270">
                <a:solidFill>
                  <a:srgbClr val="FFFFFF"/>
                </a:solidFill>
                <a:latin typeface="Trebuchet MS"/>
                <a:cs typeface="Trebuchet MS"/>
              </a:rPr>
              <a:t>улучшить</a:t>
            </a:r>
            <a:r>
              <a:rPr dirty="0" sz="57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750" spc="160">
                <a:solidFill>
                  <a:srgbClr val="FFFFFF"/>
                </a:solidFill>
                <a:latin typeface="Trebuchet MS"/>
                <a:cs typeface="Trebuchet MS"/>
              </a:rPr>
              <a:t>настроение.</a:t>
            </a:r>
            <a:endParaRPr sz="5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6718" y="0"/>
            <a:ext cx="10241280" cy="10287000"/>
            <a:chOff x="8046718" y="0"/>
            <a:chExt cx="1024128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8046718" y="0"/>
              <a:ext cx="10241280" cy="5185410"/>
            </a:xfrm>
            <a:custGeom>
              <a:avLst/>
              <a:gdLst/>
              <a:ahLst/>
              <a:cxnLst/>
              <a:rect l="l" t="t" r="r" b="b"/>
              <a:pathLst>
                <a:path w="10241280" h="5185410">
                  <a:moveTo>
                    <a:pt x="10241278" y="5185409"/>
                  </a:moveTo>
                  <a:lnTo>
                    <a:pt x="826807" y="5185409"/>
                  </a:lnTo>
                  <a:lnTo>
                    <a:pt x="815632" y="5185042"/>
                  </a:lnTo>
                  <a:lnTo>
                    <a:pt x="763020" y="5182462"/>
                  </a:lnTo>
                  <a:lnTo>
                    <a:pt x="713741" y="5179028"/>
                  </a:lnTo>
                  <a:lnTo>
                    <a:pt x="667556" y="5174620"/>
                  </a:lnTo>
                  <a:lnTo>
                    <a:pt x="624225" y="5169115"/>
                  </a:lnTo>
                  <a:lnTo>
                    <a:pt x="583510" y="5162390"/>
                  </a:lnTo>
                  <a:lnTo>
                    <a:pt x="545172" y="5154325"/>
                  </a:lnTo>
                  <a:lnTo>
                    <a:pt x="474670" y="5133685"/>
                  </a:lnTo>
                  <a:lnTo>
                    <a:pt x="410808" y="5106219"/>
                  </a:lnTo>
                  <a:lnTo>
                    <a:pt x="368577" y="5082974"/>
                  </a:lnTo>
                  <a:lnTo>
                    <a:pt x="328056" y="5057212"/>
                  </a:lnTo>
                  <a:lnTo>
                    <a:pt x="289346" y="5029034"/>
                  </a:lnTo>
                  <a:lnTo>
                    <a:pt x="252547" y="4998542"/>
                  </a:lnTo>
                  <a:lnTo>
                    <a:pt x="217759" y="4965835"/>
                  </a:lnTo>
                  <a:lnTo>
                    <a:pt x="185082" y="4931015"/>
                  </a:lnTo>
                  <a:lnTo>
                    <a:pt x="154618" y="4894181"/>
                  </a:lnTo>
                  <a:lnTo>
                    <a:pt x="126466" y="4855435"/>
                  </a:lnTo>
                  <a:lnTo>
                    <a:pt x="100727" y="4814876"/>
                  </a:lnTo>
                  <a:lnTo>
                    <a:pt x="77501" y="4772605"/>
                  </a:lnTo>
                  <a:lnTo>
                    <a:pt x="50062" y="4708683"/>
                  </a:lnTo>
                  <a:lnTo>
                    <a:pt x="29442" y="4638115"/>
                  </a:lnTo>
                  <a:lnTo>
                    <a:pt x="21385" y="4599742"/>
                  </a:lnTo>
                  <a:lnTo>
                    <a:pt x="14668" y="4558989"/>
                  </a:lnTo>
                  <a:lnTo>
                    <a:pt x="9168" y="4515618"/>
                  </a:lnTo>
                  <a:lnTo>
                    <a:pt x="4764" y="4469390"/>
                  </a:lnTo>
                  <a:lnTo>
                    <a:pt x="1334" y="4420065"/>
                  </a:lnTo>
                  <a:lnTo>
                    <a:pt x="0" y="4392801"/>
                  </a:lnTo>
                  <a:lnTo>
                    <a:pt x="0" y="785413"/>
                  </a:lnTo>
                  <a:lnTo>
                    <a:pt x="4764" y="708823"/>
                  </a:lnTo>
                  <a:lnTo>
                    <a:pt x="9168" y="662595"/>
                  </a:lnTo>
                  <a:lnTo>
                    <a:pt x="14668" y="619223"/>
                  </a:lnTo>
                  <a:lnTo>
                    <a:pt x="21385" y="578471"/>
                  </a:lnTo>
                  <a:lnTo>
                    <a:pt x="29442" y="540097"/>
                  </a:lnTo>
                  <a:lnTo>
                    <a:pt x="50062" y="469529"/>
                  </a:lnTo>
                  <a:lnTo>
                    <a:pt x="77501" y="405607"/>
                  </a:lnTo>
                  <a:lnTo>
                    <a:pt x="100727" y="363337"/>
                  </a:lnTo>
                  <a:lnTo>
                    <a:pt x="126466" y="322778"/>
                  </a:lnTo>
                  <a:lnTo>
                    <a:pt x="154618" y="284032"/>
                  </a:lnTo>
                  <a:lnTo>
                    <a:pt x="185082" y="247199"/>
                  </a:lnTo>
                  <a:lnTo>
                    <a:pt x="217759" y="212379"/>
                  </a:lnTo>
                  <a:lnTo>
                    <a:pt x="252547" y="179672"/>
                  </a:lnTo>
                  <a:lnTo>
                    <a:pt x="289346" y="149180"/>
                  </a:lnTo>
                  <a:lnTo>
                    <a:pt x="328056" y="121001"/>
                  </a:lnTo>
                  <a:lnTo>
                    <a:pt x="368577" y="95238"/>
                  </a:lnTo>
                  <a:lnTo>
                    <a:pt x="410808" y="71990"/>
                  </a:lnTo>
                  <a:lnTo>
                    <a:pt x="474670" y="44526"/>
                  </a:lnTo>
                  <a:lnTo>
                    <a:pt x="545172" y="23887"/>
                  </a:lnTo>
                  <a:lnTo>
                    <a:pt x="583510" y="15823"/>
                  </a:lnTo>
                  <a:lnTo>
                    <a:pt x="624225" y="9099"/>
                  </a:lnTo>
                  <a:lnTo>
                    <a:pt x="667556" y="3594"/>
                  </a:lnTo>
                  <a:lnTo>
                    <a:pt x="705213" y="0"/>
                  </a:lnTo>
                  <a:lnTo>
                    <a:pt x="10241278" y="0"/>
                  </a:lnTo>
                  <a:lnTo>
                    <a:pt x="10241278" y="5185409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046718" y="5155145"/>
              <a:ext cx="10241280" cy="5132070"/>
            </a:xfrm>
            <a:custGeom>
              <a:avLst/>
              <a:gdLst/>
              <a:ahLst/>
              <a:cxnLst/>
              <a:rect l="l" t="t" r="r" b="b"/>
              <a:pathLst>
                <a:path w="10241280" h="5132070">
                  <a:moveTo>
                    <a:pt x="10241278" y="5131854"/>
                  </a:moveTo>
                  <a:lnTo>
                    <a:pt x="441544" y="5131854"/>
                  </a:lnTo>
                  <a:lnTo>
                    <a:pt x="410808" y="5117434"/>
                  </a:lnTo>
                  <a:lnTo>
                    <a:pt x="368577" y="5094188"/>
                  </a:lnTo>
                  <a:lnTo>
                    <a:pt x="328056" y="5068426"/>
                  </a:lnTo>
                  <a:lnTo>
                    <a:pt x="289346" y="5040249"/>
                  </a:lnTo>
                  <a:lnTo>
                    <a:pt x="252547" y="5009757"/>
                  </a:lnTo>
                  <a:lnTo>
                    <a:pt x="217759" y="4977050"/>
                  </a:lnTo>
                  <a:lnTo>
                    <a:pt x="185082" y="4942230"/>
                  </a:lnTo>
                  <a:lnTo>
                    <a:pt x="154618" y="4905396"/>
                  </a:lnTo>
                  <a:lnTo>
                    <a:pt x="126466" y="4866649"/>
                  </a:lnTo>
                  <a:lnTo>
                    <a:pt x="100727" y="4826090"/>
                  </a:lnTo>
                  <a:lnTo>
                    <a:pt x="77501" y="4783820"/>
                  </a:lnTo>
                  <a:lnTo>
                    <a:pt x="50062" y="4719898"/>
                  </a:lnTo>
                  <a:lnTo>
                    <a:pt x="29442" y="4649330"/>
                  </a:lnTo>
                  <a:lnTo>
                    <a:pt x="21385" y="4610956"/>
                  </a:lnTo>
                  <a:lnTo>
                    <a:pt x="14668" y="4570204"/>
                  </a:lnTo>
                  <a:lnTo>
                    <a:pt x="9168" y="4526833"/>
                  </a:lnTo>
                  <a:lnTo>
                    <a:pt x="4764" y="4480605"/>
                  </a:lnTo>
                  <a:lnTo>
                    <a:pt x="1334" y="4431280"/>
                  </a:lnTo>
                  <a:lnTo>
                    <a:pt x="0" y="4404015"/>
                  </a:lnTo>
                  <a:lnTo>
                    <a:pt x="0" y="796627"/>
                  </a:lnTo>
                  <a:lnTo>
                    <a:pt x="4764" y="720038"/>
                  </a:lnTo>
                  <a:lnTo>
                    <a:pt x="9168" y="673809"/>
                  </a:lnTo>
                  <a:lnTo>
                    <a:pt x="14668" y="630438"/>
                  </a:lnTo>
                  <a:lnTo>
                    <a:pt x="21385" y="589685"/>
                  </a:lnTo>
                  <a:lnTo>
                    <a:pt x="29442" y="551311"/>
                  </a:lnTo>
                  <a:lnTo>
                    <a:pt x="50062" y="480744"/>
                  </a:lnTo>
                  <a:lnTo>
                    <a:pt x="77501" y="416821"/>
                  </a:lnTo>
                  <a:lnTo>
                    <a:pt x="100727" y="374551"/>
                  </a:lnTo>
                  <a:lnTo>
                    <a:pt x="126466" y="333993"/>
                  </a:lnTo>
                  <a:lnTo>
                    <a:pt x="154618" y="295247"/>
                  </a:lnTo>
                  <a:lnTo>
                    <a:pt x="185082" y="258414"/>
                  </a:lnTo>
                  <a:lnTo>
                    <a:pt x="217759" y="223593"/>
                  </a:lnTo>
                  <a:lnTo>
                    <a:pt x="252547" y="190887"/>
                  </a:lnTo>
                  <a:lnTo>
                    <a:pt x="289346" y="160394"/>
                  </a:lnTo>
                  <a:lnTo>
                    <a:pt x="328056" y="132216"/>
                  </a:lnTo>
                  <a:lnTo>
                    <a:pt x="368577" y="106453"/>
                  </a:lnTo>
                  <a:lnTo>
                    <a:pt x="410808" y="83205"/>
                  </a:lnTo>
                  <a:lnTo>
                    <a:pt x="474670" y="55741"/>
                  </a:lnTo>
                  <a:lnTo>
                    <a:pt x="545172" y="35102"/>
                  </a:lnTo>
                  <a:lnTo>
                    <a:pt x="583510" y="27037"/>
                  </a:lnTo>
                  <a:lnTo>
                    <a:pt x="624225" y="20313"/>
                  </a:lnTo>
                  <a:lnTo>
                    <a:pt x="667556" y="14808"/>
                  </a:lnTo>
                  <a:lnTo>
                    <a:pt x="713741" y="10400"/>
                  </a:lnTo>
                  <a:lnTo>
                    <a:pt x="763020" y="6967"/>
                  </a:lnTo>
                  <a:lnTo>
                    <a:pt x="815632" y="4387"/>
                  </a:lnTo>
                  <a:lnTo>
                    <a:pt x="871816" y="2539"/>
                  </a:lnTo>
                  <a:lnTo>
                    <a:pt x="931810" y="1300"/>
                  </a:lnTo>
                  <a:lnTo>
                    <a:pt x="1214673" y="0"/>
                  </a:lnTo>
                  <a:lnTo>
                    <a:pt x="10241278" y="0"/>
                  </a:lnTo>
                  <a:lnTo>
                    <a:pt x="10241278" y="5131854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008119"/>
            <a:ext cx="5714999" cy="571499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3658966" y="3939073"/>
            <a:ext cx="531495" cy="545465"/>
          </a:xfrm>
          <a:custGeom>
            <a:avLst/>
            <a:gdLst/>
            <a:ahLst/>
            <a:cxnLst/>
            <a:rect l="l" t="t" r="r" b="b"/>
            <a:pathLst>
              <a:path w="531494" h="545464">
                <a:moveTo>
                  <a:pt x="0" y="252580"/>
                </a:moveTo>
                <a:lnTo>
                  <a:pt x="37665" y="219143"/>
                </a:lnTo>
                <a:lnTo>
                  <a:pt x="77554" y="187808"/>
                </a:lnTo>
                <a:lnTo>
                  <a:pt x="119377" y="158561"/>
                </a:lnTo>
                <a:lnTo>
                  <a:pt x="162844" y="131389"/>
                </a:lnTo>
                <a:lnTo>
                  <a:pt x="207667" y="106277"/>
                </a:lnTo>
                <a:lnTo>
                  <a:pt x="253555" y="83214"/>
                </a:lnTo>
                <a:lnTo>
                  <a:pt x="300220" y="62185"/>
                </a:lnTo>
                <a:lnTo>
                  <a:pt x="347372" y="43177"/>
                </a:lnTo>
                <a:lnTo>
                  <a:pt x="394722" y="26178"/>
                </a:lnTo>
                <a:lnTo>
                  <a:pt x="439177" y="12370"/>
                </a:lnTo>
                <a:lnTo>
                  <a:pt x="484197" y="0"/>
                </a:lnTo>
                <a:lnTo>
                  <a:pt x="490229" y="22350"/>
                </a:lnTo>
                <a:lnTo>
                  <a:pt x="496091" y="45116"/>
                </a:lnTo>
                <a:lnTo>
                  <a:pt x="501363" y="67191"/>
                </a:lnTo>
                <a:lnTo>
                  <a:pt x="445421" y="67191"/>
                </a:lnTo>
                <a:lnTo>
                  <a:pt x="444142" y="67567"/>
                </a:lnTo>
                <a:lnTo>
                  <a:pt x="389974" y="84148"/>
                </a:lnTo>
                <a:lnTo>
                  <a:pt x="338723" y="101372"/>
                </a:lnTo>
                <a:lnTo>
                  <a:pt x="287905" y="119888"/>
                </a:lnTo>
                <a:lnTo>
                  <a:pt x="237556" y="139627"/>
                </a:lnTo>
                <a:lnTo>
                  <a:pt x="187713" y="160524"/>
                </a:lnTo>
                <a:lnTo>
                  <a:pt x="140015" y="181916"/>
                </a:lnTo>
                <a:lnTo>
                  <a:pt x="92912" y="204510"/>
                </a:lnTo>
                <a:lnTo>
                  <a:pt x="46281" y="228124"/>
                </a:lnTo>
                <a:lnTo>
                  <a:pt x="0" y="252580"/>
                </a:lnTo>
                <a:close/>
              </a:path>
              <a:path w="531494" h="545464">
                <a:moveTo>
                  <a:pt x="507365" y="545084"/>
                </a:moveTo>
                <a:lnTo>
                  <a:pt x="504812" y="480573"/>
                </a:lnTo>
                <a:lnTo>
                  <a:pt x="500821" y="416259"/>
                </a:lnTo>
                <a:lnTo>
                  <a:pt x="496258" y="364668"/>
                </a:lnTo>
                <a:lnTo>
                  <a:pt x="490440" y="313189"/>
                </a:lnTo>
                <a:lnTo>
                  <a:pt x="483409" y="261866"/>
                </a:lnTo>
                <a:lnTo>
                  <a:pt x="475208" y="210740"/>
                </a:lnTo>
                <a:lnTo>
                  <a:pt x="461612" y="138684"/>
                </a:lnTo>
                <a:lnTo>
                  <a:pt x="445421" y="67191"/>
                </a:lnTo>
                <a:lnTo>
                  <a:pt x="501363" y="67191"/>
                </a:lnTo>
                <a:lnTo>
                  <a:pt x="515843" y="142906"/>
                </a:lnTo>
                <a:lnTo>
                  <a:pt x="523114" y="195702"/>
                </a:lnTo>
                <a:lnTo>
                  <a:pt x="528087" y="248759"/>
                </a:lnTo>
                <a:lnTo>
                  <a:pt x="530684" y="301931"/>
                </a:lnTo>
                <a:lnTo>
                  <a:pt x="530891" y="350901"/>
                </a:lnTo>
                <a:lnTo>
                  <a:pt x="528910" y="399885"/>
                </a:lnTo>
                <a:lnTo>
                  <a:pt x="524493" y="448699"/>
                </a:lnTo>
                <a:lnTo>
                  <a:pt x="517394" y="497160"/>
                </a:lnTo>
                <a:lnTo>
                  <a:pt x="507365" y="545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723041" y="4894520"/>
            <a:ext cx="1498600" cy="715010"/>
          </a:xfrm>
          <a:custGeom>
            <a:avLst/>
            <a:gdLst/>
            <a:ahLst/>
            <a:cxnLst/>
            <a:rect l="l" t="t" r="r" b="b"/>
            <a:pathLst>
              <a:path w="1498600" h="715010">
                <a:moveTo>
                  <a:pt x="68356" y="123191"/>
                </a:moveTo>
                <a:lnTo>
                  <a:pt x="12674" y="123191"/>
                </a:lnTo>
                <a:lnTo>
                  <a:pt x="55757" y="98993"/>
                </a:lnTo>
                <a:lnTo>
                  <a:pt x="99733" y="76409"/>
                </a:lnTo>
                <a:lnTo>
                  <a:pt x="144527" y="55469"/>
                </a:lnTo>
                <a:lnTo>
                  <a:pt x="190068" y="36203"/>
                </a:lnTo>
                <a:lnTo>
                  <a:pt x="236281" y="18642"/>
                </a:lnTo>
                <a:lnTo>
                  <a:pt x="283094" y="2816"/>
                </a:lnTo>
                <a:lnTo>
                  <a:pt x="292195" y="0"/>
                </a:lnTo>
                <a:lnTo>
                  <a:pt x="257895" y="16450"/>
                </a:lnTo>
                <a:lnTo>
                  <a:pt x="213568" y="38852"/>
                </a:lnTo>
                <a:lnTo>
                  <a:pt x="169788" y="62337"/>
                </a:lnTo>
                <a:lnTo>
                  <a:pt x="126651" y="86970"/>
                </a:lnTo>
                <a:lnTo>
                  <a:pt x="84252" y="112817"/>
                </a:lnTo>
                <a:lnTo>
                  <a:pt x="68356" y="123191"/>
                </a:lnTo>
                <a:close/>
              </a:path>
              <a:path w="1498600" h="715010">
                <a:moveTo>
                  <a:pt x="859108" y="714498"/>
                </a:moveTo>
                <a:lnTo>
                  <a:pt x="810466" y="712369"/>
                </a:lnTo>
                <a:lnTo>
                  <a:pt x="762063" y="707374"/>
                </a:lnTo>
                <a:lnTo>
                  <a:pt x="713776" y="699299"/>
                </a:lnTo>
                <a:lnTo>
                  <a:pt x="666300" y="688082"/>
                </a:lnTo>
                <a:lnTo>
                  <a:pt x="619697" y="673909"/>
                </a:lnTo>
                <a:lnTo>
                  <a:pt x="574030" y="656964"/>
                </a:lnTo>
                <a:lnTo>
                  <a:pt x="529361" y="637433"/>
                </a:lnTo>
                <a:lnTo>
                  <a:pt x="485755" y="615500"/>
                </a:lnTo>
                <a:lnTo>
                  <a:pt x="443272" y="591349"/>
                </a:lnTo>
                <a:lnTo>
                  <a:pt x="401977" y="565167"/>
                </a:lnTo>
                <a:lnTo>
                  <a:pt x="361931" y="537138"/>
                </a:lnTo>
                <a:lnTo>
                  <a:pt x="323197" y="507446"/>
                </a:lnTo>
                <a:lnTo>
                  <a:pt x="285839" y="476277"/>
                </a:lnTo>
                <a:lnTo>
                  <a:pt x="250002" y="443881"/>
                </a:lnTo>
                <a:lnTo>
                  <a:pt x="215348" y="410249"/>
                </a:lnTo>
                <a:lnTo>
                  <a:pt x="181903" y="375430"/>
                </a:lnTo>
                <a:lnTo>
                  <a:pt x="149695" y="339475"/>
                </a:lnTo>
                <a:lnTo>
                  <a:pt x="118748" y="302432"/>
                </a:lnTo>
                <a:lnTo>
                  <a:pt x="89092" y="264351"/>
                </a:lnTo>
                <a:lnTo>
                  <a:pt x="60751" y="225281"/>
                </a:lnTo>
                <a:lnTo>
                  <a:pt x="33753" y="185272"/>
                </a:lnTo>
                <a:lnTo>
                  <a:pt x="8123" y="144374"/>
                </a:lnTo>
                <a:lnTo>
                  <a:pt x="0" y="130703"/>
                </a:lnTo>
                <a:lnTo>
                  <a:pt x="12712" y="123116"/>
                </a:lnTo>
                <a:lnTo>
                  <a:pt x="68356" y="123191"/>
                </a:lnTo>
                <a:lnTo>
                  <a:pt x="75603" y="184085"/>
                </a:lnTo>
                <a:lnTo>
                  <a:pt x="110055" y="227113"/>
                </a:lnTo>
                <a:lnTo>
                  <a:pt x="145936" y="268981"/>
                </a:lnTo>
                <a:lnTo>
                  <a:pt x="183141" y="309647"/>
                </a:lnTo>
                <a:lnTo>
                  <a:pt x="221563" y="349067"/>
                </a:lnTo>
                <a:lnTo>
                  <a:pt x="256260" y="382312"/>
                </a:lnTo>
                <a:lnTo>
                  <a:pt x="292020" y="414438"/>
                </a:lnTo>
                <a:lnTo>
                  <a:pt x="328851" y="445329"/>
                </a:lnTo>
                <a:lnTo>
                  <a:pt x="366764" y="474868"/>
                </a:lnTo>
                <a:lnTo>
                  <a:pt x="405768" y="502938"/>
                </a:lnTo>
                <a:lnTo>
                  <a:pt x="445872" y="529422"/>
                </a:lnTo>
                <a:lnTo>
                  <a:pt x="489649" y="555544"/>
                </a:lnTo>
                <a:lnTo>
                  <a:pt x="533677" y="578989"/>
                </a:lnTo>
                <a:lnTo>
                  <a:pt x="578097" y="599725"/>
                </a:lnTo>
                <a:lnTo>
                  <a:pt x="623051" y="617716"/>
                </a:lnTo>
                <a:lnTo>
                  <a:pt x="668681" y="632928"/>
                </a:lnTo>
                <a:lnTo>
                  <a:pt x="715129" y="645327"/>
                </a:lnTo>
                <a:lnTo>
                  <a:pt x="762537" y="654878"/>
                </a:lnTo>
                <a:lnTo>
                  <a:pt x="811047" y="661546"/>
                </a:lnTo>
                <a:lnTo>
                  <a:pt x="860801" y="665297"/>
                </a:lnTo>
                <a:lnTo>
                  <a:pt x="911941" y="666097"/>
                </a:lnTo>
                <a:lnTo>
                  <a:pt x="1174933" y="666097"/>
                </a:lnTo>
                <a:lnTo>
                  <a:pt x="1149792" y="673847"/>
                </a:lnTo>
                <a:lnTo>
                  <a:pt x="1102035" y="686381"/>
                </a:lnTo>
                <a:lnTo>
                  <a:pt x="1053854" y="696772"/>
                </a:lnTo>
                <a:lnTo>
                  <a:pt x="1005361" y="704899"/>
                </a:lnTo>
                <a:lnTo>
                  <a:pt x="956666" y="710643"/>
                </a:lnTo>
                <a:lnTo>
                  <a:pt x="907878" y="713883"/>
                </a:lnTo>
                <a:lnTo>
                  <a:pt x="859108" y="714498"/>
                </a:lnTo>
                <a:close/>
              </a:path>
              <a:path w="1498600" h="715010">
                <a:moveTo>
                  <a:pt x="1494264" y="515225"/>
                </a:moveTo>
                <a:lnTo>
                  <a:pt x="1498251" y="514136"/>
                </a:lnTo>
                <a:lnTo>
                  <a:pt x="1497123" y="514887"/>
                </a:lnTo>
                <a:lnTo>
                  <a:pt x="1494264" y="515225"/>
                </a:lnTo>
                <a:close/>
              </a:path>
              <a:path w="1498600" h="715010">
                <a:moveTo>
                  <a:pt x="1174933" y="666097"/>
                </a:moveTo>
                <a:lnTo>
                  <a:pt x="911941" y="666097"/>
                </a:lnTo>
                <a:lnTo>
                  <a:pt x="960797" y="664385"/>
                </a:lnTo>
                <a:lnTo>
                  <a:pt x="1009486" y="660350"/>
                </a:lnTo>
                <a:lnTo>
                  <a:pt x="1057953" y="654149"/>
                </a:lnTo>
                <a:lnTo>
                  <a:pt x="1106142" y="645938"/>
                </a:lnTo>
                <a:lnTo>
                  <a:pt x="1153997" y="635874"/>
                </a:lnTo>
                <a:lnTo>
                  <a:pt x="1201461" y="624113"/>
                </a:lnTo>
                <a:lnTo>
                  <a:pt x="1248480" y="610811"/>
                </a:lnTo>
                <a:lnTo>
                  <a:pt x="1299273" y="594659"/>
                </a:lnTo>
                <a:lnTo>
                  <a:pt x="1349548" y="576635"/>
                </a:lnTo>
                <a:lnTo>
                  <a:pt x="1399283" y="557095"/>
                </a:lnTo>
                <a:lnTo>
                  <a:pt x="1448457" y="536394"/>
                </a:lnTo>
                <a:lnTo>
                  <a:pt x="1497047" y="514887"/>
                </a:lnTo>
                <a:lnTo>
                  <a:pt x="1462972" y="536220"/>
                </a:lnTo>
                <a:lnTo>
                  <a:pt x="1421267" y="560384"/>
                </a:lnTo>
                <a:lnTo>
                  <a:pt x="1378366" y="583247"/>
                </a:lnTo>
                <a:lnTo>
                  <a:pt x="1334380" y="604690"/>
                </a:lnTo>
                <a:lnTo>
                  <a:pt x="1289420" y="624592"/>
                </a:lnTo>
                <a:lnTo>
                  <a:pt x="1243594" y="642832"/>
                </a:lnTo>
                <a:lnTo>
                  <a:pt x="1197015" y="659290"/>
                </a:lnTo>
                <a:lnTo>
                  <a:pt x="1174933" y="666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416754" y="4894558"/>
            <a:ext cx="1497330" cy="715010"/>
          </a:xfrm>
          <a:custGeom>
            <a:avLst/>
            <a:gdLst/>
            <a:ahLst/>
            <a:cxnLst/>
            <a:rect l="l" t="t" r="r" b="b"/>
            <a:pathLst>
              <a:path w="1497330" h="715010">
                <a:moveTo>
                  <a:pt x="898481" y="666097"/>
                </a:moveTo>
                <a:lnTo>
                  <a:pt x="584485" y="666097"/>
                </a:lnTo>
                <a:lnTo>
                  <a:pt x="636529" y="665191"/>
                </a:lnTo>
                <a:lnTo>
                  <a:pt x="688391" y="661227"/>
                </a:lnTo>
                <a:lnTo>
                  <a:pt x="739869" y="653989"/>
                </a:lnTo>
                <a:lnTo>
                  <a:pt x="790760" y="643262"/>
                </a:lnTo>
                <a:lnTo>
                  <a:pt x="838167" y="629933"/>
                </a:lnTo>
                <a:lnTo>
                  <a:pt x="884522" y="613743"/>
                </a:lnTo>
                <a:lnTo>
                  <a:pt x="929806" y="594893"/>
                </a:lnTo>
                <a:lnTo>
                  <a:pt x="974004" y="573587"/>
                </a:lnTo>
                <a:lnTo>
                  <a:pt x="1017099" y="550024"/>
                </a:lnTo>
                <a:lnTo>
                  <a:pt x="1059073" y="524408"/>
                </a:lnTo>
                <a:lnTo>
                  <a:pt x="1099911" y="496939"/>
                </a:lnTo>
                <a:lnTo>
                  <a:pt x="1139596" y="467821"/>
                </a:lnTo>
                <a:lnTo>
                  <a:pt x="1178110" y="437254"/>
                </a:lnTo>
                <a:lnTo>
                  <a:pt x="1216694" y="404138"/>
                </a:lnTo>
                <a:lnTo>
                  <a:pt x="1254157" y="369735"/>
                </a:lnTo>
                <a:lnTo>
                  <a:pt x="1290480" y="334109"/>
                </a:lnTo>
                <a:lnTo>
                  <a:pt x="1325647" y="297326"/>
                </a:lnTo>
                <a:lnTo>
                  <a:pt x="1359640" y="259449"/>
                </a:lnTo>
                <a:lnTo>
                  <a:pt x="1392441" y="220543"/>
                </a:lnTo>
                <a:lnTo>
                  <a:pt x="1424033" y="180673"/>
                </a:lnTo>
                <a:lnTo>
                  <a:pt x="1454397" y="139904"/>
                </a:lnTo>
                <a:lnTo>
                  <a:pt x="1414461" y="113798"/>
                </a:lnTo>
                <a:lnTo>
                  <a:pt x="1373762" y="88885"/>
                </a:lnTo>
                <a:lnTo>
                  <a:pt x="1332375" y="65107"/>
                </a:lnTo>
                <a:lnTo>
                  <a:pt x="1290376" y="42406"/>
                </a:lnTo>
                <a:lnTo>
                  <a:pt x="1247843" y="20723"/>
                </a:lnTo>
                <a:lnTo>
                  <a:pt x="1204852" y="0"/>
                </a:lnTo>
                <a:lnTo>
                  <a:pt x="1253281" y="15979"/>
                </a:lnTo>
                <a:lnTo>
                  <a:pt x="1301072" y="33841"/>
                </a:lnTo>
                <a:lnTo>
                  <a:pt x="1348148" y="53539"/>
                </a:lnTo>
                <a:lnTo>
                  <a:pt x="1394433" y="75027"/>
                </a:lnTo>
                <a:lnTo>
                  <a:pt x="1439854" y="98260"/>
                </a:lnTo>
                <a:lnTo>
                  <a:pt x="1484335" y="123191"/>
                </a:lnTo>
                <a:lnTo>
                  <a:pt x="1497010" y="130740"/>
                </a:lnTo>
                <a:lnTo>
                  <a:pt x="1488924" y="144336"/>
                </a:lnTo>
                <a:lnTo>
                  <a:pt x="1461744" y="187407"/>
                </a:lnTo>
                <a:lnTo>
                  <a:pt x="1433080" y="229589"/>
                </a:lnTo>
                <a:lnTo>
                  <a:pt x="1402947" y="270792"/>
                </a:lnTo>
                <a:lnTo>
                  <a:pt x="1371364" y="310922"/>
                </a:lnTo>
                <a:lnTo>
                  <a:pt x="1338349" y="349886"/>
                </a:lnTo>
                <a:lnTo>
                  <a:pt x="1303918" y="387593"/>
                </a:lnTo>
                <a:lnTo>
                  <a:pt x="1268089" y="423948"/>
                </a:lnTo>
                <a:lnTo>
                  <a:pt x="1230879" y="458861"/>
                </a:lnTo>
                <a:lnTo>
                  <a:pt x="1192307" y="492238"/>
                </a:lnTo>
                <a:lnTo>
                  <a:pt x="1152390" y="523987"/>
                </a:lnTo>
                <a:lnTo>
                  <a:pt x="1111144" y="554015"/>
                </a:lnTo>
                <a:lnTo>
                  <a:pt x="1068589" y="582229"/>
                </a:lnTo>
                <a:lnTo>
                  <a:pt x="1024502" y="608312"/>
                </a:lnTo>
                <a:lnTo>
                  <a:pt x="979013" y="632036"/>
                </a:lnTo>
                <a:lnTo>
                  <a:pt x="932250" y="653176"/>
                </a:lnTo>
                <a:lnTo>
                  <a:pt x="898481" y="666097"/>
                </a:lnTo>
                <a:close/>
              </a:path>
              <a:path w="1497330" h="715010">
                <a:moveTo>
                  <a:pt x="632476" y="714585"/>
                </a:moveTo>
                <a:lnTo>
                  <a:pt x="581223" y="713586"/>
                </a:lnTo>
                <a:lnTo>
                  <a:pt x="530105" y="709721"/>
                </a:lnTo>
                <a:lnTo>
                  <a:pt x="479220" y="703132"/>
                </a:lnTo>
                <a:lnTo>
                  <a:pt x="428667" y="693962"/>
                </a:lnTo>
                <a:lnTo>
                  <a:pt x="378546" y="682354"/>
                </a:lnTo>
                <a:lnTo>
                  <a:pt x="328955" y="668450"/>
                </a:lnTo>
                <a:lnTo>
                  <a:pt x="279995" y="652394"/>
                </a:lnTo>
                <a:lnTo>
                  <a:pt x="231765" y="634327"/>
                </a:lnTo>
                <a:lnTo>
                  <a:pt x="184364" y="614394"/>
                </a:lnTo>
                <a:lnTo>
                  <a:pt x="137891" y="592736"/>
                </a:lnTo>
                <a:lnTo>
                  <a:pt x="92446" y="569497"/>
                </a:lnTo>
                <a:lnTo>
                  <a:pt x="51446" y="546450"/>
                </a:lnTo>
                <a:lnTo>
                  <a:pt x="3723" y="517178"/>
                </a:lnTo>
                <a:lnTo>
                  <a:pt x="0" y="514699"/>
                </a:lnTo>
                <a:lnTo>
                  <a:pt x="48796" y="536734"/>
                </a:lnTo>
                <a:lnTo>
                  <a:pt x="97973" y="557473"/>
                </a:lnTo>
                <a:lnTo>
                  <a:pt x="147605" y="576810"/>
                </a:lnTo>
                <a:lnTo>
                  <a:pt x="197766" y="594637"/>
                </a:lnTo>
                <a:lnTo>
                  <a:pt x="248530" y="610849"/>
                </a:lnTo>
                <a:lnTo>
                  <a:pt x="294219" y="623786"/>
                </a:lnTo>
                <a:lnTo>
                  <a:pt x="340319" y="635249"/>
                </a:lnTo>
                <a:lnTo>
                  <a:pt x="386787" y="645114"/>
                </a:lnTo>
                <a:lnTo>
                  <a:pt x="433582" y="653259"/>
                </a:lnTo>
                <a:lnTo>
                  <a:pt x="480662" y="659562"/>
                </a:lnTo>
                <a:lnTo>
                  <a:pt x="532461" y="664161"/>
                </a:lnTo>
                <a:lnTo>
                  <a:pt x="584485" y="666097"/>
                </a:lnTo>
                <a:lnTo>
                  <a:pt x="898481" y="666097"/>
                </a:lnTo>
                <a:lnTo>
                  <a:pt x="884338" y="671509"/>
                </a:lnTo>
                <a:lnTo>
                  <a:pt x="835405" y="686809"/>
                </a:lnTo>
                <a:lnTo>
                  <a:pt x="785578" y="698851"/>
                </a:lnTo>
                <a:lnTo>
                  <a:pt x="734984" y="707411"/>
                </a:lnTo>
                <a:lnTo>
                  <a:pt x="683762" y="712574"/>
                </a:lnTo>
                <a:lnTo>
                  <a:pt x="632476" y="7145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446793" y="3939110"/>
            <a:ext cx="531495" cy="545465"/>
          </a:xfrm>
          <a:custGeom>
            <a:avLst/>
            <a:gdLst/>
            <a:ahLst/>
            <a:cxnLst/>
            <a:rect l="l" t="t" r="r" b="b"/>
            <a:pathLst>
              <a:path w="531495" h="545464">
                <a:moveTo>
                  <a:pt x="23681" y="545047"/>
                </a:moveTo>
                <a:lnTo>
                  <a:pt x="13515" y="495745"/>
                </a:lnTo>
                <a:lnTo>
                  <a:pt x="6284" y="445578"/>
                </a:lnTo>
                <a:lnTo>
                  <a:pt x="1830" y="394787"/>
                </a:lnTo>
                <a:lnTo>
                  <a:pt x="0" y="343614"/>
                </a:lnTo>
                <a:lnTo>
                  <a:pt x="636" y="292300"/>
                </a:lnTo>
                <a:lnTo>
                  <a:pt x="3583" y="241088"/>
                </a:lnTo>
                <a:lnTo>
                  <a:pt x="8685" y="190219"/>
                </a:lnTo>
                <a:lnTo>
                  <a:pt x="15787" y="139935"/>
                </a:lnTo>
                <a:lnTo>
                  <a:pt x="24734" y="90478"/>
                </a:lnTo>
                <a:lnTo>
                  <a:pt x="34978" y="45126"/>
                </a:lnTo>
                <a:lnTo>
                  <a:pt x="46773" y="0"/>
                </a:lnTo>
                <a:lnTo>
                  <a:pt x="69170" y="5958"/>
                </a:lnTo>
                <a:lnTo>
                  <a:pt x="114388" y="18961"/>
                </a:lnTo>
                <a:lnTo>
                  <a:pt x="186547" y="44094"/>
                </a:lnTo>
                <a:lnTo>
                  <a:pt x="235964" y="64206"/>
                </a:lnTo>
                <a:lnTo>
                  <a:pt x="284463" y="86430"/>
                </a:lnTo>
                <a:lnTo>
                  <a:pt x="331899" y="110759"/>
                </a:lnTo>
                <a:lnTo>
                  <a:pt x="374480" y="135059"/>
                </a:lnTo>
                <a:lnTo>
                  <a:pt x="415971" y="161259"/>
                </a:lnTo>
                <a:lnTo>
                  <a:pt x="456094" y="189484"/>
                </a:lnTo>
                <a:lnTo>
                  <a:pt x="494570" y="219857"/>
                </a:lnTo>
                <a:lnTo>
                  <a:pt x="531121" y="252504"/>
                </a:lnTo>
                <a:lnTo>
                  <a:pt x="502525" y="237358"/>
                </a:lnTo>
                <a:lnTo>
                  <a:pt x="473883" y="222458"/>
                </a:lnTo>
                <a:lnTo>
                  <a:pt x="416108" y="193763"/>
                </a:lnTo>
                <a:lnTo>
                  <a:pt x="369098" y="171916"/>
                </a:lnTo>
                <a:lnTo>
                  <a:pt x="321537" y="151210"/>
                </a:lnTo>
                <a:lnTo>
                  <a:pt x="273497" y="131630"/>
                </a:lnTo>
                <a:lnTo>
                  <a:pt x="225010" y="113163"/>
                </a:lnTo>
                <a:lnTo>
                  <a:pt x="155726" y="88905"/>
                </a:lnTo>
                <a:lnTo>
                  <a:pt x="85625" y="67154"/>
                </a:lnTo>
                <a:lnTo>
                  <a:pt x="84685" y="70985"/>
                </a:lnTo>
                <a:lnTo>
                  <a:pt x="72632" y="123589"/>
                </a:lnTo>
                <a:lnTo>
                  <a:pt x="61948" y="176524"/>
                </a:lnTo>
                <a:lnTo>
                  <a:pt x="52593" y="229727"/>
                </a:lnTo>
                <a:lnTo>
                  <a:pt x="44526" y="283131"/>
                </a:lnTo>
                <a:lnTo>
                  <a:pt x="37709" y="336673"/>
                </a:lnTo>
                <a:lnTo>
                  <a:pt x="32413" y="388625"/>
                </a:lnTo>
                <a:lnTo>
                  <a:pt x="28452" y="440662"/>
                </a:lnTo>
                <a:lnTo>
                  <a:pt x="25613" y="492798"/>
                </a:lnTo>
                <a:lnTo>
                  <a:pt x="23681" y="545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891874" y="3731310"/>
            <a:ext cx="2853690" cy="1685289"/>
          </a:xfrm>
          <a:custGeom>
            <a:avLst/>
            <a:gdLst/>
            <a:ahLst/>
            <a:cxnLst/>
            <a:rect l="l" t="t" r="r" b="b"/>
            <a:pathLst>
              <a:path w="2853690" h="1685289">
                <a:moveTo>
                  <a:pt x="1389253" y="1624812"/>
                </a:moveTo>
                <a:lnTo>
                  <a:pt x="1334414" y="1634705"/>
                </a:lnTo>
                <a:lnTo>
                  <a:pt x="1279385" y="1642833"/>
                </a:lnTo>
                <a:lnTo>
                  <a:pt x="1224203" y="1649171"/>
                </a:lnTo>
                <a:lnTo>
                  <a:pt x="1168933" y="1653730"/>
                </a:lnTo>
                <a:lnTo>
                  <a:pt x="1113739" y="1656410"/>
                </a:lnTo>
                <a:lnTo>
                  <a:pt x="1058494" y="1657134"/>
                </a:lnTo>
                <a:lnTo>
                  <a:pt x="1003300" y="1655775"/>
                </a:lnTo>
                <a:lnTo>
                  <a:pt x="948232" y="1652231"/>
                </a:lnTo>
                <a:lnTo>
                  <a:pt x="897420" y="1646885"/>
                </a:lnTo>
                <a:lnTo>
                  <a:pt x="846810" y="1639392"/>
                </a:lnTo>
                <a:lnTo>
                  <a:pt x="796582" y="1629625"/>
                </a:lnTo>
                <a:lnTo>
                  <a:pt x="746937" y="1617433"/>
                </a:lnTo>
                <a:lnTo>
                  <a:pt x="698042" y="1602651"/>
                </a:lnTo>
                <a:lnTo>
                  <a:pt x="650100" y="1585150"/>
                </a:lnTo>
                <a:lnTo>
                  <a:pt x="603288" y="1564779"/>
                </a:lnTo>
                <a:lnTo>
                  <a:pt x="557796" y="1541386"/>
                </a:lnTo>
                <a:lnTo>
                  <a:pt x="513981" y="1514894"/>
                </a:lnTo>
                <a:lnTo>
                  <a:pt x="472173" y="1485582"/>
                </a:lnTo>
                <a:lnTo>
                  <a:pt x="432346" y="1453680"/>
                </a:lnTo>
                <a:lnTo>
                  <a:pt x="394474" y="1419428"/>
                </a:lnTo>
                <a:lnTo>
                  <a:pt x="358533" y="1383055"/>
                </a:lnTo>
                <a:lnTo>
                  <a:pt x="324510" y="1344803"/>
                </a:lnTo>
                <a:lnTo>
                  <a:pt x="292366" y="1304899"/>
                </a:lnTo>
                <a:lnTo>
                  <a:pt x="262077" y="1263599"/>
                </a:lnTo>
                <a:lnTo>
                  <a:pt x="233629" y="1221130"/>
                </a:lnTo>
                <a:lnTo>
                  <a:pt x="205105" y="1174572"/>
                </a:lnTo>
                <a:lnTo>
                  <a:pt x="178473" y="1126883"/>
                </a:lnTo>
                <a:lnTo>
                  <a:pt x="153682" y="1078179"/>
                </a:lnTo>
                <a:lnTo>
                  <a:pt x="130683" y="1028598"/>
                </a:lnTo>
                <a:lnTo>
                  <a:pt x="109423" y="978268"/>
                </a:lnTo>
                <a:lnTo>
                  <a:pt x="89852" y="927315"/>
                </a:lnTo>
                <a:lnTo>
                  <a:pt x="76111" y="887984"/>
                </a:lnTo>
                <a:lnTo>
                  <a:pt x="63487" y="848245"/>
                </a:lnTo>
                <a:lnTo>
                  <a:pt x="108000" y="837730"/>
                </a:lnTo>
                <a:lnTo>
                  <a:pt x="152882" y="828598"/>
                </a:lnTo>
                <a:lnTo>
                  <a:pt x="197993" y="820762"/>
                </a:lnTo>
                <a:lnTo>
                  <a:pt x="243255" y="814146"/>
                </a:lnTo>
                <a:lnTo>
                  <a:pt x="292900" y="808469"/>
                </a:lnTo>
                <a:lnTo>
                  <a:pt x="342760" y="804341"/>
                </a:lnTo>
                <a:lnTo>
                  <a:pt x="392772" y="801878"/>
                </a:lnTo>
                <a:lnTo>
                  <a:pt x="442849" y="801192"/>
                </a:lnTo>
                <a:lnTo>
                  <a:pt x="492887" y="802373"/>
                </a:lnTo>
                <a:lnTo>
                  <a:pt x="542810" y="805535"/>
                </a:lnTo>
                <a:lnTo>
                  <a:pt x="592518" y="810780"/>
                </a:lnTo>
                <a:lnTo>
                  <a:pt x="641946" y="818235"/>
                </a:lnTo>
                <a:lnTo>
                  <a:pt x="690968" y="827976"/>
                </a:lnTo>
                <a:lnTo>
                  <a:pt x="739533" y="840143"/>
                </a:lnTo>
                <a:lnTo>
                  <a:pt x="778230" y="851916"/>
                </a:lnTo>
                <a:lnTo>
                  <a:pt x="816381" y="865454"/>
                </a:lnTo>
                <a:lnTo>
                  <a:pt x="853833" y="880821"/>
                </a:lnTo>
                <a:lnTo>
                  <a:pt x="890422" y="898093"/>
                </a:lnTo>
                <a:lnTo>
                  <a:pt x="926376" y="917321"/>
                </a:lnTo>
                <a:lnTo>
                  <a:pt x="961250" y="938428"/>
                </a:lnTo>
                <a:lnTo>
                  <a:pt x="995070" y="961212"/>
                </a:lnTo>
                <a:lnTo>
                  <a:pt x="1027849" y="985494"/>
                </a:lnTo>
                <a:lnTo>
                  <a:pt x="995832" y="956589"/>
                </a:lnTo>
                <a:lnTo>
                  <a:pt x="962113" y="929513"/>
                </a:lnTo>
                <a:lnTo>
                  <a:pt x="926846" y="904392"/>
                </a:lnTo>
                <a:lnTo>
                  <a:pt x="890193" y="881418"/>
                </a:lnTo>
                <a:lnTo>
                  <a:pt x="853909" y="861504"/>
                </a:lnTo>
                <a:lnTo>
                  <a:pt x="808824" y="840181"/>
                </a:lnTo>
                <a:lnTo>
                  <a:pt x="745388" y="815594"/>
                </a:lnTo>
                <a:lnTo>
                  <a:pt x="696226" y="800239"/>
                </a:lnTo>
                <a:lnTo>
                  <a:pt x="646341" y="787565"/>
                </a:lnTo>
                <a:lnTo>
                  <a:pt x="595845" y="777417"/>
                </a:lnTo>
                <a:lnTo>
                  <a:pt x="544880" y="769708"/>
                </a:lnTo>
                <a:lnTo>
                  <a:pt x="493572" y="764311"/>
                </a:lnTo>
                <a:lnTo>
                  <a:pt x="442061" y="761085"/>
                </a:lnTo>
                <a:lnTo>
                  <a:pt x="390461" y="759942"/>
                </a:lnTo>
                <a:lnTo>
                  <a:pt x="338912" y="760742"/>
                </a:lnTo>
                <a:lnTo>
                  <a:pt x="287528" y="763371"/>
                </a:lnTo>
                <a:lnTo>
                  <a:pt x="239052" y="767549"/>
                </a:lnTo>
                <a:lnTo>
                  <a:pt x="190715" y="773252"/>
                </a:lnTo>
                <a:lnTo>
                  <a:pt x="142582" y="780491"/>
                </a:lnTo>
                <a:lnTo>
                  <a:pt x="94703" y="789279"/>
                </a:lnTo>
                <a:lnTo>
                  <a:pt x="47155" y="799655"/>
                </a:lnTo>
                <a:lnTo>
                  <a:pt x="0" y="811631"/>
                </a:lnTo>
                <a:lnTo>
                  <a:pt x="12992" y="860450"/>
                </a:lnTo>
                <a:lnTo>
                  <a:pt x="27635" y="908773"/>
                </a:lnTo>
                <a:lnTo>
                  <a:pt x="43891" y="956589"/>
                </a:lnTo>
                <a:lnTo>
                  <a:pt x="61760" y="1003820"/>
                </a:lnTo>
                <a:lnTo>
                  <a:pt x="81191" y="1050429"/>
                </a:lnTo>
                <a:lnTo>
                  <a:pt x="101714" y="1095565"/>
                </a:lnTo>
                <a:lnTo>
                  <a:pt x="123774" y="1139964"/>
                </a:lnTo>
                <a:lnTo>
                  <a:pt x="147383" y="1183716"/>
                </a:lnTo>
                <a:lnTo>
                  <a:pt x="172732" y="1226769"/>
                </a:lnTo>
                <a:lnTo>
                  <a:pt x="199821" y="1268920"/>
                </a:lnTo>
                <a:lnTo>
                  <a:pt x="228663" y="1309979"/>
                </a:lnTo>
                <a:lnTo>
                  <a:pt x="259257" y="1349768"/>
                </a:lnTo>
                <a:lnTo>
                  <a:pt x="291592" y="1388097"/>
                </a:lnTo>
                <a:lnTo>
                  <a:pt x="325678" y="1424749"/>
                </a:lnTo>
                <a:lnTo>
                  <a:pt x="361518" y="1459572"/>
                </a:lnTo>
                <a:lnTo>
                  <a:pt x="399097" y="1492338"/>
                </a:lnTo>
                <a:lnTo>
                  <a:pt x="438429" y="1522882"/>
                </a:lnTo>
                <a:lnTo>
                  <a:pt x="479526" y="1551012"/>
                </a:lnTo>
                <a:lnTo>
                  <a:pt x="522363" y="1576527"/>
                </a:lnTo>
                <a:lnTo>
                  <a:pt x="566953" y="1599234"/>
                </a:lnTo>
                <a:lnTo>
                  <a:pt x="613308" y="1618945"/>
                </a:lnTo>
                <a:lnTo>
                  <a:pt x="659091" y="1635328"/>
                </a:lnTo>
                <a:lnTo>
                  <a:pt x="705497" y="1649158"/>
                </a:lnTo>
                <a:lnTo>
                  <a:pt x="752462" y="1660601"/>
                </a:lnTo>
                <a:lnTo>
                  <a:pt x="799922" y="1669719"/>
                </a:lnTo>
                <a:lnTo>
                  <a:pt x="847763" y="1676628"/>
                </a:lnTo>
                <a:lnTo>
                  <a:pt x="895908" y="1681391"/>
                </a:lnTo>
                <a:lnTo>
                  <a:pt x="944257" y="1684108"/>
                </a:lnTo>
                <a:lnTo>
                  <a:pt x="992733" y="1684858"/>
                </a:lnTo>
                <a:lnTo>
                  <a:pt x="1041247" y="1683727"/>
                </a:lnTo>
                <a:lnTo>
                  <a:pt x="1089698" y="1680794"/>
                </a:lnTo>
                <a:lnTo>
                  <a:pt x="1137996" y="1676158"/>
                </a:lnTo>
                <a:lnTo>
                  <a:pt x="1186065" y="1669884"/>
                </a:lnTo>
                <a:lnTo>
                  <a:pt x="1233805" y="1662087"/>
                </a:lnTo>
                <a:lnTo>
                  <a:pt x="1281125" y="1652828"/>
                </a:lnTo>
                <a:lnTo>
                  <a:pt x="1321955" y="1643418"/>
                </a:lnTo>
                <a:lnTo>
                  <a:pt x="1362468" y="1632699"/>
                </a:lnTo>
                <a:lnTo>
                  <a:pt x="1371422" y="1630184"/>
                </a:lnTo>
                <a:lnTo>
                  <a:pt x="1389253" y="1624812"/>
                </a:lnTo>
                <a:close/>
              </a:path>
              <a:path w="2853690" h="1685289">
                <a:moveTo>
                  <a:pt x="1804885" y="788568"/>
                </a:moveTo>
                <a:lnTo>
                  <a:pt x="1803730" y="746442"/>
                </a:lnTo>
                <a:lnTo>
                  <a:pt x="1800186" y="704253"/>
                </a:lnTo>
                <a:lnTo>
                  <a:pt x="1793138" y="655231"/>
                </a:lnTo>
                <a:lnTo>
                  <a:pt x="1783295" y="606742"/>
                </a:lnTo>
                <a:lnTo>
                  <a:pt x="1770837" y="558863"/>
                </a:lnTo>
                <a:lnTo>
                  <a:pt x="1755927" y="511644"/>
                </a:lnTo>
                <a:lnTo>
                  <a:pt x="1738769" y="465150"/>
                </a:lnTo>
                <a:lnTo>
                  <a:pt x="1719529" y="419468"/>
                </a:lnTo>
                <a:lnTo>
                  <a:pt x="1698396" y="374650"/>
                </a:lnTo>
                <a:lnTo>
                  <a:pt x="1675549" y="330771"/>
                </a:lnTo>
                <a:lnTo>
                  <a:pt x="1650974" y="287693"/>
                </a:lnTo>
                <a:lnTo>
                  <a:pt x="1624825" y="245516"/>
                </a:lnTo>
                <a:lnTo>
                  <a:pt x="1597202" y="204279"/>
                </a:lnTo>
                <a:lnTo>
                  <a:pt x="1568234" y="164007"/>
                </a:lnTo>
                <a:lnTo>
                  <a:pt x="1535137" y="121119"/>
                </a:lnTo>
                <a:lnTo>
                  <a:pt x="1500543" y="79413"/>
                </a:lnTo>
                <a:lnTo>
                  <a:pt x="1464411" y="39001"/>
                </a:lnTo>
                <a:lnTo>
                  <a:pt x="1426679" y="0"/>
                </a:lnTo>
                <a:lnTo>
                  <a:pt x="1390243" y="36614"/>
                </a:lnTo>
                <a:lnTo>
                  <a:pt x="1355229" y="74510"/>
                </a:lnTo>
                <a:lnTo>
                  <a:pt x="1321587" y="113626"/>
                </a:lnTo>
                <a:lnTo>
                  <a:pt x="1289278" y="153873"/>
                </a:lnTo>
                <a:lnTo>
                  <a:pt x="1260182" y="192481"/>
                </a:lnTo>
                <a:lnTo>
                  <a:pt x="1232179" y="232308"/>
                </a:lnTo>
                <a:lnTo>
                  <a:pt x="1205407" y="273253"/>
                </a:lnTo>
                <a:lnTo>
                  <a:pt x="1180033" y="315264"/>
                </a:lnTo>
                <a:lnTo>
                  <a:pt x="1156182" y="358254"/>
                </a:lnTo>
                <a:lnTo>
                  <a:pt x="1134008" y="402145"/>
                </a:lnTo>
                <a:lnTo>
                  <a:pt x="1113663" y="446849"/>
                </a:lnTo>
                <a:lnTo>
                  <a:pt x="1095286" y="492315"/>
                </a:lnTo>
                <a:lnTo>
                  <a:pt x="1079017" y="538441"/>
                </a:lnTo>
                <a:lnTo>
                  <a:pt x="1065009" y="585152"/>
                </a:lnTo>
                <a:lnTo>
                  <a:pt x="1053401" y="632383"/>
                </a:lnTo>
                <a:lnTo>
                  <a:pt x="1044346" y="680046"/>
                </a:lnTo>
                <a:lnTo>
                  <a:pt x="1037996" y="728065"/>
                </a:lnTo>
                <a:lnTo>
                  <a:pt x="1034478" y="776363"/>
                </a:lnTo>
                <a:lnTo>
                  <a:pt x="1033945" y="824865"/>
                </a:lnTo>
                <a:lnTo>
                  <a:pt x="1036548" y="873493"/>
                </a:lnTo>
                <a:lnTo>
                  <a:pt x="1042428" y="922159"/>
                </a:lnTo>
                <a:lnTo>
                  <a:pt x="1051737" y="970800"/>
                </a:lnTo>
                <a:lnTo>
                  <a:pt x="1063129" y="1018057"/>
                </a:lnTo>
                <a:lnTo>
                  <a:pt x="1083995" y="1084402"/>
                </a:lnTo>
                <a:lnTo>
                  <a:pt x="1103083" y="1134262"/>
                </a:lnTo>
                <a:lnTo>
                  <a:pt x="1124623" y="1183068"/>
                </a:lnTo>
                <a:lnTo>
                  <a:pt x="1148486" y="1230782"/>
                </a:lnTo>
                <a:lnTo>
                  <a:pt x="1174521" y="1277353"/>
                </a:lnTo>
                <a:lnTo>
                  <a:pt x="1202601" y="1322755"/>
                </a:lnTo>
                <a:lnTo>
                  <a:pt x="1232560" y="1366939"/>
                </a:lnTo>
                <a:lnTo>
                  <a:pt x="1207566" y="1323073"/>
                </a:lnTo>
                <a:lnTo>
                  <a:pt x="1183957" y="1278394"/>
                </a:lnTo>
                <a:lnTo>
                  <a:pt x="1161897" y="1232916"/>
                </a:lnTo>
                <a:lnTo>
                  <a:pt x="1141577" y="1186662"/>
                </a:lnTo>
                <a:lnTo>
                  <a:pt x="1123175" y="1139647"/>
                </a:lnTo>
                <a:lnTo>
                  <a:pt x="1106855" y="1091895"/>
                </a:lnTo>
                <a:lnTo>
                  <a:pt x="1092809" y="1043432"/>
                </a:lnTo>
                <a:lnTo>
                  <a:pt x="1081227" y="994283"/>
                </a:lnTo>
                <a:lnTo>
                  <a:pt x="1072781" y="947102"/>
                </a:lnTo>
                <a:lnTo>
                  <a:pt x="1066965" y="899541"/>
                </a:lnTo>
                <a:lnTo>
                  <a:pt x="1063955" y="851750"/>
                </a:lnTo>
                <a:lnTo>
                  <a:pt x="1063917" y="803871"/>
                </a:lnTo>
                <a:lnTo>
                  <a:pt x="1067003" y="756081"/>
                </a:lnTo>
                <a:lnTo>
                  <a:pt x="1073467" y="706640"/>
                </a:lnTo>
                <a:lnTo>
                  <a:pt x="1082738" y="657644"/>
                </a:lnTo>
                <a:lnTo>
                  <a:pt x="1094663" y="609155"/>
                </a:lnTo>
                <a:lnTo>
                  <a:pt x="1109116" y="561213"/>
                </a:lnTo>
                <a:lnTo>
                  <a:pt x="1125943" y="513905"/>
                </a:lnTo>
                <a:lnTo>
                  <a:pt x="1144993" y="467271"/>
                </a:lnTo>
                <a:lnTo>
                  <a:pt x="1166139" y="421386"/>
                </a:lnTo>
                <a:lnTo>
                  <a:pt x="1189228" y="376301"/>
                </a:lnTo>
                <a:lnTo>
                  <a:pt x="1214120" y="332079"/>
                </a:lnTo>
                <a:lnTo>
                  <a:pt x="1240675" y="288772"/>
                </a:lnTo>
                <a:lnTo>
                  <a:pt x="1268742" y="246456"/>
                </a:lnTo>
                <a:lnTo>
                  <a:pt x="1298181" y="205181"/>
                </a:lnTo>
                <a:lnTo>
                  <a:pt x="1328864" y="164998"/>
                </a:lnTo>
                <a:lnTo>
                  <a:pt x="1360614" y="125984"/>
                </a:lnTo>
                <a:lnTo>
                  <a:pt x="1393317" y="88188"/>
                </a:lnTo>
                <a:lnTo>
                  <a:pt x="1426819" y="51676"/>
                </a:lnTo>
                <a:lnTo>
                  <a:pt x="1442808" y="68237"/>
                </a:lnTo>
                <a:lnTo>
                  <a:pt x="1474012" y="102184"/>
                </a:lnTo>
                <a:lnTo>
                  <a:pt x="1500517" y="132676"/>
                </a:lnTo>
                <a:lnTo>
                  <a:pt x="1533563" y="172910"/>
                </a:lnTo>
                <a:lnTo>
                  <a:pt x="1565287" y="214198"/>
                </a:lnTo>
                <a:lnTo>
                  <a:pt x="1595666" y="256501"/>
                </a:lnTo>
                <a:lnTo>
                  <a:pt x="1624584" y="299821"/>
                </a:lnTo>
                <a:lnTo>
                  <a:pt x="1651889" y="344144"/>
                </a:lnTo>
                <a:lnTo>
                  <a:pt x="1675193" y="385241"/>
                </a:lnTo>
                <a:lnTo>
                  <a:pt x="1697050" y="427151"/>
                </a:lnTo>
                <a:lnTo>
                  <a:pt x="1717332" y="469849"/>
                </a:lnTo>
                <a:lnTo>
                  <a:pt x="1735861" y="513321"/>
                </a:lnTo>
                <a:lnTo>
                  <a:pt x="1752536" y="557517"/>
                </a:lnTo>
                <a:lnTo>
                  <a:pt x="1771510" y="617258"/>
                </a:lnTo>
                <a:lnTo>
                  <a:pt x="1786572" y="678078"/>
                </a:lnTo>
                <a:lnTo>
                  <a:pt x="1798281" y="746950"/>
                </a:lnTo>
                <a:lnTo>
                  <a:pt x="1804327" y="816660"/>
                </a:lnTo>
                <a:lnTo>
                  <a:pt x="1804708" y="802627"/>
                </a:lnTo>
                <a:lnTo>
                  <a:pt x="1804885" y="788568"/>
                </a:lnTo>
                <a:close/>
              </a:path>
              <a:path w="2853690" h="1685289">
                <a:moveTo>
                  <a:pt x="1806308" y="864831"/>
                </a:moveTo>
                <a:lnTo>
                  <a:pt x="1804352" y="816737"/>
                </a:lnTo>
                <a:lnTo>
                  <a:pt x="1799170" y="865759"/>
                </a:lnTo>
                <a:lnTo>
                  <a:pt x="1791360" y="914298"/>
                </a:lnTo>
                <a:lnTo>
                  <a:pt x="1781060" y="962329"/>
                </a:lnTo>
                <a:lnTo>
                  <a:pt x="1768436" y="1009789"/>
                </a:lnTo>
                <a:lnTo>
                  <a:pt x="1753603" y="1056627"/>
                </a:lnTo>
                <a:lnTo>
                  <a:pt x="1736712" y="1102829"/>
                </a:lnTo>
                <a:lnTo>
                  <a:pt x="1717890" y="1148321"/>
                </a:lnTo>
                <a:lnTo>
                  <a:pt x="1697291" y="1193063"/>
                </a:lnTo>
                <a:lnTo>
                  <a:pt x="1675053" y="1237005"/>
                </a:lnTo>
                <a:lnTo>
                  <a:pt x="1651304" y="1280121"/>
                </a:lnTo>
                <a:lnTo>
                  <a:pt x="1626196" y="1322349"/>
                </a:lnTo>
                <a:lnTo>
                  <a:pt x="1597520" y="1367066"/>
                </a:lnTo>
                <a:lnTo>
                  <a:pt x="1567484" y="1410893"/>
                </a:lnTo>
                <a:lnTo>
                  <a:pt x="1536141" y="1453807"/>
                </a:lnTo>
                <a:lnTo>
                  <a:pt x="1503514" y="1495755"/>
                </a:lnTo>
                <a:lnTo>
                  <a:pt x="1469644" y="1536712"/>
                </a:lnTo>
                <a:lnTo>
                  <a:pt x="1431823" y="1579702"/>
                </a:lnTo>
                <a:lnTo>
                  <a:pt x="1425956" y="1586052"/>
                </a:lnTo>
                <a:lnTo>
                  <a:pt x="1394739" y="1554924"/>
                </a:lnTo>
                <a:lnTo>
                  <a:pt x="1364297" y="1522984"/>
                </a:lnTo>
                <a:lnTo>
                  <a:pt x="1334617" y="1490345"/>
                </a:lnTo>
                <a:lnTo>
                  <a:pt x="1305687" y="1457109"/>
                </a:lnTo>
                <a:lnTo>
                  <a:pt x="1268615" y="1412468"/>
                </a:lnTo>
                <a:lnTo>
                  <a:pt x="1232560" y="1366939"/>
                </a:lnTo>
                <a:lnTo>
                  <a:pt x="1251635" y="1400848"/>
                </a:lnTo>
                <a:lnTo>
                  <a:pt x="1272032" y="1434007"/>
                </a:lnTo>
                <a:lnTo>
                  <a:pt x="1293545" y="1466469"/>
                </a:lnTo>
                <a:lnTo>
                  <a:pt x="1315986" y="1498231"/>
                </a:lnTo>
                <a:lnTo>
                  <a:pt x="1339545" y="1529435"/>
                </a:lnTo>
                <a:lnTo>
                  <a:pt x="1363992" y="1559953"/>
                </a:lnTo>
                <a:lnTo>
                  <a:pt x="1389380" y="1589684"/>
                </a:lnTo>
                <a:lnTo>
                  <a:pt x="1415770" y="1618538"/>
                </a:lnTo>
                <a:lnTo>
                  <a:pt x="1425917" y="1629321"/>
                </a:lnTo>
                <a:lnTo>
                  <a:pt x="1449324" y="1606943"/>
                </a:lnTo>
                <a:lnTo>
                  <a:pt x="1494383" y="1560525"/>
                </a:lnTo>
                <a:lnTo>
                  <a:pt x="1549552" y="1496707"/>
                </a:lnTo>
                <a:lnTo>
                  <a:pt x="1581683" y="1455699"/>
                </a:lnTo>
                <a:lnTo>
                  <a:pt x="1612252" y="1413484"/>
                </a:lnTo>
                <a:lnTo>
                  <a:pt x="1641157" y="1370126"/>
                </a:lnTo>
                <a:lnTo>
                  <a:pt x="1668284" y="1325651"/>
                </a:lnTo>
                <a:lnTo>
                  <a:pt x="1693519" y="1280096"/>
                </a:lnTo>
                <a:lnTo>
                  <a:pt x="1714931" y="1237246"/>
                </a:lnTo>
                <a:lnTo>
                  <a:pt x="1734642" y="1193228"/>
                </a:lnTo>
                <a:lnTo>
                  <a:pt x="1752447" y="1148207"/>
                </a:lnTo>
                <a:lnTo>
                  <a:pt x="1768094" y="1102309"/>
                </a:lnTo>
                <a:lnTo>
                  <a:pt x="1781378" y="1055687"/>
                </a:lnTo>
                <a:lnTo>
                  <a:pt x="1792071" y="1008481"/>
                </a:lnTo>
                <a:lnTo>
                  <a:pt x="1799932" y="960843"/>
                </a:lnTo>
                <a:lnTo>
                  <a:pt x="1804758" y="912914"/>
                </a:lnTo>
                <a:lnTo>
                  <a:pt x="1806308" y="864831"/>
                </a:lnTo>
                <a:close/>
              </a:path>
              <a:path w="2853690" h="1685289">
                <a:moveTo>
                  <a:pt x="2853169" y="811669"/>
                </a:moveTo>
                <a:lnTo>
                  <a:pt x="2803017" y="798982"/>
                </a:lnTo>
                <a:lnTo>
                  <a:pt x="2752420" y="788111"/>
                </a:lnTo>
                <a:lnTo>
                  <a:pt x="2701467" y="779018"/>
                </a:lnTo>
                <a:lnTo>
                  <a:pt x="2650236" y="771702"/>
                </a:lnTo>
                <a:lnTo>
                  <a:pt x="2598801" y="766114"/>
                </a:lnTo>
                <a:lnTo>
                  <a:pt x="2549995" y="762444"/>
                </a:lnTo>
                <a:lnTo>
                  <a:pt x="2500934" y="760387"/>
                </a:lnTo>
                <a:lnTo>
                  <a:pt x="2451735" y="760044"/>
                </a:lnTo>
                <a:lnTo>
                  <a:pt x="2402535" y="761504"/>
                </a:lnTo>
                <a:lnTo>
                  <a:pt x="2353424" y="764857"/>
                </a:lnTo>
                <a:lnTo>
                  <a:pt x="2304516" y="770229"/>
                </a:lnTo>
                <a:lnTo>
                  <a:pt x="2255951" y="777709"/>
                </a:lnTo>
                <a:lnTo>
                  <a:pt x="2207818" y="787387"/>
                </a:lnTo>
                <a:lnTo>
                  <a:pt x="2160244" y="799363"/>
                </a:lnTo>
                <a:lnTo>
                  <a:pt x="2113330" y="813752"/>
                </a:lnTo>
                <a:lnTo>
                  <a:pt x="2067217" y="830630"/>
                </a:lnTo>
                <a:lnTo>
                  <a:pt x="2017877" y="852335"/>
                </a:lnTo>
                <a:lnTo>
                  <a:pt x="1970189" y="877354"/>
                </a:lnTo>
                <a:lnTo>
                  <a:pt x="1931504" y="900963"/>
                </a:lnTo>
                <a:lnTo>
                  <a:pt x="1894370" y="927011"/>
                </a:lnTo>
                <a:lnTo>
                  <a:pt x="1858924" y="955281"/>
                </a:lnTo>
                <a:lnTo>
                  <a:pt x="1825345" y="985494"/>
                </a:lnTo>
                <a:lnTo>
                  <a:pt x="1858124" y="961212"/>
                </a:lnTo>
                <a:lnTo>
                  <a:pt x="1891919" y="938428"/>
                </a:lnTo>
                <a:lnTo>
                  <a:pt x="1926793" y="917321"/>
                </a:lnTo>
                <a:lnTo>
                  <a:pt x="1962734" y="898093"/>
                </a:lnTo>
                <a:lnTo>
                  <a:pt x="1999335" y="880821"/>
                </a:lnTo>
                <a:lnTo>
                  <a:pt x="2036787" y="865466"/>
                </a:lnTo>
                <a:lnTo>
                  <a:pt x="2074926" y="851941"/>
                </a:lnTo>
                <a:lnTo>
                  <a:pt x="2113635" y="840143"/>
                </a:lnTo>
                <a:lnTo>
                  <a:pt x="2163775" y="827633"/>
                </a:lnTo>
                <a:lnTo>
                  <a:pt x="2214410" y="817689"/>
                </a:lnTo>
                <a:lnTo>
                  <a:pt x="2265438" y="810183"/>
                </a:lnTo>
                <a:lnTo>
                  <a:pt x="2316784" y="805014"/>
                </a:lnTo>
                <a:lnTo>
                  <a:pt x="2368334" y="802055"/>
                </a:lnTo>
                <a:lnTo>
                  <a:pt x="2419997" y="801179"/>
                </a:lnTo>
                <a:lnTo>
                  <a:pt x="2471674" y="802297"/>
                </a:lnTo>
                <a:lnTo>
                  <a:pt x="2523286" y="805268"/>
                </a:lnTo>
                <a:lnTo>
                  <a:pt x="2574721" y="809980"/>
                </a:lnTo>
                <a:lnTo>
                  <a:pt x="2625890" y="816330"/>
                </a:lnTo>
                <a:lnTo>
                  <a:pt x="2667089" y="822693"/>
                </a:lnTo>
                <a:lnTo>
                  <a:pt x="2708186" y="830084"/>
                </a:lnTo>
                <a:lnTo>
                  <a:pt x="2749067" y="838568"/>
                </a:lnTo>
                <a:lnTo>
                  <a:pt x="2789644" y="848220"/>
                </a:lnTo>
                <a:lnTo>
                  <a:pt x="2779268" y="881113"/>
                </a:lnTo>
                <a:lnTo>
                  <a:pt x="2756217" y="946213"/>
                </a:lnTo>
                <a:lnTo>
                  <a:pt x="2735897" y="997254"/>
                </a:lnTo>
                <a:lnTo>
                  <a:pt x="2719527" y="1035037"/>
                </a:lnTo>
                <a:lnTo>
                  <a:pt x="2689314" y="1098600"/>
                </a:lnTo>
                <a:lnTo>
                  <a:pt x="2665984" y="1142974"/>
                </a:lnTo>
                <a:lnTo>
                  <a:pt x="2641028" y="1186548"/>
                </a:lnTo>
                <a:lnTo>
                  <a:pt x="2614409" y="1229169"/>
                </a:lnTo>
                <a:lnTo>
                  <a:pt x="2586126" y="1270635"/>
                </a:lnTo>
                <a:lnTo>
                  <a:pt x="2556141" y="1310792"/>
                </a:lnTo>
                <a:lnTo>
                  <a:pt x="2524455" y="1349451"/>
                </a:lnTo>
                <a:lnTo>
                  <a:pt x="2491041" y="1386446"/>
                </a:lnTo>
                <a:lnTo>
                  <a:pt x="2455875" y="1421587"/>
                </a:lnTo>
                <a:lnTo>
                  <a:pt x="2418943" y="1454721"/>
                </a:lnTo>
                <a:lnTo>
                  <a:pt x="2380221" y="1485646"/>
                </a:lnTo>
                <a:lnTo>
                  <a:pt x="2339695" y="1514195"/>
                </a:lnTo>
                <a:lnTo>
                  <a:pt x="2297341" y="1540205"/>
                </a:lnTo>
                <a:lnTo>
                  <a:pt x="2253145" y="1563497"/>
                </a:lnTo>
                <a:lnTo>
                  <a:pt x="2207082" y="1583880"/>
                </a:lnTo>
                <a:lnTo>
                  <a:pt x="2159139" y="1601190"/>
                </a:lnTo>
                <a:lnTo>
                  <a:pt x="2111070" y="1615757"/>
                </a:lnTo>
                <a:lnTo>
                  <a:pt x="2062429" y="1627987"/>
                </a:lnTo>
                <a:lnTo>
                  <a:pt x="2013305" y="1637957"/>
                </a:lnTo>
                <a:lnTo>
                  <a:pt x="1963762" y="1645767"/>
                </a:lnTo>
                <a:lnTo>
                  <a:pt x="1913902" y="1651495"/>
                </a:lnTo>
                <a:lnTo>
                  <a:pt x="1863788" y="1655229"/>
                </a:lnTo>
                <a:lnTo>
                  <a:pt x="1813521" y="1657083"/>
                </a:lnTo>
                <a:lnTo>
                  <a:pt x="1763166" y="1657121"/>
                </a:lnTo>
                <a:lnTo>
                  <a:pt x="1712823" y="1655457"/>
                </a:lnTo>
                <a:lnTo>
                  <a:pt x="1662557" y="1652155"/>
                </a:lnTo>
                <a:lnTo>
                  <a:pt x="1612455" y="1647342"/>
                </a:lnTo>
                <a:lnTo>
                  <a:pt x="1562608" y="1641068"/>
                </a:lnTo>
                <a:lnTo>
                  <a:pt x="1513090" y="1633461"/>
                </a:lnTo>
                <a:lnTo>
                  <a:pt x="1463979" y="1624584"/>
                </a:lnTo>
                <a:lnTo>
                  <a:pt x="1514221" y="1639087"/>
                </a:lnTo>
                <a:lnTo>
                  <a:pt x="1551597" y="1648244"/>
                </a:lnTo>
                <a:lnTo>
                  <a:pt x="1589214" y="1656372"/>
                </a:lnTo>
                <a:lnTo>
                  <a:pt x="1626946" y="1663496"/>
                </a:lnTo>
                <a:lnTo>
                  <a:pt x="1675079" y="1671040"/>
                </a:lnTo>
                <a:lnTo>
                  <a:pt x="1723605" y="1677022"/>
                </a:lnTo>
                <a:lnTo>
                  <a:pt x="1772412" y="1681378"/>
                </a:lnTo>
                <a:lnTo>
                  <a:pt x="1821395" y="1683981"/>
                </a:lnTo>
                <a:lnTo>
                  <a:pt x="1870456" y="1684756"/>
                </a:lnTo>
                <a:lnTo>
                  <a:pt x="1919478" y="1683600"/>
                </a:lnTo>
                <a:lnTo>
                  <a:pt x="1968385" y="1680425"/>
                </a:lnTo>
                <a:lnTo>
                  <a:pt x="2017039" y="1675130"/>
                </a:lnTo>
                <a:lnTo>
                  <a:pt x="2065350" y="1667624"/>
                </a:lnTo>
                <a:lnTo>
                  <a:pt x="2113216" y="1657819"/>
                </a:lnTo>
                <a:lnTo>
                  <a:pt x="2160536" y="1645615"/>
                </a:lnTo>
                <a:lnTo>
                  <a:pt x="2207196" y="1630908"/>
                </a:lnTo>
                <a:lnTo>
                  <a:pt x="2253094" y="1613611"/>
                </a:lnTo>
                <a:lnTo>
                  <a:pt x="2302789" y="1591106"/>
                </a:lnTo>
                <a:lnTo>
                  <a:pt x="2350719" y="1565084"/>
                </a:lnTo>
                <a:lnTo>
                  <a:pt x="2396718" y="1535772"/>
                </a:lnTo>
                <a:lnTo>
                  <a:pt x="2440622" y="1503426"/>
                </a:lnTo>
                <a:lnTo>
                  <a:pt x="2482291" y="1468259"/>
                </a:lnTo>
                <a:lnTo>
                  <a:pt x="2518473" y="1433957"/>
                </a:lnTo>
                <a:lnTo>
                  <a:pt x="2552839" y="1397914"/>
                </a:lnTo>
                <a:lnTo>
                  <a:pt x="2585402" y="1360271"/>
                </a:lnTo>
                <a:lnTo>
                  <a:pt x="2616200" y="1321181"/>
                </a:lnTo>
                <a:lnTo>
                  <a:pt x="2645283" y="1280744"/>
                </a:lnTo>
                <a:lnTo>
                  <a:pt x="2672689" y="1239126"/>
                </a:lnTo>
                <a:lnTo>
                  <a:pt x="2698445" y="1196441"/>
                </a:lnTo>
                <a:lnTo>
                  <a:pt x="2722600" y="1152842"/>
                </a:lnTo>
                <a:lnTo>
                  <a:pt x="2745181" y="1108456"/>
                </a:lnTo>
                <a:lnTo>
                  <a:pt x="2766250" y="1063421"/>
                </a:lnTo>
                <a:lnTo>
                  <a:pt x="2787154" y="1014361"/>
                </a:lnTo>
                <a:lnTo>
                  <a:pt x="2806344" y="964603"/>
                </a:lnTo>
                <a:lnTo>
                  <a:pt x="2823768" y="914196"/>
                </a:lnTo>
                <a:lnTo>
                  <a:pt x="2839389" y="863206"/>
                </a:lnTo>
                <a:lnTo>
                  <a:pt x="2853169" y="81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6419" y="649618"/>
            <a:ext cx="6617970" cy="2231390"/>
          </a:xfrm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250"/>
              </a:spcBef>
            </a:pPr>
            <a:r>
              <a:rPr dirty="0" sz="5450"/>
              <a:t>Техники</a:t>
            </a:r>
            <a:r>
              <a:rPr dirty="0" sz="5450" spc="-35"/>
              <a:t> </a:t>
            </a:r>
            <a:r>
              <a:rPr dirty="0" sz="5450" spc="-10"/>
              <a:t>релаксации </a:t>
            </a:r>
            <a:r>
              <a:rPr dirty="0" sz="5450"/>
              <a:t>и</a:t>
            </a:r>
            <a:r>
              <a:rPr dirty="0" sz="5450" spc="-25"/>
              <a:t> </a:t>
            </a:r>
            <a:r>
              <a:rPr dirty="0" sz="5450"/>
              <a:t>медитации</a:t>
            </a:r>
            <a:r>
              <a:rPr dirty="0" sz="5450" spc="-15"/>
              <a:t> </a:t>
            </a:r>
            <a:r>
              <a:rPr dirty="0" sz="5450" spc="-25"/>
              <a:t>для </a:t>
            </a:r>
            <a:r>
              <a:rPr dirty="0" sz="5450"/>
              <a:t>снижения</a:t>
            </a:r>
            <a:r>
              <a:rPr dirty="0" sz="5450" spc="-40"/>
              <a:t> </a:t>
            </a:r>
            <a:r>
              <a:rPr dirty="0" sz="5450" spc="-10"/>
              <a:t>стресса</a:t>
            </a:r>
            <a:endParaRPr sz="5450"/>
          </a:p>
        </p:txBody>
      </p:sp>
      <p:sp>
        <p:nvSpPr>
          <p:cNvPr id="12" name="object 12" descr=""/>
          <p:cNvSpPr txBox="1"/>
          <p:nvPr/>
        </p:nvSpPr>
        <p:spPr>
          <a:xfrm>
            <a:off x="8567419" y="417372"/>
            <a:ext cx="8831580" cy="252920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00"/>
              </a:spcBef>
            </a:pPr>
            <a:r>
              <a:rPr dirty="0" sz="2950" spc="190">
                <a:solidFill>
                  <a:srgbClr val="FFFFFF"/>
                </a:solidFill>
                <a:latin typeface="Trebuchet MS"/>
                <a:cs typeface="Trebuchet MS"/>
              </a:rPr>
              <a:t>Медитация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45">
                <a:solidFill>
                  <a:srgbClr val="FFFFFF"/>
                </a:solidFill>
                <a:latin typeface="Trebuchet MS"/>
                <a:cs typeface="Trebuchet MS"/>
              </a:rPr>
              <a:t>внимательности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60">
                <a:solidFill>
                  <a:srgbClr val="FFFFFF"/>
                </a:solidFill>
                <a:latin typeface="Trebuchet MS"/>
                <a:cs typeface="Trebuchet MS"/>
              </a:rPr>
              <a:t>помогает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25">
                <a:solidFill>
                  <a:srgbClr val="FFFFFF"/>
                </a:solidFill>
                <a:latin typeface="Trebuchet MS"/>
                <a:cs typeface="Trebuchet MS"/>
              </a:rPr>
              <a:t>снизить </a:t>
            </a:r>
            <a:r>
              <a:rPr dirty="0" sz="2950" spc="145">
                <a:solidFill>
                  <a:srgbClr val="FFFFFF"/>
                </a:solidFill>
                <a:latin typeface="Trebuchet MS"/>
                <a:cs typeface="Trebuchet MS"/>
              </a:rPr>
              <a:t>уровень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85">
                <a:solidFill>
                  <a:srgbClr val="FFFFFF"/>
                </a:solidFill>
                <a:latin typeface="Trebuchet MS"/>
                <a:cs typeface="Trebuchet MS"/>
              </a:rPr>
              <a:t>стресса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8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55">
                <a:solidFill>
                  <a:srgbClr val="FFFFFF"/>
                </a:solidFill>
                <a:latin typeface="Trebuchet MS"/>
                <a:cs typeface="Trebuchet MS"/>
              </a:rPr>
              <a:t>улучшить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14">
                <a:solidFill>
                  <a:srgbClr val="FFFFFF"/>
                </a:solidFill>
                <a:latin typeface="Trebuchet MS"/>
                <a:cs typeface="Trebuchet MS"/>
              </a:rPr>
              <a:t>психологическое </a:t>
            </a:r>
            <a:r>
              <a:rPr dirty="0" sz="2950" spc="110">
                <a:solidFill>
                  <a:srgbClr val="FFFFFF"/>
                </a:solidFill>
                <a:latin typeface="Trebuchet MS"/>
                <a:cs typeface="Trebuchet MS"/>
              </a:rPr>
              <a:t>состояние.</a:t>
            </a:r>
            <a:r>
              <a:rPr dirty="0" sz="295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45">
                <a:solidFill>
                  <a:srgbClr val="FFFFFF"/>
                </a:solidFill>
                <a:latin typeface="Trebuchet MS"/>
                <a:cs typeface="Trebuchet MS"/>
              </a:rPr>
              <a:t>Исследования</a:t>
            </a:r>
            <a:r>
              <a:rPr dirty="0" sz="295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25">
                <a:solidFill>
                  <a:srgbClr val="FFFFFF"/>
                </a:solidFill>
                <a:latin typeface="Trebuchet MS"/>
                <a:cs typeface="Trebuchet MS"/>
              </a:rPr>
              <a:t>показывают,</a:t>
            </a:r>
            <a:r>
              <a:rPr dirty="0" sz="295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65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dirty="0" sz="2950" spc="125">
                <a:solidFill>
                  <a:srgbClr val="FFFFFF"/>
                </a:solidFill>
                <a:latin typeface="Trebuchet MS"/>
                <a:cs typeface="Trebuchet MS"/>
              </a:rPr>
              <a:t>регулярная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35">
                <a:solidFill>
                  <a:srgbClr val="FFFFFF"/>
                </a:solidFill>
                <a:latin typeface="Trebuchet MS"/>
                <a:cs typeface="Trebuchet MS"/>
              </a:rPr>
              <a:t>практика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95">
                <a:solidFill>
                  <a:srgbClr val="FFFFFF"/>
                </a:solidFill>
                <a:latin typeface="Trebuchet MS"/>
                <a:cs typeface="Trebuchet MS"/>
              </a:rPr>
              <a:t>майндфулнесса </a:t>
            </a:r>
            <a:r>
              <a:rPr dirty="0" sz="2950" spc="160">
                <a:solidFill>
                  <a:srgbClr val="FFFFFF"/>
                </a:solidFill>
                <a:latin typeface="Trebuchet MS"/>
                <a:cs typeface="Trebuchet MS"/>
              </a:rPr>
              <a:t>уменьшает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55">
                <a:solidFill>
                  <a:srgbClr val="FFFFFF"/>
                </a:solidFill>
                <a:latin typeface="Trebuchet MS"/>
                <a:cs typeface="Trebuchet MS"/>
              </a:rPr>
              <a:t>активность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35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50">
                <a:solidFill>
                  <a:srgbClr val="FFFFFF"/>
                </a:solidFill>
                <a:latin typeface="Trebuchet MS"/>
                <a:cs typeface="Trebuchet MS"/>
              </a:rPr>
              <a:t>областях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мозга, </a:t>
            </a:r>
            <a:r>
              <a:rPr dirty="0" sz="2950" spc="130">
                <a:solidFill>
                  <a:srgbClr val="FFFFFF"/>
                </a:solidFill>
                <a:latin typeface="Trebuchet MS"/>
                <a:cs typeface="Trebuchet MS"/>
              </a:rPr>
              <a:t>связанных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95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190">
                <a:solidFill>
                  <a:srgbClr val="FFFFFF"/>
                </a:solidFill>
                <a:latin typeface="Trebuchet MS"/>
                <a:cs typeface="Trebuchet MS"/>
              </a:rPr>
              <a:t>стрессом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8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90">
                <a:solidFill>
                  <a:srgbClr val="FFFFFF"/>
                </a:solidFill>
                <a:latin typeface="Trebuchet MS"/>
                <a:cs typeface="Trebuchet MS"/>
              </a:rPr>
              <a:t>тревогой.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67419" y="5918997"/>
            <a:ext cx="9109710" cy="3348354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05"/>
              </a:spcBef>
            </a:pPr>
            <a:r>
              <a:rPr dirty="0" sz="2950" spc="150">
                <a:latin typeface="Trebuchet MS"/>
                <a:cs typeface="Trebuchet MS"/>
              </a:rPr>
              <a:t>Прогрессивная</a:t>
            </a:r>
            <a:r>
              <a:rPr dirty="0" sz="2950" spc="-40">
                <a:latin typeface="Trebuchet MS"/>
                <a:cs typeface="Trebuchet MS"/>
              </a:rPr>
              <a:t> </a:t>
            </a:r>
            <a:r>
              <a:rPr dirty="0" sz="2950" spc="150">
                <a:latin typeface="Trebuchet MS"/>
                <a:cs typeface="Trebuchet MS"/>
              </a:rPr>
              <a:t>мышечная</a:t>
            </a:r>
            <a:r>
              <a:rPr dirty="0" sz="2950" spc="-35">
                <a:latin typeface="Trebuchet MS"/>
                <a:cs typeface="Trebuchet MS"/>
              </a:rPr>
              <a:t> </a:t>
            </a:r>
            <a:r>
              <a:rPr dirty="0" sz="2950" spc="140">
                <a:latin typeface="Trebuchet MS"/>
                <a:cs typeface="Trebuchet MS"/>
              </a:rPr>
              <a:t>релаксация</a:t>
            </a:r>
            <a:r>
              <a:rPr dirty="0" sz="2950" spc="-40">
                <a:latin typeface="Trebuchet MS"/>
                <a:cs typeface="Trebuchet MS"/>
              </a:rPr>
              <a:t> </a:t>
            </a:r>
            <a:r>
              <a:rPr dirty="0" sz="2950" spc="770">
                <a:latin typeface="Trebuchet MS"/>
                <a:cs typeface="Trebuchet MS"/>
              </a:rPr>
              <a:t>— </a:t>
            </a:r>
            <a:r>
              <a:rPr dirty="0" sz="2950" spc="70">
                <a:latin typeface="Trebuchet MS"/>
                <a:cs typeface="Trebuchet MS"/>
              </a:rPr>
              <a:t>техника,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60">
                <a:latin typeface="Trebuchet MS"/>
                <a:cs typeface="Trebuchet MS"/>
              </a:rPr>
              <a:t>которая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60">
                <a:latin typeface="Trebuchet MS"/>
                <a:cs typeface="Trebuchet MS"/>
              </a:rPr>
              <a:t>помогает</a:t>
            </a:r>
            <a:r>
              <a:rPr dirty="0" sz="2950" spc="-20">
                <a:latin typeface="Trebuchet MS"/>
                <a:cs typeface="Trebuchet MS"/>
              </a:rPr>
              <a:t> </a:t>
            </a:r>
            <a:r>
              <a:rPr dirty="0" sz="2950" spc="145">
                <a:latin typeface="Trebuchet MS"/>
                <a:cs typeface="Trebuchet MS"/>
              </a:rPr>
              <a:t>уменьшить </a:t>
            </a:r>
            <a:r>
              <a:rPr dirty="0" sz="2950" spc="125">
                <a:latin typeface="Trebuchet MS"/>
                <a:cs typeface="Trebuchet MS"/>
              </a:rPr>
              <a:t>напряжение</a:t>
            </a:r>
            <a:r>
              <a:rPr dirty="0" sz="2950" spc="-30">
                <a:latin typeface="Trebuchet MS"/>
                <a:cs typeface="Trebuchet MS"/>
              </a:rPr>
              <a:t> </a:t>
            </a:r>
            <a:r>
              <a:rPr dirty="0" sz="2950" spc="80">
                <a:latin typeface="Trebuchet MS"/>
                <a:cs typeface="Trebuchet MS"/>
              </a:rPr>
              <a:t>и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85">
                <a:latin typeface="Trebuchet MS"/>
                <a:cs typeface="Trebuchet MS"/>
              </a:rPr>
              <a:t>стресс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70">
                <a:latin typeface="Trebuchet MS"/>
                <a:cs typeface="Trebuchet MS"/>
              </a:rPr>
              <a:t>путём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30">
                <a:latin typeface="Trebuchet MS"/>
                <a:cs typeface="Trebuchet MS"/>
              </a:rPr>
              <a:t>последовательного напряжения</a:t>
            </a:r>
            <a:r>
              <a:rPr dirty="0" sz="2950" spc="-45">
                <a:latin typeface="Trebuchet MS"/>
                <a:cs typeface="Trebuchet MS"/>
              </a:rPr>
              <a:t> </a:t>
            </a:r>
            <a:r>
              <a:rPr dirty="0" sz="2950" spc="80">
                <a:latin typeface="Trebuchet MS"/>
                <a:cs typeface="Trebuchet MS"/>
              </a:rPr>
              <a:t>и</a:t>
            </a:r>
            <a:r>
              <a:rPr dirty="0" sz="2950" spc="-40">
                <a:latin typeface="Trebuchet MS"/>
                <a:cs typeface="Trebuchet MS"/>
              </a:rPr>
              <a:t> </a:t>
            </a:r>
            <a:r>
              <a:rPr dirty="0" sz="2950" spc="130">
                <a:latin typeface="Trebuchet MS"/>
                <a:cs typeface="Trebuchet MS"/>
              </a:rPr>
              <a:t>расслабления</a:t>
            </a:r>
            <a:r>
              <a:rPr dirty="0" sz="2950" spc="-45">
                <a:latin typeface="Trebuchet MS"/>
                <a:cs typeface="Trebuchet MS"/>
              </a:rPr>
              <a:t> </a:t>
            </a:r>
            <a:r>
              <a:rPr dirty="0" sz="2950" spc="125">
                <a:latin typeface="Trebuchet MS"/>
                <a:cs typeface="Trebuchet MS"/>
              </a:rPr>
              <a:t>различных</a:t>
            </a:r>
            <a:r>
              <a:rPr dirty="0" sz="2950" spc="-40">
                <a:latin typeface="Trebuchet MS"/>
                <a:cs typeface="Trebuchet MS"/>
              </a:rPr>
              <a:t> </a:t>
            </a:r>
            <a:r>
              <a:rPr dirty="0" sz="2950" spc="110">
                <a:latin typeface="Trebuchet MS"/>
                <a:cs typeface="Trebuchet MS"/>
              </a:rPr>
              <a:t>групп </a:t>
            </a:r>
            <a:r>
              <a:rPr dirty="0" sz="2950" spc="114">
                <a:latin typeface="Trebuchet MS"/>
                <a:cs typeface="Trebuchet MS"/>
              </a:rPr>
              <a:t>мышц.</a:t>
            </a:r>
            <a:r>
              <a:rPr dirty="0" sz="2950" spc="-30">
                <a:latin typeface="Trebuchet MS"/>
                <a:cs typeface="Trebuchet MS"/>
              </a:rPr>
              <a:t> </a:t>
            </a:r>
            <a:r>
              <a:rPr dirty="0" sz="2950" spc="145">
                <a:latin typeface="Trebuchet MS"/>
                <a:cs typeface="Trebuchet MS"/>
              </a:rPr>
              <a:t>Исследования</a:t>
            </a:r>
            <a:r>
              <a:rPr dirty="0" sz="2950" spc="-30">
                <a:latin typeface="Trebuchet MS"/>
                <a:cs typeface="Trebuchet MS"/>
              </a:rPr>
              <a:t> </a:t>
            </a:r>
            <a:r>
              <a:rPr dirty="0" sz="2950" spc="75">
                <a:latin typeface="Trebuchet MS"/>
                <a:cs typeface="Trebuchet MS"/>
              </a:rPr>
              <a:t>показали,</a:t>
            </a:r>
            <a:r>
              <a:rPr dirty="0" sz="2950" spc="-30">
                <a:latin typeface="Trebuchet MS"/>
                <a:cs typeface="Trebuchet MS"/>
              </a:rPr>
              <a:t> </a:t>
            </a:r>
            <a:r>
              <a:rPr dirty="0" sz="2950" spc="165">
                <a:latin typeface="Trebuchet MS"/>
                <a:cs typeface="Trebuchet MS"/>
              </a:rPr>
              <a:t>что </a:t>
            </a:r>
            <a:r>
              <a:rPr dirty="0" sz="2950" spc="135">
                <a:latin typeface="Trebuchet MS"/>
                <a:cs typeface="Trebuchet MS"/>
              </a:rPr>
              <a:t>прогрессивная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50">
                <a:latin typeface="Trebuchet MS"/>
                <a:cs typeface="Trebuchet MS"/>
              </a:rPr>
              <a:t>мышечная</a:t>
            </a:r>
            <a:r>
              <a:rPr dirty="0" sz="2950" spc="-20">
                <a:latin typeface="Trebuchet MS"/>
                <a:cs typeface="Trebuchet MS"/>
              </a:rPr>
              <a:t> </a:t>
            </a:r>
            <a:r>
              <a:rPr dirty="0" sz="2950" spc="140">
                <a:latin typeface="Trebuchet MS"/>
                <a:cs typeface="Trebuchet MS"/>
              </a:rPr>
              <a:t>релаксация</a:t>
            </a:r>
            <a:r>
              <a:rPr dirty="0" sz="2950" spc="-25">
                <a:latin typeface="Trebuchet MS"/>
                <a:cs typeface="Trebuchet MS"/>
              </a:rPr>
              <a:t> </a:t>
            </a:r>
            <a:r>
              <a:rPr dirty="0" sz="2950" spc="185">
                <a:latin typeface="Trebuchet MS"/>
                <a:cs typeface="Trebuchet MS"/>
              </a:rPr>
              <a:t>может </a:t>
            </a:r>
            <a:r>
              <a:rPr dirty="0" sz="2950" spc="180">
                <a:latin typeface="Trebuchet MS"/>
                <a:cs typeface="Trebuchet MS"/>
              </a:rPr>
              <a:t>быть</a:t>
            </a:r>
            <a:r>
              <a:rPr dirty="0" sz="2950" spc="-40">
                <a:latin typeface="Trebuchet MS"/>
                <a:cs typeface="Trebuchet MS"/>
              </a:rPr>
              <a:t> </a:t>
            </a:r>
            <a:r>
              <a:rPr dirty="0" sz="2950" spc="50">
                <a:latin typeface="Trebuchet MS"/>
                <a:cs typeface="Trebuchet MS"/>
              </a:rPr>
              <a:t>эффективной</a:t>
            </a:r>
            <a:r>
              <a:rPr dirty="0" sz="2950" spc="-35">
                <a:latin typeface="Trebuchet MS"/>
                <a:cs typeface="Trebuchet MS"/>
              </a:rPr>
              <a:t> </a:t>
            </a:r>
            <a:r>
              <a:rPr dirty="0" sz="2950" spc="135">
                <a:latin typeface="Trebuchet MS"/>
                <a:cs typeface="Trebuchet MS"/>
              </a:rPr>
              <a:t>в</a:t>
            </a:r>
            <a:r>
              <a:rPr dirty="0" sz="2950" spc="-35">
                <a:latin typeface="Trebuchet MS"/>
                <a:cs typeface="Trebuchet MS"/>
              </a:rPr>
              <a:t> </a:t>
            </a:r>
            <a:r>
              <a:rPr dirty="0" sz="2950" spc="120">
                <a:latin typeface="Trebuchet MS"/>
                <a:cs typeface="Trebuchet MS"/>
              </a:rPr>
              <a:t>снижении</a:t>
            </a:r>
            <a:r>
              <a:rPr dirty="0" sz="2950" spc="-35">
                <a:latin typeface="Trebuchet MS"/>
                <a:cs typeface="Trebuchet MS"/>
              </a:rPr>
              <a:t> </a:t>
            </a:r>
            <a:r>
              <a:rPr dirty="0" sz="2950" spc="145">
                <a:latin typeface="Trebuchet MS"/>
                <a:cs typeface="Trebuchet MS"/>
              </a:rPr>
              <a:t>уровня</a:t>
            </a:r>
            <a:r>
              <a:rPr dirty="0" sz="2950" spc="-35">
                <a:latin typeface="Trebuchet MS"/>
                <a:cs typeface="Trebuchet MS"/>
              </a:rPr>
              <a:t> </a:t>
            </a:r>
            <a:r>
              <a:rPr dirty="0" sz="2950" spc="175">
                <a:latin typeface="Trebuchet MS"/>
                <a:cs typeface="Trebuchet MS"/>
              </a:rPr>
              <a:t>стресса</a:t>
            </a:r>
            <a:r>
              <a:rPr dirty="0" sz="2950" spc="735">
                <a:latin typeface="Trebuchet MS"/>
                <a:cs typeface="Trebuchet MS"/>
              </a:rPr>
              <a:t> </a:t>
            </a:r>
            <a:r>
              <a:rPr dirty="0" sz="2950" spc="80">
                <a:latin typeface="Trebuchet MS"/>
                <a:cs typeface="Trebuchet MS"/>
              </a:rPr>
              <a:t>и</a:t>
            </a:r>
            <a:r>
              <a:rPr dirty="0" sz="2950" spc="-50">
                <a:latin typeface="Trebuchet MS"/>
                <a:cs typeface="Trebuchet MS"/>
              </a:rPr>
              <a:t> </a:t>
            </a:r>
            <a:r>
              <a:rPr dirty="0" sz="2950" spc="125">
                <a:latin typeface="Trebuchet MS"/>
                <a:cs typeface="Trebuchet MS"/>
              </a:rPr>
              <a:t>тревожности.</a:t>
            </a:r>
            <a:endParaRPr sz="2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047999"/>
            <a:ext cx="18288000" cy="7239000"/>
            <a:chOff x="0" y="3047999"/>
            <a:chExt cx="18288000" cy="7239000"/>
          </a:xfrm>
        </p:grpSpPr>
        <p:sp>
          <p:nvSpPr>
            <p:cNvPr id="3" name="object 3" descr=""/>
            <p:cNvSpPr/>
            <p:nvPr/>
          </p:nvSpPr>
          <p:spPr>
            <a:xfrm>
              <a:off x="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0"/>
                  </a:lnTo>
                  <a:lnTo>
                    <a:pt x="5334000" y="0"/>
                  </a:lnTo>
                  <a:lnTo>
                    <a:pt x="5352705" y="229"/>
                  </a:lnTo>
                  <a:lnTo>
                    <a:pt x="5408685" y="3669"/>
                  </a:lnTo>
                  <a:lnTo>
                    <a:pt x="5464264" y="11217"/>
                  </a:lnTo>
                  <a:lnTo>
                    <a:pt x="5519149" y="22835"/>
                  </a:lnTo>
                  <a:lnTo>
                    <a:pt x="5573031" y="38460"/>
                  </a:lnTo>
                  <a:lnTo>
                    <a:pt x="5625607" y="58003"/>
                  </a:lnTo>
                  <a:lnTo>
                    <a:pt x="5676599" y="81360"/>
                  </a:lnTo>
                  <a:lnTo>
                    <a:pt x="5725745" y="108410"/>
                  </a:lnTo>
                  <a:lnTo>
                    <a:pt x="5772771" y="139003"/>
                  </a:lnTo>
                  <a:lnTo>
                    <a:pt x="5817403" y="172966"/>
                  </a:lnTo>
                  <a:lnTo>
                    <a:pt x="5859424" y="210119"/>
                  </a:lnTo>
                  <a:lnTo>
                    <a:pt x="5898605" y="250271"/>
                  </a:lnTo>
                  <a:lnTo>
                    <a:pt x="5934724" y="293197"/>
                  </a:lnTo>
                  <a:lnTo>
                    <a:pt x="5967574" y="338655"/>
                  </a:lnTo>
                  <a:lnTo>
                    <a:pt x="5997006" y="386406"/>
                  </a:lnTo>
                  <a:lnTo>
                    <a:pt x="6022842" y="436202"/>
                  </a:lnTo>
                  <a:lnTo>
                    <a:pt x="6044941" y="487765"/>
                  </a:lnTo>
                  <a:lnTo>
                    <a:pt x="6063186" y="540802"/>
                  </a:lnTo>
                  <a:lnTo>
                    <a:pt x="6077486" y="595039"/>
                  </a:lnTo>
                  <a:lnTo>
                    <a:pt x="6087753" y="650191"/>
                  </a:lnTo>
                  <a:lnTo>
                    <a:pt x="6093938" y="705949"/>
                  </a:lnTo>
                  <a:lnTo>
                    <a:pt x="6096000" y="76200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09600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762000"/>
                  </a:lnTo>
                  <a:lnTo>
                    <a:pt x="2063" y="705949"/>
                  </a:lnTo>
                  <a:lnTo>
                    <a:pt x="8246" y="650191"/>
                  </a:lnTo>
                  <a:lnTo>
                    <a:pt x="18515" y="595039"/>
                  </a:lnTo>
                  <a:lnTo>
                    <a:pt x="32811" y="540802"/>
                  </a:lnTo>
                  <a:lnTo>
                    <a:pt x="51057" y="487765"/>
                  </a:lnTo>
                  <a:lnTo>
                    <a:pt x="73159" y="436202"/>
                  </a:lnTo>
                  <a:lnTo>
                    <a:pt x="98996" y="386406"/>
                  </a:lnTo>
                  <a:lnTo>
                    <a:pt x="128419" y="338655"/>
                  </a:lnTo>
                  <a:lnTo>
                    <a:pt x="161276" y="293197"/>
                  </a:lnTo>
                  <a:lnTo>
                    <a:pt x="197394" y="250271"/>
                  </a:lnTo>
                  <a:lnTo>
                    <a:pt x="236573" y="210119"/>
                  </a:lnTo>
                  <a:lnTo>
                    <a:pt x="278591" y="172966"/>
                  </a:lnTo>
                  <a:lnTo>
                    <a:pt x="323229" y="139003"/>
                  </a:lnTo>
                  <a:lnTo>
                    <a:pt x="370253" y="108410"/>
                  </a:lnTo>
                  <a:lnTo>
                    <a:pt x="419401" y="81360"/>
                  </a:lnTo>
                  <a:lnTo>
                    <a:pt x="470394" y="58003"/>
                  </a:lnTo>
                  <a:lnTo>
                    <a:pt x="522969" y="38460"/>
                  </a:lnTo>
                  <a:lnTo>
                    <a:pt x="576848" y="22835"/>
                  </a:lnTo>
                  <a:lnTo>
                    <a:pt x="631732" y="11217"/>
                  </a:lnTo>
                  <a:lnTo>
                    <a:pt x="687310" y="3669"/>
                  </a:lnTo>
                  <a:lnTo>
                    <a:pt x="743293" y="229"/>
                  </a:lnTo>
                  <a:lnTo>
                    <a:pt x="762000" y="0"/>
                  </a:lnTo>
                  <a:lnTo>
                    <a:pt x="5334000" y="0"/>
                  </a:lnTo>
                  <a:lnTo>
                    <a:pt x="5390049" y="2063"/>
                  </a:lnTo>
                  <a:lnTo>
                    <a:pt x="5445806" y="8246"/>
                  </a:lnTo>
                  <a:lnTo>
                    <a:pt x="5500959" y="18515"/>
                  </a:lnTo>
                  <a:lnTo>
                    <a:pt x="5555199" y="32811"/>
                  </a:lnTo>
                  <a:lnTo>
                    <a:pt x="5608236" y="51057"/>
                  </a:lnTo>
                  <a:lnTo>
                    <a:pt x="5659796" y="73159"/>
                  </a:lnTo>
                  <a:lnTo>
                    <a:pt x="5709592" y="98996"/>
                  </a:lnTo>
                  <a:lnTo>
                    <a:pt x="5757348" y="128419"/>
                  </a:lnTo>
                  <a:lnTo>
                    <a:pt x="5802799" y="161276"/>
                  </a:lnTo>
                  <a:lnTo>
                    <a:pt x="5845728" y="197394"/>
                  </a:lnTo>
                  <a:lnTo>
                    <a:pt x="5885877" y="236573"/>
                  </a:lnTo>
                  <a:lnTo>
                    <a:pt x="5923035" y="278591"/>
                  </a:lnTo>
                  <a:lnTo>
                    <a:pt x="5956994" y="323229"/>
                  </a:lnTo>
                  <a:lnTo>
                    <a:pt x="5987590" y="370253"/>
                  </a:lnTo>
                  <a:lnTo>
                    <a:pt x="6014642" y="419401"/>
                  </a:lnTo>
                  <a:lnTo>
                    <a:pt x="6037992" y="470394"/>
                  </a:lnTo>
                  <a:lnTo>
                    <a:pt x="6057539" y="522968"/>
                  </a:lnTo>
                  <a:lnTo>
                    <a:pt x="6073166" y="576848"/>
                  </a:lnTo>
                  <a:lnTo>
                    <a:pt x="6084783" y="631732"/>
                  </a:lnTo>
                  <a:lnTo>
                    <a:pt x="6092332" y="687310"/>
                  </a:lnTo>
                  <a:lnTo>
                    <a:pt x="6095771" y="743293"/>
                  </a:lnTo>
                  <a:lnTo>
                    <a:pt x="6096000" y="76200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192000" y="3047999"/>
              <a:ext cx="6096000" cy="7239000"/>
            </a:xfrm>
            <a:custGeom>
              <a:avLst/>
              <a:gdLst/>
              <a:ahLst/>
              <a:cxnLst/>
              <a:rect l="l" t="t" r="r" b="b"/>
              <a:pathLst>
                <a:path w="6096000" h="7239000">
                  <a:moveTo>
                    <a:pt x="6096000" y="7239000"/>
                  </a:moveTo>
                  <a:lnTo>
                    <a:pt x="0" y="7239000"/>
                  </a:lnTo>
                  <a:lnTo>
                    <a:pt x="0" y="762000"/>
                  </a:lnTo>
                  <a:lnTo>
                    <a:pt x="2063" y="705949"/>
                  </a:lnTo>
                  <a:lnTo>
                    <a:pt x="8246" y="650191"/>
                  </a:lnTo>
                  <a:lnTo>
                    <a:pt x="18515" y="595039"/>
                  </a:lnTo>
                  <a:lnTo>
                    <a:pt x="32811" y="540802"/>
                  </a:lnTo>
                  <a:lnTo>
                    <a:pt x="51057" y="487765"/>
                  </a:lnTo>
                  <a:lnTo>
                    <a:pt x="73159" y="436202"/>
                  </a:lnTo>
                  <a:lnTo>
                    <a:pt x="98996" y="386406"/>
                  </a:lnTo>
                  <a:lnTo>
                    <a:pt x="128419" y="338655"/>
                  </a:lnTo>
                  <a:lnTo>
                    <a:pt x="161276" y="293197"/>
                  </a:lnTo>
                  <a:lnTo>
                    <a:pt x="197394" y="250271"/>
                  </a:lnTo>
                  <a:lnTo>
                    <a:pt x="236573" y="210119"/>
                  </a:lnTo>
                  <a:lnTo>
                    <a:pt x="278591" y="172966"/>
                  </a:lnTo>
                  <a:lnTo>
                    <a:pt x="323229" y="139003"/>
                  </a:lnTo>
                  <a:lnTo>
                    <a:pt x="370253" y="108410"/>
                  </a:lnTo>
                  <a:lnTo>
                    <a:pt x="419401" y="81360"/>
                  </a:lnTo>
                  <a:lnTo>
                    <a:pt x="470394" y="58003"/>
                  </a:lnTo>
                  <a:lnTo>
                    <a:pt x="522969" y="38460"/>
                  </a:lnTo>
                  <a:lnTo>
                    <a:pt x="576848" y="22835"/>
                  </a:lnTo>
                  <a:lnTo>
                    <a:pt x="631732" y="11217"/>
                  </a:lnTo>
                  <a:lnTo>
                    <a:pt x="687310" y="3669"/>
                  </a:lnTo>
                  <a:lnTo>
                    <a:pt x="743293" y="229"/>
                  </a:lnTo>
                  <a:lnTo>
                    <a:pt x="762000" y="0"/>
                  </a:lnTo>
                  <a:lnTo>
                    <a:pt x="6096000" y="0"/>
                  </a:lnTo>
                  <a:lnTo>
                    <a:pt x="6096000" y="7239000"/>
                  </a:lnTo>
                  <a:close/>
                </a:path>
              </a:pathLst>
            </a:custGeom>
            <a:solidFill>
              <a:srgbClr val="50E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7387" y="3627665"/>
              <a:ext cx="1727200" cy="1856739"/>
            </a:xfrm>
            <a:custGeom>
              <a:avLst/>
              <a:gdLst/>
              <a:ahLst/>
              <a:cxnLst/>
              <a:rect l="l" t="t" r="r" b="b"/>
              <a:pathLst>
                <a:path w="1727200" h="1856739">
                  <a:moveTo>
                    <a:pt x="1726641" y="1585760"/>
                  </a:moveTo>
                  <a:lnTo>
                    <a:pt x="1109980" y="1585760"/>
                  </a:lnTo>
                  <a:lnTo>
                    <a:pt x="1109980" y="196850"/>
                  </a:lnTo>
                  <a:lnTo>
                    <a:pt x="1109980" y="0"/>
                  </a:lnTo>
                  <a:lnTo>
                    <a:pt x="103860" y="0"/>
                  </a:lnTo>
                  <a:lnTo>
                    <a:pt x="103860" y="196850"/>
                  </a:lnTo>
                  <a:lnTo>
                    <a:pt x="688060" y="196850"/>
                  </a:lnTo>
                  <a:lnTo>
                    <a:pt x="688060" y="1586230"/>
                  </a:lnTo>
                  <a:lnTo>
                    <a:pt x="0" y="1586230"/>
                  </a:lnTo>
                  <a:lnTo>
                    <a:pt x="0" y="1653540"/>
                  </a:lnTo>
                  <a:lnTo>
                    <a:pt x="0" y="1856740"/>
                  </a:lnTo>
                  <a:lnTo>
                    <a:pt x="1726641" y="1856740"/>
                  </a:lnTo>
                  <a:lnTo>
                    <a:pt x="1726641" y="1653921"/>
                  </a:lnTo>
                  <a:lnTo>
                    <a:pt x="1726641" y="1653540"/>
                  </a:lnTo>
                  <a:lnTo>
                    <a:pt x="1726641" y="1585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89431" y="3627119"/>
              <a:ext cx="1805305" cy="1857375"/>
            </a:xfrm>
            <a:custGeom>
              <a:avLst/>
              <a:gdLst/>
              <a:ahLst/>
              <a:cxnLst/>
              <a:rect l="l" t="t" r="r" b="b"/>
              <a:pathLst>
                <a:path w="1805304" h="1857375">
                  <a:moveTo>
                    <a:pt x="409404" y="489295"/>
                  </a:moveTo>
                  <a:lnTo>
                    <a:pt x="463" y="489295"/>
                  </a:lnTo>
                  <a:lnTo>
                    <a:pt x="0" y="437234"/>
                  </a:lnTo>
                  <a:lnTo>
                    <a:pt x="4172" y="386762"/>
                  </a:lnTo>
                  <a:lnTo>
                    <a:pt x="12982" y="337880"/>
                  </a:lnTo>
                  <a:lnTo>
                    <a:pt x="26428" y="290588"/>
                  </a:lnTo>
                  <a:lnTo>
                    <a:pt x="44510" y="244885"/>
                  </a:lnTo>
                  <a:lnTo>
                    <a:pt x="67229" y="200772"/>
                  </a:lnTo>
                  <a:lnTo>
                    <a:pt x="94585" y="158249"/>
                  </a:lnTo>
                  <a:lnTo>
                    <a:pt x="122831" y="121939"/>
                  </a:lnTo>
                  <a:lnTo>
                    <a:pt x="154019" y="87658"/>
                  </a:lnTo>
                  <a:lnTo>
                    <a:pt x="188148" y="55406"/>
                  </a:lnTo>
                  <a:lnTo>
                    <a:pt x="225219" y="25182"/>
                  </a:lnTo>
                  <a:lnTo>
                    <a:pt x="260954" y="0"/>
                  </a:lnTo>
                  <a:lnTo>
                    <a:pt x="1529954" y="0"/>
                  </a:lnTo>
                  <a:lnTo>
                    <a:pt x="1565216" y="24273"/>
                  </a:lnTo>
                  <a:lnTo>
                    <a:pt x="1606631" y="59195"/>
                  </a:lnTo>
                  <a:lnTo>
                    <a:pt x="1643631" y="97492"/>
                  </a:lnTo>
                  <a:lnTo>
                    <a:pt x="1676214" y="139165"/>
                  </a:lnTo>
                  <a:lnTo>
                    <a:pt x="1704381" y="184213"/>
                  </a:lnTo>
                  <a:lnTo>
                    <a:pt x="1709329" y="193950"/>
                  </a:lnTo>
                  <a:lnTo>
                    <a:pt x="886502" y="193950"/>
                  </a:lnTo>
                  <a:lnTo>
                    <a:pt x="827884" y="195606"/>
                  </a:lnTo>
                  <a:lnTo>
                    <a:pt x="772577" y="200574"/>
                  </a:lnTo>
                  <a:lnTo>
                    <a:pt x="720582" y="208853"/>
                  </a:lnTo>
                  <a:lnTo>
                    <a:pt x="671898" y="220445"/>
                  </a:lnTo>
                  <a:lnTo>
                    <a:pt x="626526" y="235348"/>
                  </a:lnTo>
                  <a:lnTo>
                    <a:pt x="584466" y="253562"/>
                  </a:lnTo>
                  <a:lnTo>
                    <a:pt x="545718" y="275089"/>
                  </a:lnTo>
                  <a:lnTo>
                    <a:pt x="498722" y="309622"/>
                  </a:lnTo>
                  <a:lnTo>
                    <a:pt x="461593" y="348309"/>
                  </a:lnTo>
                  <a:lnTo>
                    <a:pt x="434330" y="391151"/>
                  </a:lnTo>
                  <a:lnTo>
                    <a:pt x="416934" y="438146"/>
                  </a:lnTo>
                  <a:lnTo>
                    <a:pt x="409404" y="489295"/>
                  </a:lnTo>
                  <a:close/>
                </a:path>
                <a:path w="1805304" h="1857375">
                  <a:moveTo>
                    <a:pt x="1804994" y="1857375"/>
                  </a:moveTo>
                  <a:lnTo>
                    <a:pt x="36164" y="1857375"/>
                  </a:lnTo>
                  <a:lnTo>
                    <a:pt x="36164" y="1618756"/>
                  </a:lnTo>
                  <a:lnTo>
                    <a:pt x="361172" y="1395188"/>
                  </a:lnTo>
                  <a:lnTo>
                    <a:pt x="734001" y="1131875"/>
                  </a:lnTo>
                  <a:lnTo>
                    <a:pt x="848558" y="1048693"/>
                  </a:lnTo>
                  <a:lnTo>
                    <a:pt x="915712" y="998847"/>
                  </a:lnTo>
                  <a:lnTo>
                    <a:pt x="961691" y="963056"/>
                  </a:lnTo>
                  <a:lnTo>
                    <a:pt x="1004425" y="929248"/>
                  </a:lnTo>
                  <a:lnTo>
                    <a:pt x="1043913" y="897424"/>
                  </a:lnTo>
                  <a:lnTo>
                    <a:pt x="1080155" y="867583"/>
                  </a:lnTo>
                  <a:lnTo>
                    <a:pt x="1113151" y="839725"/>
                  </a:lnTo>
                  <a:lnTo>
                    <a:pt x="1142902" y="813851"/>
                  </a:lnTo>
                  <a:lnTo>
                    <a:pt x="1182255" y="776324"/>
                  </a:lnTo>
                  <a:lnTo>
                    <a:pt x="1215927" y="741637"/>
                  </a:lnTo>
                  <a:lnTo>
                    <a:pt x="1243920" y="709790"/>
                  </a:lnTo>
                  <a:lnTo>
                    <a:pt x="1285504" y="652384"/>
                  </a:lnTo>
                  <a:lnTo>
                    <a:pt x="1313092" y="600456"/>
                  </a:lnTo>
                  <a:lnTo>
                    <a:pt x="1327088" y="552584"/>
                  </a:lnTo>
                  <a:lnTo>
                    <a:pt x="1333579" y="503900"/>
                  </a:lnTo>
                  <a:lnTo>
                    <a:pt x="1334390" y="479559"/>
                  </a:lnTo>
                  <a:lnTo>
                    <a:pt x="1331347" y="438584"/>
                  </a:lnTo>
                  <a:lnTo>
                    <a:pt x="1322219" y="400043"/>
                  </a:lnTo>
                  <a:lnTo>
                    <a:pt x="1307006" y="363936"/>
                  </a:lnTo>
                  <a:lnTo>
                    <a:pt x="1285707" y="330263"/>
                  </a:lnTo>
                  <a:lnTo>
                    <a:pt x="1259540" y="299634"/>
                  </a:lnTo>
                  <a:lnTo>
                    <a:pt x="1226476" y="272655"/>
                  </a:lnTo>
                  <a:lnTo>
                    <a:pt x="1186515" y="249328"/>
                  </a:lnTo>
                  <a:lnTo>
                    <a:pt x="1139656" y="229651"/>
                  </a:lnTo>
                  <a:lnTo>
                    <a:pt x="1098373" y="216799"/>
                  </a:lnTo>
                  <a:lnTo>
                    <a:pt x="1052415" y="206803"/>
                  </a:lnTo>
                  <a:lnTo>
                    <a:pt x="1001785" y="199662"/>
                  </a:lnTo>
                  <a:lnTo>
                    <a:pt x="946480" y="195378"/>
                  </a:lnTo>
                  <a:lnTo>
                    <a:pt x="886502" y="193950"/>
                  </a:lnTo>
                  <a:lnTo>
                    <a:pt x="1709329" y="193950"/>
                  </a:lnTo>
                  <a:lnTo>
                    <a:pt x="1740446" y="264631"/>
                  </a:lnTo>
                  <a:lnTo>
                    <a:pt x="1753067" y="308356"/>
                  </a:lnTo>
                  <a:lnTo>
                    <a:pt x="1762082" y="354425"/>
                  </a:lnTo>
                  <a:lnTo>
                    <a:pt x="1767490" y="402837"/>
                  </a:lnTo>
                  <a:lnTo>
                    <a:pt x="1769293" y="453594"/>
                  </a:lnTo>
                  <a:lnTo>
                    <a:pt x="1767220" y="500745"/>
                  </a:lnTo>
                  <a:lnTo>
                    <a:pt x="1761000" y="546994"/>
                  </a:lnTo>
                  <a:lnTo>
                    <a:pt x="1750633" y="592342"/>
                  </a:lnTo>
                  <a:lnTo>
                    <a:pt x="1736118" y="636788"/>
                  </a:lnTo>
                  <a:lnTo>
                    <a:pt x="1717456" y="680332"/>
                  </a:lnTo>
                  <a:lnTo>
                    <a:pt x="1694645" y="722975"/>
                  </a:lnTo>
                  <a:lnTo>
                    <a:pt x="1668233" y="764717"/>
                  </a:lnTo>
                  <a:lnTo>
                    <a:pt x="1638755" y="805557"/>
                  </a:lnTo>
                  <a:lnTo>
                    <a:pt x="1606209" y="845495"/>
                  </a:lnTo>
                  <a:lnTo>
                    <a:pt x="1570597" y="884532"/>
                  </a:lnTo>
                  <a:lnTo>
                    <a:pt x="1531920" y="922667"/>
                  </a:lnTo>
                  <a:lnTo>
                    <a:pt x="1490177" y="959901"/>
                  </a:lnTo>
                  <a:lnTo>
                    <a:pt x="1453350" y="991297"/>
                  </a:lnTo>
                  <a:lnTo>
                    <a:pt x="1415198" y="1022428"/>
                  </a:lnTo>
                  <a:lnTo>
                    <a:pt x="1375722" y="1053294"/>
                  </a:lnTo>
                  <a:lnTo>
                    <a:pt x="1334921" y="1083895"/>
                  </a:lnTo>
                  <a:lnTo>
                    <a:pt x="1292794" y="1114231"/>
                  </a:lnTo>
                  <a:lnTo>
                    <a:pt x="1249343" y="1144301"/>
                  </a:lnTo>
                  <a:lnTo>
                    <a:pt x="1204568" y="1174107"/>
                  </a:lnTo>
                  <a:lnTo>
                    <a:pt x="1124443" y="1224008"/>
                  </a:lnTo>
                  <a:lnTo>
                    <a:pt x="1043101" y="1273097"/>
                  </a:lnTo>
                  <a:lnTo>
                    <a:pt x="960542" y="1321375"/>
                  </a:lnTo>
                  <a:lnTo>
                    <a:pt x="876765" y="1368840"/>
                  </a:lnTo>
                  <a:lnTo>
                    <a:pt x="471817" y="1618756"/>
                  </a:lnTo>
                  <a:lnTo>
                    <a:pt x="282827" y="1618756"/>
                  </a:lnTo>
                  <a:lnTo>
                    <a:pt x="308792" y="1719368"/>
                  </a:lnTo>
                  <a:lnTo>
                    <a:pt x="1804994" y="1719368"/>
                  </a:lnTo>
                  <a:lnTo>
                    <a:pt x="1804994" y="1857375"/>
                  </a:lnTo>
                  <a:close/>
                </a:path>
                <a:path w="1805304" h="1857375">
                  <a:moveTo>
                    <a:pt x="308792" y="1719368"/>
                  </a:moveTo>
                  <a:lnTo>
                    <a:pt x="282827" y="1618756"/>
                  </a:lnTo>
                  <a:lnTo>
                    <a:pt x="471817" y="1618756"/>
                  </a:lnTo>
                  <a:lnTo>
                    <a:pt x="308792" y="1719368"/>
                  </a:lnTo>
                  <a:close/>
                </a:path>
                <a:path w="1805304" h="1857375">
                  <a:moveTo>
                    <a:pt x="1804994" y="1719368"/>
                  </a:moveTo>
                  <a:lnTo>
                    <a:pt x="308792" y="1719368"/>
                  </a:lnTo>
                  <a:lnTo>
                    <a:pt x="471817" y="1618756"/>
                  </a:lnTo>
                  <a:lnTo>
                    <a:pt x="1804994" y="1618756"/>
                  </a:lnTo>
                  <a:lnTo>
                    <a:pt x="1804994" y="1719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782319" y="3627119"/>
              <a:ext cx="1847214" cy="1857375"/>
            </a:xfrm>
            <a:custGeom>
              <a:avLst/>
              <a:gdLst/>
              <a:ahLst/>
              <a:cxnLst/>
              <a:rect l="l" t="t" r="r" b="b"/>
              <a:pathLst>
                <a:path w="1847215" h="1857375">
                  <a:moveTo>
                    <a:pt x="431991" y="497950"/>
                  </a:moveTo>
                  <a:lnTo>
                    <a:pt x="23050" y="497950"/>
                  </a:lnTo>
                  <a:lnTo>
                    <a:pt x="21878" y="448004"/>
                  </a:lnTo>
                  <a:lnTo>
                    <a:pt x="24862" y="399804"/>
                  </a:lnTo>
                  <a:lnTo>
                    <a:pt x="31975" y="353522"/>
                  </a:lnTo>
                  <a:lnTo>
                    <a:pt x="43244" y="308986"/>
                  </a:lnTo>
                  <a:lnTo>
                    <a:pt x="58661" y="266253"/>
                  </a:lnTo>
                  <a:lnTo>
                    <a:pt x="78224" y="225323"/>
                  </a:lnTo>
                  <a:lnTo>
                    <a:pt x="102476" y="185294"/>
                  </a:lnTo>
                  <a:lnTo>
                    <a:pt x="129793" y="147429"/>
                  </a:lnTo>
                  <a:lnTo>
                    <a:pt x="160175" y="111728"/>
                  </a:lnTo>
                  <a:lnTo>
                    <a:pt x="193622" y="78191"/>
                  </a:lnTo>
                  <a:lnTo>
                    <a:pt x="230135" y="46817"/>
                  </a:lnTo>
                  <a:lnTo>
                    <a:pt x="269712" y="17608"/>
                  </a:lnTo>
                  <a:lnTo>
                    <a:pt x="297827" y="0"/>
                  </a:lnTo>
                  <a:lnTo>
                    <a:pt x="1569806" y="0"/>
                  </a:lnTo>
                  <a:lnTo>
                    <a:pt x="1632119" y="45559"/>
                  </a:lnTo>
                  <a:lnTo>
                    <a:pt x="1668482" y="79074"/>
                  </a:lnTo>
                  <a:lnTo>
                    <a:pt x="1701003" y="114974"/>
                  </a:lnTo>
                  <a:lnTo>
                    <a:pt x="1729419" y="152066"/>
                  </a:lnTo>
                  <a:lnTo>
                    <a:pt x="1753462" y="191013"/>
                  </a:lnTo>
                  <a:lnTo>
                    <a:pt x="1759051" y="202604"/>
                  </a:lnTo>
                  <a:lnTo>
                    <a:pt x="912334" y="202604"/>
                  </a:lnTo>
                  <a:lnTo>
                    <a:pt x="854510" y="204260"/>
                  </a:lnTo>
                  <a:lnTo>
                    <a:pt x="799733" y="209228"/>
                  </a:lnTo>
                  <a:lnTo>
                    <a:pt x="748003" y="217507"/>
                  </a:lnTo>
                  <a:lnTo>
                    <a:pt x="699320" y="229098"/>
                  </a:lnTo>
                  <a:lnTo>
                    <a:pt x="653683" y="244001"/>
                  </a:lnTo>
                  <a:lnTo>
                    <a:pt x="611093" y="262216"/>
                  </a:lnTo>
                  <a:lnTo>
                    <a:pt x="571550" y="283743"/>
                  </a:lnTo>
                  <a:lnTo>
                    <a:pt x="523386" y="318276"/>
                  </a:lnTo>
                  <a:lnTo>
                    <a:pt x="485348" y="356962"/>
                  </a:lnTo>
                  <a:lnTo>
                    <a:pt x="457436" y="399804"/>
                  </a:lnTo>
                  <a:lnTo>
                    <a:pt x="439650" y="446799"/>
                  </a:lnTo>
                  <a:lnTo>
                    <a:pt x="431991" y="497950"/>
                  </a:lnTo>
                  <a:close/>
                </a:path>
                <a:path w="1847215" h="1857375">
                  <a:moveTo>
                    <a:pt x="1775371" y="1666352"/>
                  </a:moveTo>
                  <a:lnTo>
                    <a:pt x="912334" y="1666352"/>
                  </a:lnTo>
                  <a:lnTo>
                    <a:pt x="976914" y="1664762"/>
                  </a:lnTo>
                  <a:lnTo>
                    <a:pt x="1037123" y="1659993"/>
                  </a:lnTo>
                  <a:lnTo>
                    <a:pt x="1092960" y="1652045"/>
                  </a:lnTo>
                  <a:lnTo>
                    <a:pt x="1144425" y="1640917"/>
                  </a:lnTo>
                  <a:lnTo>
                    <a:pt x="1191519" y="1626611"/>
                  </a:lnTo>
                  <a:lnTo>
                    <a:pt x="1234241" y="1609124"/>
                  </a:lnTo>
                  <a:lnTo>
                    <a:pt x="1272592" y="1588459"/>
                  </a:lnTo>
                  <a:lnTo>
                    <a:pt x="1311268" y="1559245"/>
                  </a:lnTo>
                  <a:lnTo>
                    <a:pt x="1342913" y="1525706"/>
                  </a:lnTo>
                  <a:lnTo>
                    <a:pt x="1367525" y="1487841"/>
                  </a:lnTo>
                  <a:lnTo>
                    <a:pt x="1385105" y="1445649"/>
                  </a:lnTo>
                  <a:lnTo>
                    <a:pt x="1395653" y="1399131"/>
                  </a:lnTo>
                  <a:lnTo>
                    <a:pt x="1399169" y="1348285"/>
                  </a:lnTo>
                  <a:lnTo>
                    <a:pt x="1395112" y="1298429"/>
                  </a:lnTo>
                  <a:lnTo>
                    <a:pt x="1382941" y="1252721"/>
                  </a:lnTo>
                  <a:lnTo>
                    <a:pt x="1362656" y="1211160"/>
                  </a:lnTo>
                  <a:lnTo>
                    <a:pt x="1334258" y="1173746"/>
                  </a:lnTo>
                  <a:lnTo>
                    <a:pt x="1297745" y="1140479"/>
                  </a:lnTo>
                  <a:lnTo>
                    <a:pt x="1253119" y="1111359"/>
                  </a:lnTo>
                  <a:lnTo>
                    <a:pt x="1214730" y="1091581"/>
                  </a:lnTo>
                  <a:lnTo>
                    <a:pt x="1172588" y="1074441"/>
                  </a:lnTo>
                  <a:lnTo>
                    <a:pt x="1126694" y="1059937"/>
                  </a:lnTo>
                  <a:lnTo>
                    <a:pt x="1077047" y="1048071"/>
                  </a:lnTo>
                  <a:lnTo>
                    <a:pt x="1023647" y="1038841"/>
                  </a:lnTo>
                  <a:lnTo>
                    <a:pt x="966495" y="1032249"/>
                  </a:lnTo>
                  <a:lnTo>
                    <a:pt x="905590" y="1028293"/>
                  </a:lnTo>
                  <a:lnTo>
                    <a:pt x="840932" y="1026975"/>
                  </a:lnTo>
                  <a:lnTo>
                    <a:pt x="565059" y="1026975"/>
                  </a:lnTo>
                  <a:lnTo>
                    <a:pt x="565059" y="790049"/>
                  </a:lnTo>
                  <a:lnTo>
                    <a:pt x="840932" y="790049"/>
                  </a:lnTo>
                  <a:lnTo>
                    <a:pt x="901606" y="789058"/>
                  </a:lnTo>
                  <a:lnTo>
                    <a:pt x="958133" y="786082"/>
                  </a:lnTo>
                  <a:lnTo>
                    <a:pt x="1010513" y="781124"/>
                  </a:lnTo>
                  <a:lnTo>
                    <a:pt x="1058746" y="774182"/>
                  </a:lnTo>
                  <a:lnTo>
                    <a:pt x="1102831" y="765257"/>
                  </a:lnTo>
                  <a:lnTo>
                    <a:pt x="1142769" y="754348"/>
                  </a:lnTo>
                  <a:lnTo>
                    <a:pt x="1195713" y="734469"/>
                  </a:lnTo>
                  <a:lnTo>
                    <a:pt x="1240948" y="710533"/>
                  </a:lnTo>
                  <a:lnTo>
                    <a:pt x="1278475" y="682540"/>
                  </a:lnTo>
                  <a:lnTo>
                    <a:pt x="1308293" y="650491"/>
                  </a:lnTo>
                  <a:lnTo>
                    <a:pt x="1332432" y="614587"/>
                  </a:lnTo>
                  <a:lnTo>
                    <a:pt x="1349674" y="575031"/>
                  </a:lnTo>
                  <a:lnTo>
                    <a:pt x="1360019" y="531825"/>
                  </a:lnTo>
                  <a:lnTo>
                    <a:pt x="1363468" y="484967"/>
                  </a:lnTo>
                  <a:lnTo>
                    <a:pt x="1358664" y="434077"/>
                  </a:lnTo>
                  <a:lnTo>
                    <a:pt x="1344254" y="387860"/>
                  </a:lnTo>
                  <a:lnTo>
                    <a:pt x="1320237" y="346317"/>
                  </a:lnTo>
                  <a:lnTo>
                    <a:pt x="1286613" y="309447"/>
                  </a:lnTo>
                  <a:lnTo>
                    <a:pt x="1243382" y="277252"/>
                  </a:lnTo>
                  <a:lnTo>
                    <a:pt x="1207217" y="257447"/>
                  </a:lnTo>
                  <a:lnTo>
                    <a:pt x="1167343" y="240690"/>
                  </a:lnTo>
                  <a:lnTo>
                    <a:pt x="1123760" y="226979"/>
                  </a:lnTo>
                  <a:lnTo>
                    <a:pt x="1076468" y="216315"/>
                  </a:lnTo>
                  <a:lnTo>
                    <a:pt x="1025466" y="208698"/>
                  </a:lnTo>
                  <a:lnTo>
                    <a:pt x="970755" y="204128"/>
                  </a:lnTo>
                  <a:lnTo>
                    <a:pt x="912334" y="202604"/>
                  </a:lnTo>
                  <a:lnTo>
                    <a:pt x="1759051" y="202604"/>
                  </a:lnTo>
                  <a:lnTo>
                    <a:pt x="1788435" y="274470"/>
                  </a:lnTo>
                  <a:lnTo>
                    <a:pt x="1799364" y="318980"/>
                  </a:lnTo>
                  <a:lnTo>
                    <a:pt x="1805921" y="365345"/>
                  </a:lnTo>
                  <a:lnTo>
                    <a:pt x="1808107" y="413565"/>
                  </a:lnTo>
                  <a:lnTo>
                    <a:pt x="1805641" y="468739"/>
                  </a:lnTo>
                  <a:lnTo>
                    <a:pt x="1798244" y="520019"/>
                  </a:lnTo>
                  <a:lnTo>
                    <a:pt x="1785912" y="567404"/>
                  </a:lnTo>
                  <a:lnTo>
                    <a:pt x="1768645" y="610895"/>
                  </a:lnTo>
                  <a:lnTo>
                    <a:pt x="1746441" y="650491"/>
                  </a:lnTo>
                  <a:lnTo>
                    <a:pt x="1719700" y="686581"/>
                  </a:lnTo>
                  <a:lnTo>
                    <a:pt x="1688804" y="719555"/>
                  </a:lnTo>
                  <a:lnTo>
                    <a:pt x="1653753" y="749415"/>
                  </a:lnTo>
                  <a:lnTo>
                    <a:pt x="1614546" y="776158"/>
                  </a:lnTo>
                  <a:lnTo>
                    <a:pt x="1571184" y="799786"/>
                  </a:lnTo>
                  <a:lnTo>
                    <a:pt x="1524189" y="819389"/>
                  </a:lnTo>
                  <a:lnTo>
                    <a:pt x="1474077" y="836655"/>
                  </a:lnTo>
                  <a:lnTo>
                    <a:pt x="1420850" y="851584"/>
                  </a:lnTo>
                  <a:lnTo>
                    <a:pt x="1364507" y="864177"/>
                  </a:lnTo>
                  <a:lnTo>
                    <a:pt x="1305048" y="874434"/>
                  </a:lnTo>
                  <a:lnTo>
                    <a:pt x="1260869" y="880527"/>
                  </a:lnTo>
                  <a:lnTo>
                    <a:pt x="1229673" y="884170"/>
                  </a:lnTo>
                  <a:lnTo>
                    <a:pt x="970754" y="884170"/>
                  </a:lnTo>
                  <a:lnTo>
                    <a:pt x="970754" y="900398"/>
                  </a:lnTo>
                  <a:lnTo>
                    <a:pt x="1201002" y="900398"/>
                  </a:lnTo>
                  <a:lnTo>
                    <a:pt x="1227751" y="903378"/>
                  </a:lnTo>
                  <a:lnTo>
                    <a:pt x="1275175" y="909605"/>
                  </a:lnTo>
                  <a:lnTo>
                    <a:pt x="1321275" y="916626"/>
                  </a:lnTo>
                  <a:lnTo>
                    <a:pt x="1374106" y="926182"/>
                  </a:lnTo>
                  <a:lnTo>
                    <a:pt x="1424413" y="937541"/>
                  </a:lnTo>
                  <a:lnTo>
                    <a:pt x="1472194" y="950704"/>
                  </a:lnTo>
                  <a:lnTo>
                    <a:pt x="1517452" y="965670"/>
                  </a:lnTo>
                  <a:lnTo>
                    <a:pt x="1560185" y="982439"/>
                  </a:lnTo>
                  <a:lnTo>
                    <a:pt x="1600394" y="1001010"/>
                  </a:lnTo>
                  <a:lnTo>
                    <a:pt x="1645053" y="1024897"/>
                  </a:lnTo>
                  <a:lnTo>
                    <a:pt x="1685558" y="1052419"/>
                  </a:lnTo>
                  <a:lnTo>
                    <a:pt x="1721910" y="1083576"/>
                  </a:lnTo>
                  <a:lnTo>
                    <a:pt x="1754105" y="1118369"/>
                  </a:lnTo>
                  <a:lnTo>
                    <a:pt x="1782143" y="1156797"/>
                  </a:lnTo>
                  <a:lnTo>
                    <a:pt x="1805513" y="1197950"/>
                  </a:lnTo>
                  <a:lnTo>
                    <a:pt x="1823688" y="1243518"/>
                  </a:lnTo>
                  <a:lnTo>
                    <a:pt x="1836670" y="1293499"/>
                  </a:lnTo>
                  <a:lnTo>
                    <a:pt x="1844458" y="1347895"/>
                  </a:lnTo>
                  <a:lnTo>
                    <a:pt x="1847054" y="1406705"/>
                  </a:lnTo>
                  <a:lnTo>
                    <a:pt x="1844669" y="1457836"/>
                  </a:lnTo>
                  <a:lnTo>
                    <a:pt x="1837516" y="1507379"/>
                  </a:lnTo>
                  <a:lnTo>
                    <a:pt x="1825593" y="1555334"/>
                  </a:lnTo>
                  <a:lnTo>
                    <a:pt x="1808902" y="1601700"/>
                  </a:lnTo>
                  <a:lnTo>
                    <a:pt x="1787441" y="1646477"/>
                  </a:lnTo>
                  <a:lnTo>
                    <a:pt x="1775371" y="1666352"/>
                  </a:lnTo>
                  <a:close/>
                </a:path>
                <a:path w="1847215" h="1857375">
                  <a:moveTo>
                    <a:pt x="970754" y="900398"/>
                  </a:moveTo>
                  <a:lnTo>
                    <a:pt x="970754" y="884170"/>
                  </a:lnTo>
                  <a:lnTo>
                    <a:pt x="1024803" y="886422"/>
                  </a:lnTo>
                  <a:lnTo>
                    <a:pt x="1077527" y="889469"/>
                  </a:lnTo>
                  <a:lnTo>
                    <a:pt x="1128926" y="893310"/>
                  </a:lnTo>
                  <a:lnTo>
                    <a:pt x="1129671" y="893379"/>
                  </a:lnTo>
                  <a:lnTo>
                    <a:pt x="1121177" y="894039"/>
                  </a:lnTo>
                  <a:lnTo>
                    <a:pt x="1072228" y="896953"/>
                  </a:lnTo>
                  <a:lnTo>
                    <a:pt x="1022088" y="899073"/>
                  </a:lnTo>
                  <a:lnTo>
                    <a:pt x="970754" y="900398"/>
                  </a:lnTo>
                  <a:close/>
                </a:path>
                <a:path w="1847215" h="1857375">
                  <a:moveTo>
                    <a:pt x="1129671" y="893379"/>
                  </a:moveTo>
                  <a:lnTo>
                    <a:pt x="1128926" y="893310"/>
                  </a:lnTo>
                  <a:lnTo>
                    <a:pt x="1077527" y="889469"/>
                  </a:lnTo>
                  <a:lnTo>
                    <a:pt x="1024803" y="886422"/>
                  </a:lnTo>
                  <a:lnTo>
                    <a:pt x="970754" y="884170"/>
                  </a:lnTo>
                  <a:lnTo>
                    <a:pt x="1229673" y="884170"/>
                  </a:lnTo>
                  <a:lnTo>
                    <a:pt x="1215497" y="885826"/>
                  </a:lnTo>
                  <a:lnTo>
                    <a:pt x="1168933" y="890330"/>
                  </a:lnTo>
                  <a:lnTo>
                    <a:pt x="1129671" y="893379"/>
                  </a:lnTo>
                  <a:close/>
                </a:path>
                <a:path w="1847215" h="1857375">
                  <a:moveTo>
                    <a:pt x="1201002" y="900398"/>
                  </a:moveTo>
                  <a:lnTo>
                    <a:pt x="970754" y="900398"/>
                  </a:lnTo>
                  <a:lnTo>
                    <a:pt x="1022088" y="899073"/>
                  </a:lnTo>
                  <a:lnTo>
                    <a:pt x="1072228" y="896953"/>
                  </a:lnTo>
                  <a:lnTo>
                    <a:pt x="1121177" y="894039"/>
                  </a:lnTo>
                  <a:lnTo>
                    <a:pt x="1129671" y="893379"/>
                  </a:lnTo>
                  <a:lnTo>
                    <a:pt x="1179001" y="897947"/>
                  </a:lnTo>
                  <a:lnTo>
                    <a:pt x="1201002" y="900398"/>
                  </a:lnTo>
                  <a:close/>
                </a:path>
                <a:path w="1847215" h="1857375">
                  <a:moveTo>
                    <a:pt x="1589118" y="1857375"/>
                  </a:moveTo>
                  <a:lnTo>
                    <a:pt x="261853" y="1857375"/>
                  </a:lnTo>
                  <a:lnTo>
                    <a:pt x="235635" y="1839176"/>
                  </a:lnTo>
                  <a:lnTo>
                    <a:pt x="197398" y="1808596"/>
                  </a:lnTo>
                  <a:lnTo>
                    <a:pt x="162204" y="1776090"/>
                  </a:lnTo>
                  <a:lnTo>
                    <a:pt x="130052" y="1741657"/>
                  </a:lnTo>
                  <a:lnTo>
                    <a:pt x="100943" y="1705299"/>
                  </a:lnTo>
                  <a:lnTo>
                    <a:pt x="71866" y="1660853"/>
                  </a:lnTo>
                  <a:lnTo>
                    <a:pt x="47689" y="1614686"/>
                  </a:lnTo>
                  <a:lnTo>
                    <a:pt x="28415" y="1566797"/>
                  </a:lnTo>
                  <a:lnTo>
                    <a:pt x="14042" y="1517187"/>
                  </a:lnTo>
                  <a:lnTo>
                    <a:pt x="4570" y="1465854"/>
                  </a:lnTo>
                  <a:lnTo>
                    <a:pt x="0" y="1412799"/>
                  </a:lnTo>
                  <a:lnTo>
                    <a:pt x="331" y="1358021"/>
                  </a:lnTo>
                  <a:lnTo>
                    <a:pt x="409272" y="1358021"/>
                  </a:lnTo>
                  <a:lnTo>
                    <a:pt x="414952" y="1403660"/>
                  </a:lnTo>
                  <a:lnTo>
                    <a:pt x="428745" y="1446460"/>
                  </a:lnTo>
                  <a:lnTo>
                    <a:pt x="450653" y="1486421"/>
                  </a:lnTo>
                  <a:lnTo>
                    <a:pt x="480674" y="1523548"/>
                  </a:lnTo>
                  <a:lnTo>
                    <a:pt x="517593" y="1555800"/>
                  </a:lnTo>
                  <a:lnTo>
                    <a:pt x="560191" y="1584402"/>
                  </a:lnTo>
                  <a:lnTo>
                    <a:pt x="608469" y="1609352"/>
                  </a:lnTo>
                  <a:lnTo>
                    <a:pt x="662426" y="1630651"/>
                  </a:lnTo>
                  <a:lnTo>
                    <a:pt x="708773" y="1643499"/>
                  </a:lnTo>
                  <a:lnTo>
                    <a:pt x="756937" y="1653495"/>
                  </a:lnTo>
                  <a:lnTo>
                    <a:pt x="806918" y="1660637"/>
                  </a:lnTo>
                  <a:lnTo>
                    <a:pt x="858718" y="1664923"/>
                  </a:lnTo>
                  <a:lnTo>
                    <a:pt x="912334" y="1666352"/>
                  </a:lnTo>
                  <a:lnTo>
                    <a:pt x="1775371" y="1666352"/>
                  </a:lnTo>
                  <a:lnTo>
                    <a:pt x="1761212" y="1689665"/>
                  </a:lnTo>
                  <a:lnTo>
                    <a:pt x="1730213" y="1731263"/>
                  </a:lnTo>
                  <a:lnTo>
                    <a:pt x="1700297" y="1765188"/>
                  </a:lnTo>
                  <a:lnTo>
                    <a:pt x="1667336" y="1797186"/>
                  </a:lnTo>
                  <a:lnTo>
                    <a:pt x="1631331" y="1827258"/>
                  </a:lnTo>
                  <a:lnTo>
                    <a:pt x="1592283" y="1855403"/>
                  </a:lnTo>
                  <a:lnTo>
                    <a:pt x="1589118" y="1857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19" y="579113"/>
            <a:ext cx="2066924" cy="22002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4474" y="8475967"/>
            <a:ext cx="2765790" cy="1553047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4762309" y="9090456"/>
            <a:ext cx="656590" cy="111125"/>
          </a:xfrm>
          <a:custGeom>
            <a:avLst/>
            <a:gdLst/>
            <a:ahLst/>
            <a:cxnLst/>
            <a:rect l="l" t="t" r="r" b="b"/>
            <a:pathLst>
              <a:path w="656589" h="111125">
                <a:moveTo>
                  <a:pt x="573239" y="44259"/>
                </a:moveTo>
                <a:lnTo>
                  <a:pt x="512813" y="7721"/>
                </a:lnTo>
                <a:lnTo>
                  <a:pt x="465810" y="1714"/>
                </a:lnTo>
                <a:lnTo>
                  <a:pt x="418642" y="0"/>
                </a:lnTo>
                <a:lnTo>
                  <a:pt x="371386" y="1943"/>
                </a:lnTo>
                <a:lnTo>
                  <a:pt x="324154" y="6896"/>
                </a:lnTo>
                <a:lnTo>
                  <a:pt x="277050" y="14262"/>
                </a:lnTo>
                <a:lnTo>
                  <a:pt x="230200" y="23368"/>
                </a:lnTo>
                <a:lnTo>
                  <a:pt x="183667" y="33604"/>
                </a:lnTo>
                <a:lnTo>
                  <a:pt x="107061" y="51396"/>
                </a:lnTo>
                <a:lnTo>
                  <a:pt x="76466" y="58229"/>
                </a:lnTo>
                <a:lnTo>
                  <a:pt x="45770" y="64617"/>
                </a:lnTo>
                <a:lnTo>
                  <a:pt x="14960" y="70408"/>
                </a:lnTo>
                <a:lnTo>
                  <a:pt x="7645" y="73799"/>
                </a:lnTo>
                <a:lnTo>
                  <a:pt x="2527" y="80111"/>
                </a:lnTo>
                <a:lnTo>
                  <a:pt x="0" y="87947"/>
                </a:lnTo>
                <a:lnTo>
                  <a:pt x="457" y="95897"/>
                </a:lnTo>
                <a:lnTo>
                  <a:pt x="4241" y="103327"/>
                </a:lnTo>
                <a:lnTo>
                  <a:pt x="10274" y="108216"/>
                </a:lnTo>
                <a:lnTo>
                  <a:pt x="17780" y="110553"/>
                </a:lnTo>
                <a:lnTo>
                  <a:pt x="25996" y="110350"/>
                </a:lnTo>
                <a:lnTo>
                  <a:pt x="77025" y="100355"/>
                </a:lnTo>
                <a:lnTo>
                  <a:pt x="127914" y="88938"/>
                </a:lnTo>
                <a:lnTo>
                  <a:pt x="178752" y="77012"/>
                </a:lnTo>
                <a:lnTo>
                  <a:pt x="229666" y="65493"/>
                </a:lnTo>
                <a:lnTo>
                  <a:pt x="280746" y="55257"/>
                </a:lnTo>
                <a:lnTo>
                  <a:pt x="332105" y="47244"/>
                </a:lnTo>
                <a:lnTo>
                  <a:pt x="383857" y="42341"/>
                </a:lnTo>
                <a:lnTo>
                  <a:pt x="436105" y="41452"/>
                </a:lnTo>
                <a:lnTo>
                  <a:pt x="464604" y="43065"/>
                </a:lnTo>
                <a:lnTo>
                  <a:pt x="492848" y="46405"/>
                </a:lnTo>
                <a:lnTo>
                  <a:pt x="520814" y="51549"/>
                </a:lnTo>
                <a:lnTo>
                  <a:pt x="548474" y="58610"/>
                </a:lnTo>
                <a:lnTo>
                  <a:pt x="564642" y="56591"/>
                </a:lnTo>
                <a:lnTo>
                  <a:pt x="573239" y="44259"/>
                </a:lnTo>
                <a:close/>
              </a:path>
              <a:path w="656589" h="111125">
                <a:moveTo>
                  <a:pt x="656323" y="49961"/>
                </a:moveTo>
                <a:lnTo>
                  <a:pt x="651319" y="35712"/>
                </a:lnTo>
                <a:lnTo>
                  <a:pt x="636270" y="29248"/>
                </a:lnTo>
                <a:lnTo>
                  <a:pt x="621233" y="35712"/>
                </a:lnTo>
                <a:lnTo>
                  <a:pt x="616216" y="49961"/>
                </a:lnTo>
                <a:lnTo>
                  <a:pt x="621220" y="64198"/>
                </a:lnTo>
                <a:lnTo>
                  <a:pt x="636270" y="70675"/>
                </a:lnTo>
                <a:lnTo>
                  <a:pt x="651306" y="64198"/>
                </a:lnTo>
                <a:lnTo>
                  <a:pt x="656323" y="49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4284323" y="8210587"/>
            <a:ext cx="2220595" cy="1706245"/>
            <a:chOff x="4284323" y="8210587"/>
            <a:chExt cx="2220595" cy="1706245"/>
          </a:xfrm>
        </p:grpSpPr>
        <p:sp>
          <p:nvSpPr>
            <p:cNvPr id="13" name="object 13" descr=""/>
            <p:cNvSpPr/>
            <p:nvPr/>
          </p:nvSpPr>
          <p:spPr>
            <a:xfrm>
              <a:off x="5298077" y="8210587"/>
              <a:ext cx="869950" cy="782320"/>
            </a:xfrm>
            <a:custGeom>
              <a:avLst/>
              <a:gdLst/>
              <a:ahLst/>
              <a:cxnLst/>
              <a:rect l="l" t="t" r="r" b="b"/>
              <a:pathLst>
                <a:path w="869950" h="782320">
                  <a:moveTo>
                    <a:pt x="429381" y="781716"/>
                  </a:moveTo>
                  <a:lnTo>
                    <a:pt x="395249" y="761620"/>
                  </a:lnTo>
                  <a:lnTo>
                    <a:pt x="343362" y="724754"/>
                  </a:lnTo>
                  <a:lnTo>
                    <a:pt x="304070" y="694092"/>
                  </a:lnTo>
                  <a:lnTo>
                    <a:pt x="265816" y="662017"/>
                  </a:lnTo>
                  <a:lnTo>
                    <a:pt x="228835" y="628498"/>
                  </a:lnTo>
                  <a:lnTo>
                    <a:pt x="193363" y="593507"/>
                  </a:lnTo>
                  <a:lnTo>
                    <a:pt x="159636" y="557016"/>
                  </a:lnTo>
                  <a:lnTo>
                    <a:pt x="127890" y="518995"/>
                  </a:lnTo>
                  <a:lnTo>
                    <a:pt x="98360" y="479415"/>
                  </a:lnTo>
                  <a:lnTo>
                    <a:pt x="71283" y="438248"/>
                  </a:lnTo>
                  <a:lnTo>
                    <a:pt x="46894" y="395465"/>
                  </a:lnTo>
                  <a:lnTo>
                    <a:pt x="25429" y="351036"/>
                  </a:lnTo>
                  <a:lnTo>
                    <a:pt x="5383" y="293891"/>
                  </a:lnTo>
                  <a:lnTo>
                    <a:pt x="0" y="234303"/>
                  </a:lnTo>
                  <a:lnTo>
                    <a:pt x="5941" y="204540"/>
                  </a:lnTo>
                  <a:lnTo>
                    <a:pt x="37430" y="153861"/>
                  </a:lnTo>
                  <a:lnTo>
                    <a:pt x="84761" y="130921"/>
                  </a:lnTo>
                  <a:lnTo>
                    <a:pt x="108256" y="129187"/>
                  </a:lnTo>
                  <a:lnTo>
                    <a:pt x="132101" y="131161"/>
                  </a:lnTo>
                  <a:lnTo>
                    <a:pt x="203389" y="149463"/>
                  </a:lnTo>
                  <a:lnTo>
                    <a:pt x="249330" y="168434"/>
                  </a:lnTo>
                  <a:lnTo>
                    <a:pt x="292980" y="192219"/>
                  </a:lnTo>
                  <a:lnTo>
                    <a:pt x="333864" y="220491"/>
                  </a:lnTo>
                  <a:lnTo>
                    <a:pt x="371508" y="252923"/>
                  </a:lnTo>
                  <a:lnTo>
                    <a:pt x="405437" y="289186"/>
                  </a:lnTo>
                  <a:lnTo>
                    <a:pt x="435177" y="328953"/>
                  </a:lnTo>
                  <a:lnTo>
                    <a:pt x="444182" y="280384"/>
                  </a:lnTo>
                  <a:lnTo>
                    <a:pt x="457025" y="232630"/>
                  </a:lnTo>
                  <a:lnTo>
                    <a:pt x="474290" y="186517"/>
                  </a:lnTo>
                  <a:lnTo>
                    <a:pt x="496561" y="142872"/>
                  </a:lnTo>
                  <a:lnTo>
                    <a:pt x="524420" y="102521"/>
                  </a:lnTo>
                  <a:lnTo>
                    <a:pt x="558518" y="66681"/>
                  </a:lnTo>
                  <a:lnTo>
                    <a:pt x="598244" y="37014"/>
                  </a:lnTo>
                  <a:lnTo>
                    <a:pt x="642294" y="15014"/>
                  </a:lnTo>
                  <a:lnTo>
                    <a:pt x="689365" y="2178"/>
                  </a:lnTo>
                  <a:lnTo>
                    <a:pt x="738152" y="0"/>
                  </a:lnTo>
                  <a:lnTo>
                    <a:pt x="761134" y="3157"/>
                  </a:lnTo>
                  <a:lnTo>
                    <a:pt x="804288" y="19131"/>
                  </a:lnTo>
                  <a:lnTo>
                    <a:pt x="836978" y="47965"/>
                  </a:lnTo>
                  <a:lnTo>
                    <a:pt x="856903" y="84737"/>
                  </a:lnTo>
                  <a:lnTo>
                    <a:pt x="869937" y="153289"/>
                  </a:lnTo>
                  <a:lnTo>
                    <a:pt x="866993" y="201826"/>
                  </a:lnTo>
                  <a:lnTo>
                    <a:pt x="856007" y="249921"/>
                  </a:lnTo>
                  <a:lnTo>
                    <a:pt x="838655" y="297051"/>
                  </a:lnTo>
                  <a:lnTo>
                    <a:pt x="816614" y="342692"/>
                  </a:lnTo>
                  <a:lnTo>
                    <a:pt x="791560" y="386321"/>
                  </a:lnTo>
                  <a:lnTo>
                    <a:pt x="765782" y="426604"/>
                  </a:lnTo>
                  <a:lnTo>
                    <a:pt x="738108" y="466449"/>
                  </a:lnTo>
                  <a:lnTo>
                    <a:pt x="708695" y="505714"/>
                  </a:lnTo>
                  <a:lnTo>
                    <a:pt x="677697" y="544255"/>
                  </a:lnTo>
                  <a:lnTo>
                    <a:pt x="645269" y="581928"/>
                  </a:lnTo>
                  <a:lnTo>
                    <a:pt x="611567" y="618590"/>
                  </a:lnTo>
                  <a:lnTo>
                    <a:pt x="576746" y="654098"/>
                  </a:lnTo>
                  <a:lnTo>
                    <a:pt x="540962" y="688308"/>
                  </a:lnTo>
                  <a:lnTo>
                    <a:pt x="504369" y="721076"/>
                  </a:lnTo>
                  <a:lnTo>
                    <a:pt x="467124" y="752260"/>
                  </a:lnTo>
                  <a:lnTo>
                    <a:pt x="429381" y="781716"/>
                  </a:lnTo>
                  <a:close/>
                </a:path>
              </a:pathLst>
            </a:custGeom>
            <a:solidFill>
              <a:srgbClr val="F08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84323" y="8965625"/>
              <a:ext cx="2220595" cy="951230"/>
            </a:xfrm>
            <a:custGeom>
              <a:avLst/>
              <a:gdLst/>
              <a:ahLst/>
              <a:cxnLst/>
              <a:rect l="l" t="t" r="r" b="b"/>
              <a:pathLst>
                <a:path w="2220595" h="951229">
                  <a:moveTo>
                    <a:pt x="894057" y="950716"/>
                  </a:moveTo>
                  <a:lnTo>
                    <a:pt x="842869" y="950785"/>
                  </a:lnTo>
                  <a:lnTo>
                    <a:pt x="791770" y="948657"/>
                  </a:lnTo>
                  <a:lnTo>
                    <a:pt x="740785" y="944588"/>
                  </a:lnTo>
                  <a:lnTo>
                    <a:pt x="689936" y="938833"/>
                  </a:lnTo>
                  <a:lnTo>
                    <a:pt x="639251" y="931648"/>
                  </a:lnTo>
                  <a:lnTo>
                    <a:pt x="588751" y="923290"/>
                  </a:lnTo>
                  <a:lnTo>
                    <a:pt x="538464" y="914014"/>
                  </a:lnTo>
                  <a:lnTo>
                    <a:pt x="490887" y="904371"/>
                  </a:lnTo>
                  <a:lnTo>
                    <a:pt x="444520" y="893899"/>
                  </a:lnTo>
                  <a:lnTo>
                    <a:pt x="398993" y="882409"/>
                  </a:lnTo>
                  <a:lnTo>
                    <a:pt x="353931" y="869711"/>
                  </a:lnTo>
                  <a:lnTo>
                    <a:pt x="308964" y="855614"/>
                  </a:lnTo>
                  <a:lnTo>
                    <a:pt x="263719" y="839930"/>
                  </a:lnTo>
                  <a:lnTo>
                    <a:pt x="217824" y="822468"/>
                  </a:lnTo>
                  <a:lnTo>
                    <a:pt x="170906" y="803037"/>
                  </a:lnTo>
                  <a:lnTo>
                    <a:pt x="122594" y="781449"/>
                  </a:lnTo>
                  <a:lnTo>
                    <a:pt x="72514" y="757513"/>
                  </a:lnTo>
                  <a:lnTo>
                    <a:pt x="20296" y="731038"/>
                  </a:lnTo>
                  <a:lnTo>
                    <a:pt x="157" y="694138"/>
                  </a:lnTo>
                  <a:lnTo>
                    <a:pt x="5050" y="633863"/>
                  </a:lnTo>
                  <a:lnTo>
                    <a:pt x="6665" y="568737"/>
                  </a:lnTo>
                  <a:lnTo>
                    <a:pt x="4986" y="458229"/>
                  </a:lnTo>
                  <a:lnTo>
                    <a:pt x="0" y="261809"/>
                  </a:lnTo>
                  <a:lnTo>
                    <a:pt x="40020" y="265828"/>
                  </a:lnTo>
                  <a:lnTo>
                    <a:pt x="90650" y="266801"/>
                  </a:lnTo>
                  <a:lnTo>
                    <a:pt x="141222" y="261167"/>
                  </a:lnTo>
                  <a:lnTo>
                    <a:pt x="191666" y="250076"/>
                  </a:lnTo>
                  <a:lnTo>
                    <a:pt x="241911" y="234679"/>
                  </a:lnTo>
                  <a:lnTo>
                    <a:pt x="294021" y="215280"/>
                  </a:lnTo>
                  <a:lnTo>
                    <a:pt x="296239" y="214675"/>
                  </a:lnTo>
                  <a:lnTo>
                    <a:pt x="298498" y="214269"/>
                  </a:lnTo>
                  <a:lnTo>
                    <a:pt x="321371" y="208927"/>
                  </a:lnTo>
                  <a:lnTo>
                    <a:pt x="343898" y="201881"/>
                  </a:lnTo>
                  <a:lnTo>
                    <a:pt x="366222" y="194152"/>
                  </a:lnTo>
                  <a:lnTo>
                    <a:pt x="388488" y="186758"/>
                  </a:lnTo>
                  <a:lnTo>
                    <a:pt x="531646" y="144049"/>
                  </a:lnTo>
                  <a:lnTo>
                    <a:pt x="577216" y="131094"/>
                  </a:lnTo>
                  <a:lnTo>
                    <a:pt x="623178" y="119634"/>
                  </a:lnTo>
                  <a:lnTo>
                    <a:pt x="669495" y="109731"/>
                  </a:lnTo>
                  <a:lnTo>
                    <a:pt x="716127" y="101447"/>
                  </a:lnTo>
                  <a:lnTo>
                    <a:pt x="763035" y="94845"/>
                  </a:lnTo>
                  <a:lnTo>
                    <a:pt x="810179" y="89987"/>
                  </a:lnTo>
                  <a:lnTo>
                    <a:pt x="863128" y="86852"/>
                  </a:lnTo>
                  <a:lnTo>
                    <a:pt x="915919" y="86431"/>
                  </a:lnTo>
                  <a:lnTo>
                    <a:pt x="968553" y="88870"/>
                  </a:lnTo>
                  <a:lnTo>
                    <a:pt x="1021030" y="94311"/>
                  </a:lnTo>
                  <a:lnTo>
                    <a:pt x="1073349" y="102897"/>
                  </a:lnTo>
                  <a:lnTo>
                    <a:pt x="1121542" y="112965"/>
                  </a:lnTo>
                  <a:lnTo>
                    <a:pt x="1169645" y="123638"/>
                  </a:lnTo>
                  <a:lnTo>
                    <a:pt x="1217821" y="133930"/>
                  </a:lnTo>
                  <a:lnTo>
                    <a:pt x="1266235" y="142855"/>
                  </a:lnTo>
                  <a:lnTo>
                    <a:pt x="1315050" y="149427"/>
                  </a:lnTo>
                  <a:lnTo>
                    <a:pt x="1364593" y="153461"/>
                  </a:lnTo>
                  <a:lnTo>
                    <a:pt x="1410599" y="153735"/>
                  </a:lnTo>
                  <a:lnTo>
                    <a:pt x="1454479" y="148554"/>
                  </a:lnTo>
                  <a:lnTo>
                    <a:pt x="1497647" y="136225"/>
                  </a:lnTo>
                  <a:lnTo>
                    <a:pt x="1541513" y="115054"/>
                  </a:lnTo>
                  <a:lnTo>
                    <a:pt x="1544071" y="113554"/>
                  </a:lnTo>
                  <a:lnTo>
                    <a:pt x="1546803" y="112212"/>
                  </a:lnTo>
                  <a:lnTo>
                    <a:pt x="1549677" y="111466"/>
                  </a:lnTo>
                  <a:lnTo>
                    <a:pt x="1563744" y="109516"/>
                  </a:lnTo>
                  <a:lnTo>
                    <a:pt x="1577560" y="111329"/>
                  </a:lnTo>
                  <a:lnTo>
                    <a:pt x="1588760" y="117977"/>
                  </a:lnTo>
                  <a:lnTo>
                    <a:pt x="1594979" y="130533"/>
                  </a:lnTo>
                  <a:lnTo>
                    <a:pt x="1597874" y="150581"/>
                  </a:lnTo>
                  <a:lnTo>
                    <a:pt x="1598557" y="168798"/>
                  </a:lnTo>
                  <a:lnTo>
                    <a:pt x="1596984" y="186823"/>
                  </a:lnTo>
                  <a:lnTo>
                    <a:pt x="1584769" y="235818"/>
                  </a:lnTo>
                  <a:lnTo>
                    <a:pt x="1557632" y="291066"/>
                  </a:lnTo>
                  <a:lnTo>
                    <a:pt x="1524451" y="322816"/>
                  </a:lnTo>
                  <a:lnTo>
                    <a:pt x="1484260" y="345512"/>
                  </a:lnTo>
                  <a:lnTo>
                    <a:pt x="1419638" y="364734"/>
                  </a:lnTo>
                  <a:lnTo>
                    <a:pt x="1372217" y="372230"/>
                  </a:lnTo>
                  <a:lnTo>
                    <a:pt x="1330448" y="373949"/>
                  </a:lnTo>
                  <a:lnTo>
                    <a:pt x="1290549" y="372548"/>
                  </a:lnTo>
                  <a:lnTo>
                    <a:pt x="1248744" y="370684"/>
                  </a:lnTo>
                  <a:lnTo>
                    <a:pt x="1201252" y="371015"/>
                  </a:lnTo>
                  <a:lnTo>
                    <a:pt x="1144296" y="376198"/>
                  </a:lnTo>
                  <a:lnTo>
                    <a:pt x="1098527" y="383738"/>
                  </a:lnTo>
                  <a:lnTo>
                    <a:pt x="1048352" y="411260"/>
                  </a:lnTo>
                  <a:lnTo>
                    <a:pt x="1046989" y="437394"/>
                  </a:lnTo>
                  <a:lnTo>
                    <a:pt x="1048733" y="444985"/>
                  </a:lnTo>
                  <a:lnTo>
                    <a:pt x="1091839" y="480989"/>
                  </a:lnTo>
                  <a:lnTo>
                    <a:pt x="1127140" y="502125"/>
                  </a:lnTo>
                  <a:lnTo>
                    <a:pt x="1165372" y="520109"/>
                  </a:lnTo>
                  <a:lnTo>
                    <a:pt x="1206754" y="534921"/>
                  </a:lnTo>
                  <a:lnTo>
                    <a:pt x="1251508" y="546544"/>
                  </a:lnTo>
                  <a:lnTo>
                    <a:pt x="1299853" y="554959"/>
                  </a:lnTo>
                  <a:lnTo>
                    <a:pt x="1352012" y="560147"/>
                  </a:lnTo>
                  <a:lnTo>
                    <a:pt x="1408203" y="562091"/>
                  </a:lnTo>
                  <a:lnTo>
                    <a:pt x="1468649" y="560771"/>
                  </a:lnTo>
                  <a:lnTo>
                    <a:pt x="1533569" y="556170"/>
                  </a:lnTo>
                  <a:lnTo>
                    <a:pt x="1603184" y="548269"/>
                  </a:lnTo>
                  <a:lnTo>
                    <a:pt x="1674357" y="530621"/>
                  </a:lnTo>
                  <a:lnTo>
                    <a:pt x="1739308" y="496900"/>
                  </a:lnTo>
                  <a:lnTo>
                    <a:pt x="1779291" y="465785"/>
                  </a:lnTo>
                  <a:lnTo>
                    <a:pt x="1816161" y="430239"/>
                  </a:lnTo>
                  <a:lnTo>
                    <a:pt x="1849221" y="391417"/>
                  </a:lnTo>
                  <a:lnTo>
                    <a:pt x="1877773" y="350476"/>
                  </a:lnTo>
                  <a:lnTo>
                    <a:pt x="1902690" y="308027"/>
                  </a:lnTo>
                  <a:lnTo>
                    <a:pt x="1925824" y="263873"/>
                  </a:lnTo>
                  <a:lnTo>
                    <a:pt x="1947622" y="218496"/>
                  </a:lnTo>
                  <a:lnTo>
                    <a:pt x="1968526" y="172375"/>
                  </a:lnTo>
                  <a:lnTo>
                    <a:pt x="1988982" y="125992"/>
                  </a:lnTo>
                  <a:lnTo>
                    <a:pt x="2006409" y="103864"/>
                  </a:lnTo>
                  <a:lnTo>
                    <a:pt x="2044932" y="62791"/>
                  </a:lnTo>
                  <a:lnTo>
                    <a:pt x="2080295" y="34088"/>
                  </a:lnTo>
                  <a:lnTo>
                    <a:pt x="2125928" y="10684"/>
                  </a:lnTo>
                  <a:lnTo>
                    <a:pt x="2172432" y="0"/>
                  </a:lnTo>
                  <a:lnTo>
                    <a:pt x="2188147" y="1121"/>
                  </a:lnTo>
                  <a:lnTo>
                    <a:pt x="2204111" y="7916"/>
                  </a:lnTo>
                  <a:lnTo>
                    <a:pt x="2213718" y="19891"/>
                  </a:lnTo>
                  <a:lnTo>
                    <a:pt x="2218120" y="35377"/>
                  </a:lnTo>
                  <a:lnTo>
                    <a:pt x="2218468" y="52705"/>
                  </a:lnTo>
                  <a:lnTo>
                    <a:pt x="2218301" y="55051"/>
                  </a:lnTo>
                  <a:lnTo>
                    <a:pt x="2219198" y="56716"/>
                  </a:lnTo>
                  <a:lnTo>
                    <a:pt x="2214304" y="104248"/>
                  </a:lnTo>
                  <a:lnTo>
                    <a:pt x="2205158" y="150908"/>
                  </a:lnTo>
                  <a:lnTo>
                    <a:pt x="2193303" y="197592"/>
                  </a:lnTo>
                  <a:lnTo>
                    <a:pt x="2178919" y="244102"/>
                  </a:lnTo>
                  <a:lnTo>
                    <a:pt x="2162190" y="290237"/>
                  </a:lnTo>
                  <a:lnTo>
                    <a:pt x="2143295" y="335801"/>
                  </a:lnTo>
                  <a:lnTo>
                    <a:pt x="2122416" y="380592"/>
                  </a:lnTo>
                  <a:lnTo>
                    <a:pt x="2099735" y="424414"/>
                  </a:lnTo>
                  <a:lnTo>
                    <a:pt x="2075433" y="467067"/>
                  </a:lnTo>
                  <a:lnTo>
                    <a:pt x="2049691" y="508352"/>
                  </a:lnTo>
                  <a:lnTo>
                    <a:pt x="2022690" y="548070"/>
                  </a:lnTo>
                  <a:lnTo>
                    <a:pt x="1994613" y="586023"/>
                  </a:lnTo>
                  <a:lnTo>
                    <a:pt x="1958664" y="629371"/>
                  </a:lnTo>
                  <a:lnTo>
                    <a:pt x="1921316" y="668298"/>
                  </a:lnTo>
                  <a:lnTo>
                    <a:pt x="1882632" y="703068"/>
                  </a:lnTo>
                  <a:lnTo>
                    <a:pt x="1842677" y="733947"/>
                  </a:lnTo>
                  <a:lnTo>
                    <a:pt x="1801515" y="761202"/>
                  </a:lnTo>
                  <a:lnTo>
                    <a:pt x="1759212" y="785097"/>
                  </a:lnTo>
                  <a:lnTo>
                    <a:pt x="1715830" y="805898"/>
                  </a:lnTo>
                  <a:lnTo>
                    <a:pt x="1671435" y="823871"/>
                  </a:lnTo>
                  <a:lnTo>
                    <a:pt x="1626092" y="839283"/>
                  </a:lnTo>
                  <a:lnTo>
                    <a:pt x="1579863" y="852398"/>
                  </a:lnTo>
                  <a:lnTo>
                    <a:pt x="1532814" y="863482"/>
                  </a:lnTo>
                  <a:lnTo>
                    <a:pt x="1485010" y="872801"/>
                  </a:lnTo>
                  <a:lnTo>
                    <a:pt x="1436514" y="880621"/>
                  </a:lnTo>
                  <a:lnTo>
                    <a:pt x="1387390" y="887207"/>
                  </a:lnTo>
                  <a:lnTo>
                    <a:pt x="1337705" y="892826"/>
                  </a:lnTo>
                  <a:lnTo>
                    <a:pt x="1287521" y="897743"/>
                  </a:lnTo>
                  <a:lnTo>
                    <a:pt x="1236903" y="902223"/>
                  </a:lnTo>
                  <a:lnTo>
                    <a:pt x="1187595" y="907882"/>
                  </a:lnTo>
                  <a:lnTo>
                    <a:pt x="1138757" y="915674"/>
                  </a:lnTo>
                  <a:lnTo>
                    <a:pt x="1041628" y="933553"/>
                  </a:lnTo>
                  <a:lnTo>
                    <a:pt x="992904" y="941587"/>
                  </a:lnTo>
                  <a:lnTo>
                    <a:pt x="943786" y="947650"/>
                  </a:lnTo>
                  <a:lnTo>
                    <a:pt x="894057" y="950716"/>
                  </a:lnTo>
                  <a:close/>
                </a:path>
              </a:pathLst>
            </a:custGeom>
            <a:solidFill>
              <a:srgbClr val="F9C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286021" y="8269833"/>
              <a:ext cx="2213610" cy="1628139"/>
            </a:xfrm>
            <a:custGeom>
              <a:avLst/>
              <a:gdLst/>
              <a:ahLst/>
              <a:cxnLst/>
              <a:rect l="l" t="t" r="r" b="b"/>
              <a:pathLst>
                <a:path w="2213610" h="1628140">
                  <a:moveTo>
                    <a:pt x="16103" y="1021537"/>
                  </a:moveTo>
                  <a:lnTo>
                    <a:pt x="990" y="1021537"/>
                  </a:lnTo>
                  <a:lnTo>
                    <a:pt x="0" y="1025588"/>
                  </a:lnTo>
                  <a:lnTo>
                    <a:pt x="127" y="1030566"/>
                  </a:lnTo>
                  <a:lnTo>
                    <a:pt x="13906" y="1030566"/>
                  </a:lnTo>
                  <a:lnTo>
                    <a:pt x="16103" y="1021537"/>
                  </a:lnTo>
                  <a:close/>
                </a:path>
                <a:path w="2213610" h="1628140">
                  <a:moveTo>
                    <a:pt x="68199" y="1331506"/>
                  </a:moveTo>
                  <a:lnTo>
                    <a:pt x="55664" y="1331506"/>
                  </a:lnTo>
                  <a:lnTo>
                    <a:pt x="47307" y="1338186"/>
                  </a:lnTo>
                  <a:lnTo>
                    <a:pt x="55397" y="1338186"/>
                  </a:lnTo>
                  <a:lnTo>
                    <a:pt x="59842" y="1338186"/>
                  </a:lnTo>
                  <a:lnTo>
                    <a:pt x="68199" y="1331506"/>
                  </a:lnTo>
                  <a:close/>
                </a:path>
                <a:path w="2213610" h="1628140">
                  <a:moveTo>
                    <a:pt x="116560" y="1112164"/>
                  </a:moveTo>
                  <a:lnTo>
                    <a:pt x="103822" y="1112151"/>
                  </a:lnTo>
                  <a:lnTo>
                    <a:pt x="95719" y="1119136"/>
                  </a:lnTo>
                  <a:lnTo>
                    <a:pt x="103822" y="1119136"/>
                  </a:lnTo>
                  <a:lnTo>
                    <a:pt x="108445" y="1119136"/>
                  </a:lnTo>
                  <a:lnTo>
                    <a:pt x="116560" y="1112164"/>
                  </a:lnTo>
                  <a:close/>
                </a:path>
                <a:path w="2213610" h="1628140">
                  <a:moveTo>
                    <a:pt x="129273" y="1242961"/>
                  </a:moveTo>
                  <a:lnTo>
                    <a:pt x="121234" y="1242961"/>
                  </a:lnTo>
                  <a:lnTo>
                    <a:pt x="110096" y="1247546"/>
                  </a:lnTo>
                  <a:lnTo>
                    <a:pt x="115747" y="1247546"/>
                  </a:lnTo>
                  <a:lnTo>
                    <a:pt x="118135" y="1247546"/>
                  </a:lnTo>
                  <a:lnTo>
                    <a:pt x="129273" y="1242961"/>
                  </a:lnTo>
                  <a:close/>
                </a:path>
                <a:path w="2213610" h="1628140">
                  <a:moveTo>
                    <a:pt x="192354" y="1385646"/>
                  </a:moveTo>
                  <a:lnTo>
                    <a:pt x="186969" y="1385646"/>
                  </a:lnTo>
                  <a:lnTo>
                    <a:pt x="182537" y="1385951"/>
                  </a:lnTo>
                  <a:lnTo>
                    <a:pt x="179692" y="1389253"/>
                  </a:lnTo>
                  <a:lnTo>
                    <a:pt x="178612" y="1390777"/>
                  </a:lnTo>
                  <a:lnTo>
                    <a:pt x="181610" y="1390777"/>
                  </a:lnTo>
                  <a:lnTo>
                    <a:pt x="184010" y="1390777"/>
                  </a:lnTo>
                  <a:lnTo>
                    <a:pt x="188429" y="1390472"/>
                  </a:lnTo>
                  <a:lnTo>
                    <a:pt x="191274" y="1387182"/>
                  </a:lnTo>
                  <a:lnTo>
                    <a:pt x="192354" y="1385646"/>
                  </a:lnTo>
                  <a:close/>
                </a:path>
                <a:path w="2213610" h="1628140">
                  <a:moveTo>
                    <a:pt x="262966" y="1166495"/>
                  </a:moveTo>
                  <a:lnTo>
                    <a:pt x="254457" y="1166507"/>
                  </a:lnTo>
                  <a:lnTo>
                    <a:pt x="243459" y="1171524"/>
                  </a:lnTo>
                  <a:lnTo>
                    <a:pt x="249326" y="1171524"/>
                  </a:lnTo>
                  <a:lnTo>
                    <a:pt x="251968" y="1171524"/>
                  </a:lnTo>
                  <a:lnTo>
                    <a:pt x="262966" y="1166495"/>
                  </a:lnTo>
                  <a:close/>
                </a:path>
                <a:path w="2213610" h="1628140">
                  <a:moveTo>
                    <a:pt x="288798" y="1352359"/>
                  </a:moveTo>
                  <a:lnTo>
                    <a:pt x="276098" y="1352346"/>
                  </a:lnTo>
                  <a:lnTo>
                    <a:pt x="267957" y="1359281"/>
                  </a:lnTo>
                  <a:lnTo>
                    <a:pt x="276047" y="1359281"/>
                  </a:lnTo>
                  <a:lnTo>
                    <a:pt x="280644" y="1359281"/>
                  </a:lnTo>
                  <a:lnTo>
                    <a:pt x="288798" y="1352359"/>
                  </a:lnTo>
                  <a:close/>
                </a:path>
                <a:path w="2213610" h="1628140">
                  <a:moveTo>
                    <a:pt x="317715" y="978319"/>
                  </a:moveTo>
                  <a:lnTo>
                    <a:pt x="304444" y="978319"/>
                  </a:lnTo>
                  <a:lnTo>
                    <a:pt x="297091" y="986116"/>
                  </a:lnTo>
                  <a:lnTo>
                    <a:pt x="305193" y="986116"/>
                  </a:lnTo>
                  <a:lnTo>
                    <a:pt x="310349" y="986116"/>
                  </a:lnTo>
                  <a:lnTo>
                    <a:pt x="317715" y="978319"/>
                  </a:lnTo>
                  <a:close/>
                </a:path>
                <a:path w="2213610" h="1628140">
                  <a:moveTo>
                    <a:pt x="356616" y="1198740"/>
                  </a:moveTo>
                  <a:lnTo>
                    <a:pt x="345046" y="1198740"/>
                  </a:lnTo>
                  <a:lnTo>
                    <a:pt x="335584" y="1204099"/>
                  </a:lnTo>
                  <a:lnTo>
                    <a:pt x="343573" y="1204099"/>
                  </a:lnTo>
                  <a:lnTo>
                    <a:pt x="347167" y="1204099"/>
                  </a:lnTo>
                  <a:lnTo>
                    <a:pt x="356616" y="1198740"/>
                  </a:lnTo>
                  <a:close/>
                </a:path>
                <a:path w="2213610" h="1628140">
                  <a:moveTo>
                    <a:pt x="427990" y="1521447"/>
                  </a:moveTo>
                  <a:lnTo>
                    <a:pt x="414578" y="1521460"/>
                  </a:lnTo>
                  <a:lnTo>
                    <a:pt x="407416" y="1529461"/>
                  </a:lnTo>
                  <a:lnTo>
                    <a:pt x="415531" y="1529461"/>
                  </a:lnTo>
                  <a:lnTo>
                    <a:pt x="420839" y="1529461"/>
                  </a:lnTo>
                  <a:lnTo>
                    <a:pt x="427990" y="1521447"/>
                  </a:lnTo>
                  <a:close/>
                </a:path>
                <a:path w="2213610" h="1628140">
                  <a:moveTo>
                    <a:pt x="465213" y="978115"/>
                  </a:moveTo>
                  <a:lnTo>
                    <a:pt x="450367" y="978115"/>
                  </a:lnTo>
                  <a:lnTo>
                    <a:pt x="447598" y="986320"/>
                  </a:lnTo>
                  <a:lnTo>
                    <a:pt x="455803" y="986320"/>
                  </a:lnTo>
                  <a:lnTo>
                    <a:pt x="462445" y="986320"/>
                  </a:lnTo>
                  <a:lnTo>
                    <a:pt x="465213" y="978115"/>
                  </a:lnTo>
                  <a:close/>
                </a:path>
                <a:path w="2213610" h="1628140">
                  <a:moveTo>
                    <a:pt x="476415" y="1391983"/>
                  </a:moveTo>
                  <a:lnTo>
                    <a:pt x="463181" y="1391970"/>
                  </a:lnTo>
                  <a:lnTo>
                    <a:pt x="455752" y="1399705"/>
                  </a:lnTo>
                  <a:lnTo>
                    <a:pt x="463867" y="1399705"/>
                  </a:lnTo>
                  <a:lnTo>
                    <a:pt x="468998" y="1399705"/>
                  </a:lnTo>
                  <a:lnTo>
                    <a:pt x="476415" y="1391983"/>
                  </a:lnTo>
                  <a:close/>
                </a:path>
                <a:path w="2213610" h="1628140">
                  <a:moveTo>
                    <a:pt x="538391" y="1121549"/>
                  </a:moveTo>
                  <a:lnTo>
                    <a:pt x="525487" y="1121549"/>
                  </a:lnTo>
                  <a:lnTo>
                    <a:pt x="517626" y="1128801"/>
                  </a:lnTo>
                  <a:lnTo>
                    <a:pt x="525729" y="1128801"/>
                  </a:lnTo>
                  <a:lnTo>
                    <a:pt x="530542" y="1128801"/>
                  </a:lnTo>
                  <a:lnTo>
                    <a:pt x="538391" y="1121549"/>
                  </a:lnTo>
                  <a:close/>
                </a:path>
                <a:path w="2213610" h="1628140">
                  <a:moveTo>
                    <a:pt x="559028" y="1582077"/>
                  </a:moveTo>
                  <a:lnTo>
                    <a:pt x="550608" y="1582077"/>
                  </a:lnTo>
                  <a:lnTo>
                    <a:pt x="539572" y="1587017"/>
                  </a:lnTo>
                  <a:lnTo>
                    <a:pt x="545401" y="1587017"/>
                  </a:lnTo>
                  <a:lnTo>
                    <a:pt x="547992" y="1587017"/>
                  </a:lnTo>
                  <a:lnTo>
                    <a:pt x="559028" y="1582077"/>
                  </a:lnTo>
                  <a:close/>
                </a:path>
                <a:path w="2213610" h="1628140">
                  <a:moveTo>
                    <a:pt x="621715" y="1469110"/>
                  </a:moveTo>
                  <a:lnTo>
                    <a:pt x="609714" y="1469110"/>
                  </a:lnTo>
                  <a:lnTo>
                    <a:pt x="600735" y="1475054"/>
                  </a:lnTo>
                  <a:lnTo>
                    <a:pt x="608774" y="1475054"/>
                  </a:lnTo>
                  <a:lnTo>
                    <a:pt x="612736" y="1475054"/>
                  </a:lnTo>
                  <a:lnTo>
                    <a:pt x="621715" y="1469110"/>
                  </a:lnTo>
                  <a:close/>
                </a:path>
                <a:path w="2213610" h="1628140">
                  <a:moveTo>
                    <a:pt x="643255" y="1222095"/>
                  </a:moveTo>
                  <a:lnTo>
                    <a:pt x="628408" y="1222095"/>
                  </a:lnTo>
                  <a:lnTo>
                    <a:pt x="625640" y="1230299"/>
                  </a:lnTo>
                  <a:lnTo>
                    <a:pt x="633831" y="1230299"/>
                  </a:lnTo>
                  <a:lnTo>
                    <a:pt x="640486" y="1230299"/>
                  </a:lnTo>
                  <a:lnTo>
                    <a:pt x="643255" y="1222095"/>
                  </a:lnTo>
                  <a:close/>
                </a:path>
                <a:path w="2213610" h="1628140">
                  <a:moveTo>
                    <a:pt x="714514" y="1527606"/>
                  </a:moveTo>
                  <a:lnTo>
                    <a:pt x="701662" y="1527606"/>
                  </a:lnTo>
                  <a:lnTo>
                    <a:pt x="693724" y="1534756"/>
                  </a:lnTo>
                  <a:lnTo>
                    <a:pt x="701827" y="1534756"/>
                  </a:lnTo>
                  <a:lnTo>
                    <a:pt x="706577" y="1534756"/>
                  </a:lnTo>
                  <a:lnTo>
                    <a:pt x="714514" y="1527606"/>
                  </a:lnTo>
                  <a:close/>
                </a:path>
                <a:path w="2213610" h="1628140">
                  <a:moveTo>
                    <a:pt x="774496" y="1417027"/>
                  </a:moveTo>
                  <a:lnTo>
                    <a:pt x="761619" y="1417027"/>
                  </a:lnTo>
                  <a:lnTo>
                    <a:pt x="753719" y="1424216"/>
                  </a:lnTo>
                  <a:lnTo>
                    <a:pt x="761822" y="1424216"/>
                  </a:lnTo>
                  <a:lnTo>
                    <a:pt x="766597" y="1424216"/>
                  </a:lnTo>
                  <a:lnTo>
                    <a:pt x="774496" y="1417027"/>
                  </a:lnTo>
                  <a:close/>
                </a:path>
                <a:path w="2213610" h="1628140">
                  <a:moveTo>
                    <a:pt x="848017" y="1523695"/>
                  </a:moveTo>
                  <a:lnTo>
                    <a:pt x="835050" y="1523695"/>
                  </a:lnTo>
                  <a:lnTo>
                    <a:pt x="827265" y="1531035"/>
                  </a:lnTo>
                  <a:lnTo>
                    <a:pt x="835380" y="1531035"/>
                  </a:lnTo>
                  <a:lnTo>
                    <a:pt x="840244" y="1531035"/>
                  </a:lnTo>
                  <a:lnTo>
                    <a:pt x="848017" y="1523695"/>
                  </a:lnTo>
                  <a:close/>
                </a:path>
                <a:path w="2213610" h="1628140">
                  <a:moveTo>
                    <a:pt x="915809" y="1621155"/>
                  </a:moveTo>
                  <a:lnTo>
                    <a:pt x="903160" y="1621155"/>
                  </a:lnTo>
                  <a:lnTo>
                    <a:pt x="894956" y="1628000"/>
                  </a:lnTo>
                  <a:lnTo>
                    <a:pt x="903046" y="1628000"/>
                  </a:lnTo>
                  <a:lnTo>
                    <a:pt x="907605" y="1628000"/>
                  </a:lnTo>
                  <a:lnTo>
                    <a:pt x="915809" y="1621155"/>
                  </a:lnTo>
                  <a:close/>
                </a:path>
                <a:path w="2213610" h="1628140">
                  <a:moveTo>
                    <a:pt x="985570" y="1537906"/>
                  </a:moveTo>
                  <a:lnTo>
                    <a:pt x="970330" y="1537906"/>
                  </a:lnTo>
                  <a:lnTo>
                    <a:pt x="968387" y="1547329"/>
                  </a:lnTo>
                  <a:lnTo>
                    <a:pt x="976528" y="1547329"/>
                  </a:lnTo>
                  <a:lnTo>
                    <a:pt x="983627" y="1547329"/>
                  </a:lnTo>
                  <a:lnTo>
                    <a:pt x="985570" y="1537906"/>
                  </a:lnTo>
                  <a:close/>
                </a:path>
                <a:path w="2213610" h="1628140">
                  <a:moveTo>
                    <a:pt x="987412" y="1325727"/>
                  </a:moveTo>
                  <a:lnTo>
                    <a:pt x="974801" y="1325727"/>
                  </a:lnTo>
                  <a:lnTo>
                    <a:pt x="966546" y="1332522"/>
                  </a:lnTo>
                  <a:lnTo>
                    <a:pt x="974636" y="1332522"/>
                  </a:lnTo>
                  <a:lnTo>
                    <a:pt x="979157" y="1332522"/>
                  </a:lnTo>
                  <a:lnTo>
                    <a:pt x="987412" y="1325727"/>
                  </a:lnTo>
                  <a:close/>
                </a:path>
                <a:path w="2213610" h="1628140">
                  <a:moveTo>
                    <a:pt x="1118209" y="1336319"/>
                  </a:moveTo>
                  <a:lnTo>
                    <a:pt x="1110056" y="1336306"/>
                  </a:lnTo>
                  <a:lnTo>
                    <a:pt x="1098943" y="1341018"/>
                  </a:lnTo>
                  <a:lnTo>
                    <a:pt x="1104646" y="1341018"/>
                  </a:lnTo>
                  <a:lnTo>
                    <a:pt x="1107097" y="1341018"/>
                  </a:lnTo>
                  <a:lnTo>
                    <a:pt x="1118209" y="1336319"/>
                  </a:lnTo>
                  <a:close/>
                </a:path>
                <a:path w="2213610" h="1628140">
                  <a:moveTo>
                    <a:pt x="1118209" y="219329"/>
                  </a:moveTo>
                  <a:lnTo>
                    <a:pt x="1110056" y="219316"/>
                  </a:lnTo>
                  <a:lnTo>
                    <a:pt x="1098943" y="224028"/>
                  </a:lnTo>
                  <a:lnTo>
                    <a:pt x="1104646" y="224028"/>
                  </a:lnTo>
                  <a:lnTo>
                    <a:pt x="1107097" y="224028"/>
                  </a:lnTo>
                  <a:lnTo>
                    <a:pt x="1118209" y="219329"/>
                  </a:lnTo>
                  <a:close/>
                </a:path>
                <a:path w="2213610" h="1628140">
                  <a:moveTo>
                    <a:pt x="1140256" y="1068222"/>
                  </a:moveTo>
                  <a:lnTo>
                    <a:pt x="1127391" y="1068222"/>
                  </a:lnTo>
                  <a:lnTo>
                    <a:pt x="1119466" y="1075385"/>
                  </a:lnTo>
                  <a:lnTo>
                    <a:pt x="1122121" y="1075385"/>
                  </a:lnTo>
                  <a:lnTo>
                    <a:pt x="1134605" y="1073327"/>
                  </a:lnTo>
                  <a:lnTo>
                    <a:pt x="1140256" y="1068222"/>
                  </a:lnTo>
                  <a:close/>
                </a:path>
                <a:path w="2213610" h="1628140">
                  <a:moveTo>
                    <a:pt x="1146340" y="861656"/>
                  </a:moveTo>
                  <a:lnTo>
                    <a:pt x="1131379" y="861644"/>
                  </a:lnTo>
                  <a:lnTo>
                    <a:pt x="1128852" y="870229"/>
                  </a:lnTo>
                  <a:lnTo>
                    <a:pt x="1137031" y="870229"/>
                  </a:lnTo>
                  <a:lnTo>
                    <a:pt x="1143825" y="870229"/>
                  </a:lnTo>
                  <a:lnTo>
                    <a:pt x="1146340" y="861656"/>
                  </a:lnTo>
                  <a:close/>
                </a:path>
                <a:path w="2213610" h="1628140">
                  <a:moveTo>
                    <a:pt x="1183132" y="1328686"/>
                  </a:moveTo>
                  <a:lnTo>
                    <a:pt x="1168184" y="1328686"/>
                  </a:lnTo>
                  <a:lnTo>
                    <a:pt x="1165618" y="1337195"/>
                  </a:lnTo>
                  <a:lnTo>
                    <a:pt x="1173797" y="1337195"/>
                  </a:lnTo>
                  <a:lnTo>
                    <a:pt x="1180566" y="1337195"/>
                  </a:lnTo>
                  <a:lnTo>
                    <a:pt x="1183132" y="1328686"/>
                  </a:lnTo>
                  <a:close/>
                </a:path>
                <a:path w="2213610" h="1628140">
                  <a:moveTo>
                    <a:pt x="1183132" y="211709"/>
                  </a:moveTo>
                  <a:lnTo>
                    <a:pt x="1168184" y="211696"/>
                  </a:lnTo>
                  <a:lnTo>
                    <a:pt x="1165618" y="220218"/>
                  </a:lnTo>
                  <a:lnTo>
                    <a:pt x="1173797" y="220218"/>
                  </a:lnTo>
                  <a:lnTo>
                    <a:pt x="1180566" y="220218"/>
                  </a:lnTo>
                  <a:lnTo>
                    <a:pt x="1183132" y="211709"/>
                  </a:lnTo>
                  <a:close/>
                </a:path>
                <a:path w="2213610" h="1628140">
                  <a:moveTo>
                    <a:pt x="1188847" y="1492351"/>
                  </a:moveTo>
                  <a:lnTo>
                    <a:pt x="1173721" y="1492351"/>
                  </a:lnTo>
                  <a:lnTo>
                    <a:pt x="1171524" y="1501381"/>
                  </a:lnTo>
                  <a:lnTo>
                    <a:pt x="1179677" y="1501381"/>
                  </a:lnTo>
                  <a:lnTo>
                    <a:pt x="1186624" y="1501381"/>
                  </a:lnTo>
                  <a:lnTo>
                    <a:pt x="1188847" y="1492351"/>
                  </a:lnTo>
                  <a:close/>
                </a:path>
                <a:path w="2213610" h="1628140">
                  <a:moveTo>
                    <a:pt x="1188847" y="375373"/>
                  </a:moveTo>
                  <a:lnTo>
                    <a:pt x="1173721" y="375373"/>
                  </a:lnTo>
                  <a:lnTo>
                    <a:pt x="1171524" y="384403"/>
                  </a:lnTo>
                  <a:lnTo>
                    <a:pt x="1179677" y="384403"/>
                  </a:lnTo>
                  <a:lnTo>
                    <a:pt x="1186624" y="384403"/>
                  </a:lnTo>
                  <a:lnTo>
                    <a:pt x="1188847" y="375373"/>
                  </a:lnTo>
                  <a:close/>
                </a:path>
                <a:path w="2213610" h="1628140">
                  <a:moveTo>
                    <a:pt x="1233258" y="920267"/>
                  </a:moveTo>
                  <a:lnTo>
                    <a:pt x="1221409" y="920267"/>
                  </a:lnTo>
                  <a:lnTo>
                    <a:pt x="1212240" y="925982"/>
                  </a:lnTo>
                  <a:lnTo>
                    <a:pt x="1220266" y="925982"/>
                  </a:lnTo>
                  <a:lnTo>
                    <a:pt x="1224089" y="925982"/>
                  </a:lnTo>
                  <a:lnTo>
                    <a:pt x="1233258" y="920267"/>
                  </a:lnTo>
                  <a:close/>
                </a:path>
                <a:path w="2213610" h="1628140">
                  <a:moveTo>
                    <a:pt x="1250607" y="1371473"/>
                  </a:moveTo>
                  <a:lnTo>
                    <a:pt x="1237996" y="1371473"/>
                  </a:lnTo>
                  <a:lnTo>
                    <a:pt x="1229741" y="1378280"/>
                  </a:lnTo>
                  <a:lnTo>
                    <a:pt x="1237830" y="1378280"/>
                  </a:lnTo>
                  <a:lnTo>
                    <a:pt x="1242352" y="1378280"/>
                  </a:lnTo>
                  <a:lnTo>
                    <a:pt x="1250607" y="1371473"/>
                  </a:lnTo>
                  <a:close/>
                </a:path>
                <a:path w="2213610" h="1628140">
                  <a:moveTo>
                    <a:pt x="1250607" y="254495"/>
                  </a:moveTo>
                  <a:lnTo>
                    <a:pt x="1237996" y="254495"/>
                  </a:lnTo>
                  <a:lnTo>
                    <a:pt x="1229741" y="261289"/>
                  </a:lnTo>
                  <a:lnTo>
                    <a:pt x="1237830" y="261289"/>
                  </a:lnTo>
                  <a:lnTo>
                    <a:pt x="1242352" y="261289"/>
                  </a:lnTo>
                  <a:lnTo>
                    <a:pt x="1250607" y="254495"/>
                  </a:lnTo>
                  <a:close/>
                </a:path>
                <a:path w="2213610" h="1628140">
                  <a:moveTo>
                    <a:pt x="1308506" y="1431836"/>
                  </a:moveTo>
                  <a:lnTo>
                    <a:pt x="1295057" y="1431836"/>
                  </a:lnTo>
                  <a:lnTo>
                    <a:pt x="1287945" y="1439900"/>
                  </a:lnTo>
                  <a:lnTo>
                    <a:pt x="1296060" y="1439900"/>
                  </a:lnTo>
                  <a:lnTo>
                    <a:pt x="1301394" y="1439900"/>
                  </a:lnTo>
                  <a:lnTo>
                    <a:pt x="1308506" y="1431836"/>
                  </a:lnTo>
                  <a:close/>
                </a:path>
                <a:path w="2213610" h="1628140">
                  <a:moveTo>
                    <a:pt x="1308506" y="314858"/>
                  </a:moveTo>
                  <a:lnTo>
                    <a:pt x="1295057" y="314858"/>
                  </a:lnTo>
                  <a:lnTo>
                    <a:pt x="1287945" y="322910"/>
                  </a:lnTo>
                  <a:lnTo>
                    <a:pt x="1296060" y="322910"/>
                  </a:lnTo>
                  <a:lnTo>
                    <a:pt x="1301394" y="322910"/>
                  </a:lnTo>
                  <a:lnTo>
                    <a:pt x="1308506" y="314858"/>
                  </a:lnTo>
                  <a:close/>
                </a:path>
                <a:path w="2213610" h="1628140">
                  <a:moveTo>
                    <a:pt x="1320101" y="509219"/>
                  </a:moveTo>
                  <a:lnTo>
                    <a:pt x="1306588" y="509231"/>
                  </a:lnTo>
                  <a:lnTo>
                    <a:pt x="1299578" y="517385"/>
                  </a:lnTo>
                  <a:lnTo>
                    <a:pt x="1307680" y="517385"/>
                  </a:lnTo>
                  <a:lnTo>
                    <a:pt x="1313078" y="517385"/>
                  </a:lnTo>
                  <a:lnTo>
                    <a:pt x="1320101" y="509219"/>
                  </a:lnTo>
                  <a:close/>
                </a:path>
                <a:path w="2213610" h="1628140">
                  <a:moveTo>
                    <a:pt x="1350365" y="867498"/>
                  </a:moveTo>
                  <a:lnTo>
                    <a:pt x="1342415" y="867498"/>
                  </a:lnTo>
                  <a:lnTo>
                    <a:pt x="1331239" y="872007"/>
                  </a:lnTo>
                  <a:lnTo>
                    <a:pt x="1336852" y="872007"/>
                  </a:lnTo>
                  <a:lnTo>
                    <a:pt x="1339189" y="872007"/>
                  </a:lnTo>
                  <a:lnTo>
                    <a:pt x="1350365" y="867498"/>
                  </a:lnTo>
                  <a:close/>
                </a:path>
                <a:path w="2213610" h="1628140">
                  <a:moveTo>
                    <a:pt x="1362748" y="627672"/>
                  </a:moveTo>
                  <a:lnTo>
                    <a:pt x="1349590" y="627672"/>
                  </a:lnTo>
                  <a:lnTo>
                    <a:pt x="1342072" y="635304"/>
                  </a:lnTo>
                  <a:lnTo>
                    <a:pt x="1350175" y="635304"/>
                  </a:lnTo>
                  <a:lnTo>
                    <a:pt x="1355242" y="635304"/>
                  </a:lnTo>
                  <a:lnTo>
                    <a:pt x="1362748" y="627672"/>
                  </a:lnTo>
                  <a:close/>
                </a:path>
                <a:path w="2213610" h="1628140">
                  <a:moveTo>
                    <a:pt x="1457617" y="1407439"/>
                  </a:moveTo>
                  <a:lnTo>
                    <a:pt x="1444675" y="1407439"/>
                  </a:lnTo>
                  <a:lnTo>
                    <a:pt x="1436852" y="1414741"/>
                  </a:lnTo>
                  <a:lnTo>
                    <a:pt x="1444955" y="1414741"/>
                  </a:lnTo>
                  <a:lnTo>
                    <a:pt x="1449806" y="1414741"/>
                  </a:lnTo>
                  <a:lnTo>
                    <a:pt x="1457617" y="1407439"/>
                  </a:lnTo>
                  <a:close/>
                </a:path>
                <a:path w="2213610" h="1628140">
                  <a:moveTo>
                    <a:pt x="1457617" y="290449"/>
                  </a:moveTo>
                  <a:lnTo>
                    <a:pt x="1444675" y="290449"/>
                  </a:lnTo>
                  <a:lnTo>
                    <a:pt x="1436852" y="297751"/>
                  </a:lnTo>
                  <a:lnTo>
                    <a:pt x="1444955" y="297751"/>
                  </a:lnTo>
                  <a:lnTo>
                    <a:pt x="1449806" y="297751"/>
                  </a:lnTo>
                  <a:lnTo>
                    <a:pt x="1457617" y="290449"/>
                  </a:lnTo>
                  <a:close/>
                </a:path>
                <a:path w="2213610" h="1628140">
                  <a:moveTo>
                    <a:pt x="1463433" y="1279779"/>
                  </a:moveTo>
                  <a:lnTo>
                    <a:pt x="1450555" y="1279779"/>
                  </a:lnTo>
                  <a:lnTo>
                    <a:pt x="1442656" y="1286979"/>
                  </a:lnTo>
                  <a:lnTo>
                    <a:pt x="1450746" y="1286979"/>
                  </a:lnTo>
                  <a:lnTo>
                    <a:pt x="1455521" y="1286979"/>
                  </a:lnTo>
                  <a:lnTo>
                    <a:pt x="1463433" y="1279779"/>
                  </a:lnTo>
                  <a:close/>
                </a:path>
                <a:path w="2213610" h="1628140">
                  <a:moveTo>
                    <a:pt x="1502029" y="604570"/>
                  </a:moveTo>
                  <a:lnTo>
                    <a:pt x="1488554" y="604570"/>
                  </a:lnTo>
                  <a:lnTo>
                    <a:pt x="1481480" y="612673"/>
                  </a:lnTo>
                  <a:lnTo>
                    <a:pt x="1489583" y="612673"/>
                  </a:lnTo>
                  <a:lnTo>
                    <a:pt x="1494942" y="612673"/>
                  </a:lnTo>
                  <a:lnTo>
                    <a:pt x="1502029" y="604570"/>
                  </a:lnTo>
                  <a:close/>
                </a:path>
                <a:path w="2213610" h="1628140">
                  <a:moveTo>
                    <a:pt x="1511693" y="1551876"/>
                  </a:moveTo>
                  <a:lnTo>
                    <a:pt x="1498180" y="1551876"/>
                  </a:lnTo>
                  <a:lnTo>
                    <a:pt x="1491157" y="1560029"/>
                  </a:lnTo>
                  <a:lnTo>
                    <a:pt x="1499260" y="1560029"/>
                  </a:lnTo>
                  <a:lnTo>
                    <a:pt x="1504657" y="1560029"/>
                  </a:lnTo>
                  <a:lnTo>
                    <a:pt x="1511693" y="1551876"/>
                  </a:lnTo>
                  <a:close/>
                </a:path>
                <a:path w="2213610" h="1628140">
                  <a:moveTo>
                    <a:pt x="1511693" y="434898"/>
                  </a:moveTo>
                  <a:lnTo>
                    <a:pt x="1498180" y="434898"/>
                  </a:lnTo>
                  <a:lnTo>
                    <a:pt x="1491157" y="443052"/>
                  </a:lnTo>
                  <a:lnTo>
                    <a:pt x="1499260" y="443052"/>
                  </a:lnTo>
                  <a:lnTo>
                    <a:pt x="1504657" y="443052"/>
                  </a:lnTo>
                  <a:lnTo>
                    <a:pt x="1511693" y="434898"/>
                  </a:lnTo>
                  <a:close/>
                </a:path>
                <a:path w="2213610" h="1628140">
                  <a:moveTo>
                    <a:pt x="1566113" y="838428"/>
                  </a:moveTo>
                  <a:lnTo>
                    <a:pt x="1554441" y="838428"/>
                  </a:lnTo>
                  <a:lnTo>
                    <a:pt x="1545094" y="843902"/>
                  </a:lnTo>
                  <a:lnTo>
                    <a:pt x="1553083" y="843902"/>
                  </a:lnTo>
                  <a:lnTo>
                    <a:pt x="1556766" y="843902"/>
                  </a:lnTo>
                  <a:lnTo>
                    <a:pt x="1566113" y="838428"/>
                  </a:lnTo>
                  <a:close/>
                </a:path>
                <a:path w="2213610" h="1628140">
                  <a:moveTo>
                    <a:pt x="1591513" y="1473695"/>
                  </a:moveTo>
                  <a:lnTo>
                    <a:pt x="1576666" y="1473695"/>
                  </a:lnTo>
                  <a:lnTo>
                    <a:pt x="1573898" y="1481912"/>
                  </a:lnTo>
                  <a:lnTo>
                    <a:pt x="1582089" y="1481912"/>
                  </a:lnTo>
                  <a:lnTo>
                    <a:pt x="1588744" y="1481912"/>
                  </a:lnTo>
                  <a:lnTo>
                    <a:pt x="1591513" y="1473695"/>
                  </a:lnTo>
                  <a:close/>
                </a:path>
                <a:path w="2213610" h="1628140">
                  <a:moveTo>
                    <a:pt x="1591513" y="356717"/>
                  </a:moveTo>
                  <a:lnTo>
                    <a:pt x="1576666" y="356717"/>
                  </a:lnTo>
                  <a:lnTo>
                    <a:pt x="1573898" y="364921"/>
                  </a:lnTo>
                  <a:lnTo>
                    <a:pt x="1582089" y="364921"/>
                  </a:lnTo>
                  <a:lnTo>
                    <a:pt x="1588744" y="364921"/>
                  </a:lnTo>
                  <a:lnTo>
                    <a:pt x="1591513" y="356717"/>
                  </a:lnTo>
                  <a:close/>
                </a:path>
                <a:path w="2213610" h="1628140">
                  <a:moveTo>
                    <a:pt x="1616417" y="111963"/>
                  </a:moveTo>
                  <a:lnTo>
                    <a:pt x="1604403" y="111963"/>
                  </a:lnTo>
                  <a:lnTo>
                    <a:pt x="1595424" y="117906"/>
                  </a:lnTo>
                  <a:lnTo>
                    <a:pt x="1603463" y="117906"/>
                  </a:lnTo>
                  <a:lnTo>
                    <a:pt x="1607439" y="117906"/>
                  </a:lnTo>
                  <a:lnTo>
                    <a:pt x="1616417" y="111963"/>
                  </a:lnTo>
                  <a:close/>
                </a:path>
                <a:path w="2213610" h="1628140">
                  <a:moveTo>
                    <a:pt x="1639671" y="1374152"/>
                  </a:moveTo>
                  <a:lnTo>
                    <a:pt x="1628152" y="1374152"/>
                  </a:lnTo>
                  <a:lnTo>
                    <a:pt x="1618627" y="1379410"/>
                  </a:lnTo>
                  <a:lnTo>
                    <a:pt x="1626603" y="1379410"/>
                  </a:lnTo>
                  <a:lnTo>
                    <a:pt x="1630146" y="1379410"/>
                  </a:lnTo>
                  <a:lnTo>
                    <a:pt x="1639671" y="1374152"/>
                  </a:lnTo>
                  <a:close/>
                </a:path>
                <a:path w="2213610" h="1628140">
                  <a:moveTo>
                    <a:pt x="1639671" y="257162"/>
                  </a:moveTo>
                  <a:lnTo>
                    <a:pt x="1628152" y="257162"/>
                  </a:lnTo>
                  <a:lnTo>
                    <a:pt x="1618627" y="262432"/>
                  </a:lnTo>
                  <a:lnTo>
                    <a:pt x="1626603" y="262432"/>
                  </a:lnTo>
                  <a:lnTo>
                    <a:pt x="1630146" y="262432"/>
                  </a:lnTo>
                  <a:lnTo>
                    <a:pt x="1639671" y="257162"/>
                  </a:lnTo>
                  <a:close/>
                </a:path>
                <a:path w="2213610" h="1628140">
                  <a:moveTo>
                    <a:pt x="1677581" y="0"/>
                  </a:moveTo>
                  <a:lnTo>
                    <a:pt x="1669161" y="0"/>
                  </a:lnTo>
                  <a:lnTo>
                    <a:pt x="1658124" y="4940"/>
                  </a:lnTo>
                  <a:lnTo>
                    <a:pt x="1663954" y="4940"/>
                  </a:lnTo>
                  <a:lnTo>
                    <a:pt x="1666544" y="4940"/>
                  </a:lnTo>
                  <a:lnTo>
                    <a:pt x="1677581" y="0"/>
                  </a:lnTo>
                  <a:close/>
                </a:path>
                <a:path w="2213610" h="1628140">
                  <a:moveTo>
                    <a:pt x="1699514" y="458216"/>
                  </a:moveTo>
                  <a:lnTo>
                    <a:pt x="1686610" y="458228"/>
                  </a:lnTo>
                  <a:lnTo>
                    <a:pt x="1678749" y="465467"/>
                  </a:lnTo>
                  <a:lnTo>
                    <a:pt x="1686852" y="465467"/>
                  </a:lnTo>
                  <a:lnTo>
                    <a:pt x="1691665" y="465467"/>
                  </a:lnTo>
                  <a:lnTo>
                    <a:pt x="1699514" y="458216"/>
                  </a:lnTo>
                  <a:close/>
                </a:path>
                <a:path w="2213610" h="1628140">
                  <a:moveTo>
                    <a:pt x="1761388" y="1304302"/>
                  </a:moveTo>
                  <a:lnTo>
                    <a:pt x="1748155" y="1304290"/>
                  </a:lnTo>
                  <a:lnTo>
                    <a:pt x="1740738" y="1312024"/>
                  </a:lnTo>
                  <a:lnTo>
                    <a:pt x="1748853" y="1312024"/>
                  </a:lnTo>
                  <a:lnTo>
                    <a:pt x="1753971" y="1312024"/>
                  </a:lnTo>
                  <a:lnTo>
                    <a:pt x="1761388" y="1304302"/>
                  </a:lnTo>
                  <a:close/>
                </a:path>
                <a:path w="2213610" h="1628140">
                  <a:moveTo>
                    <a:pt x="1761388" y="187325"/>
                  </a:moveTo>
                  <a:lnTo>
                    <a:pt x="1748155" y="187312"/>
                  </a:lnTo>
                  <a:lnTo>
                    <a:pt x="1740738" y="195046"/>
                  </a:lnTo>
                  <a:lnTo>
                    <a:pt x="1748853" y="195046"/>
                  </a:lnTo>
                  <a:lnTo>
                    <a:pt x="1753971" y="195046"/>
                  </a:lnTo>
                  <a:lnTo>
                    <a:pt x="1761388" y="187325"/>
                  </a:lnTo>
                  <a:close/>
                </a:path>
                <a:path w="2213610" h="1628140">
                  <a:moveTo>
                    <a:pt x="1809737" y="1174534"/>
                  </a:moveTo>
                  <a:lnTo>
                    <a:pt x="1796313" y="1174546"/>
                  </a:lnTo>
                  <a:lnTo>
                    <a:pt x="1789163" y="1182547"/>
                  </a:lnTo>
                  <a:lnTo>
                    <a:pt x="1797265" y="1182547"/>
                  </a:lnTo>
                  <a:lnTo>
                    <a:pt x="1802574" y="1182547"/>
                  </a:lnTo>
                  <a:lnTo>
                    <a:pt x="1809737" y="1174534"/>
                  </a:lnTo>
                  <a:close/>
                </a:path>
                <a:path w="2213610" h="1628140">
                  <a:moveTo>
                    <a:pt x="1809737" y="57556"/>
                  </a:moveTo>
                  <a:lnTo>
                    <a:pt x="1796313" y="57556"/>
                  </a:lnTo>
                  <a:lnTo>
                    <a:pt x="1789163" y="65570"/>
                  </a:lnTo>
                  <a:lnTo>
                    <a:pt x="1797265" y="65570"/>
                  </a:lnTo>
                  <a:lnTo>
                    <a:pt x="1802574" y="65570"/>
                  </a:lnTo>
                  <a:lnTo>
                    <a:pt x="1809737" y="57556"/>
                  </a:lnTo>
                  <a:close/>
                </a:path>
                <a:path w="2213610" h="1628140">
                  <a:moveTo>
                    <a:pt x="1815884" y="1391424"/>
                  </a:moveTo>
                  <a:lnTo>
                    <a:pt x="1800834" y="1391424"/>
                  </a:lnTo>
                  <a:lnTo>
                    <a:pt x="1798485" y="1400251"/>
                  </a:lnTo>
                  <a:lnTo>
                    <a:pt x="1806663" y="1400251"/>
                  </a:lnTo>
                  <a:lnTo>
                    <a:pt x="1813547" y="1400251"/>
                  </a:lnTo>
                  <a:lnTo>
                    <a:pt x="1815884" y="1391424"/>
                  </a:lnTo>
                  <a:close/>
                </a:path>
                <a:path w="2213610" h="1628140">
                  <a:moveTo>
                    <a:pt x="1815884" y="274447"/>
                  </a:moveTo>
                  <a:lnTo>
                    <a:pt x="1800834" y="274447"/>
                  </a:lnTo>
                  <a:lnTo>
                    <a:pt x="1798485" y="283273"/>
                  </a:lnTo>
                  <a:lnTo>
                    <a:pt x="1806663" y="283273"/>
                  </a:lnTo>
                  <a:lnTo>
                    <a:pt x="1813547" y="283273"/>
                  </a:lnTo>
                  <a:lnTo>
                    <a:pt x="1815884" y="274447"/>
                  </a:lnTo>
                  <a:close/>
                </a:path>
                <a:path w="2213610" h="1628140">
                  <a:moveTo>
                    <a:pt x="1885378" y="1036167"/>
                  </a:moveTo>
                  <a:lnTo>
                    <a:pt x="1882000" y="1036167"/>
                  </a:lnTo>
                  <a:lnTo>
                    <a:pt x="1879295" y="1040765"/>
                  </a:lnTo>
                  <a:lnTo>
                    <a:pt x="1885378" y="1036167"/>
                  </a:lnTo>
                  <a:close/>
                </a:path>
                <a:path w="2213610" h="1628140">
                  <a:moveTo>
                    <a:pt x="1922132" y="1085608"/>
                  </a:moveTo>
                  <a:lnTo>
                    <a:pt x="1909597" y="1085608"/>
                  </a:lnTo>
                  <a:lnTo>
                    <a:pt x="1901240" y="1092301"/>
                  </a:lnTo>
                  <a:lnTo>
                    <a:pt x="1909330" y="1092301"/>
                  </a:lnTo>
                  <a:lnTo>
                    <a:pt x="1913775" y="1092301"/>
                  </a:lnTo>
                  <a:lnTo>
                    <a:pt x="1922132" y="1085608"/>
                  </a:lnTo>
                  <a:close/>
                </a:path>
                <a:path w="2213610" h="1628140">
                  <a:moveTo>
                    <a:pt x="1938197" y="1344726"/>
                  </a:moveTo>
                  <a:lnTo>
                    <a:pt x="1936508" y="1344726"/>
                  </a:lnTo>
                  <a:lnTo>
                    <a:pt x="1928355" y="1351648"/>
                  </a:lnTo>
                  <a:lnTo>
                    <a:pt x="1931555" y="1351648"/>
                  </a:lnTo>
                  <a:lnTo>
                    <a:pt x="1938197" y="1344726"/>
                  </a:lnTo>
                  <a:close/>
                </a:path>
                <a:path w="2213610" h="1628140">
                  <a:moveTo>
                    <a:pt x="1964753" y="937247"/>
                  </a:moveTo>
                  <a:lnTo>
                    <a:pt x="1952650" y="937247"/>
                  </a:lnTo>
                  <a:lnTo>
                    <a:pt x="1943773" y="943317"/>
                  </a:lnTo>
                  <a:lnTo>
                    <a:pt x="1951812" y="943317"/>
                  </a:lnTo>
                  <a:lnTo>
                    <a:pt x="1955863" y="943317"/>
                  </a:lnTo>
                  <a:lnTo>
                    <a:pt x="1964753" y="937247"/>
                  </a:lnTo>
                  <a:close/>
                </a:path>
                <a:path w="2213610" h="1628140">
                  <a:moveTo>
                    <a:pt x="1986191" y="1158925"/>
                  </a:moveTo>
                  <a:lnTo>
                    <a:pt x="1971179" y="1158925"/>
                  </a:lnTo>
                  <a:lnTo>
                    <a:pt x="1968766" y="1167663"/>
                  </a:lnTo>
                  <a:lnTo>
                    <a:pt x="1976945" y="1167663"/>
                  </a:lnTo>
                  <a:lnTo>
                    <a:pt x="1983790" y="1167663"/>
                  </a:lnTo>
                  <a:lnTo>
                    <a:pt x="1986191" y="1158925"/>
                  </a:lnTo>
                  <a:close/>
                </a:path>
                <a:path w="2213610" h="1628140">
                  <a:moveTo>
                    <a:pt x="2042172" y="983145"/>
                  </a:moveTo>
                  <a:lnTo>
                    <a:pt x="2030285" y="983145"/>
                  </a:lnTo>
                  <a:lnTo>
                    <a:pt x="2021166" y="988923"/>
                  </a:lnTo>
                  <a:lnTo>
                    <a:pt x="2029193" y="988923"/>
                  </a:lnTo>
                  <a:lnTo>
                    <a:pt x="2033066" y="988923"/>
                  </a:lnTo>
                  <a:lnTo>
                    <a:pt x="2042172" y="983145"/>
                  </a:lnTo>
                  <a:close/>
                </a:path>
                <a:path w="2213610" h="1628140">
                  <a:moveTo>
                    <a:pt x="2063635" y="884542"/>
                  </a:moveTo>
                  <a:lnTo>
                    <a:pt x="2048675" y="884542"/>
                  </a:lnTo>
                  <a:lnTo>
                    <a:pt x="2046147" y="893089"/>
                  </a:lnTo>
                  <a:lnTo>
                    <a:pt x="2054326" y="893089"/>
                  </a:lnTo>
                  <a:lnTo>
                    <a:pt x="2061095" y="893089"/>
                  </a:lnTo>
                  <a:lnTo>
                    <a:pt x="2063635" y="884542"/>
                  </a:lnTo>
                  <a:close/>
                </a:path>
                <a:path w="2213610" h="1628140">
                  <a:moveTo>
                    <a:pt x="2098192" y="1110132"/>
                  </a:moveTo>
                  <a:lnTo>
                    <a:pt x="2085289" y="1110132"/>
                  </a:lnTo>
                  <a:lnTo>
                    <a:pt x="2077402" y="1117346"/>
                  </a:lnTo>
                  <a:lnTo>
                    <a:pt x="2085505" y="1117346"/>
                  </a:lnTo>
                  <a:lnTo>
                    <a:pt x="2090293" y="1117346"/>
                  </a:lnTo>
                  <a:lnTo>
                    <a:pt x="2098192" y="1110132"/>
                  </a:lnTo>
                  <a:close/>
                </a:path>
                <a:path w="2213610" h="1628140">
                  <a:moveTo>
                    <a:pt x="2156587" y="888136"/>
                  </a:moveTo>
                  <a:lnTo>
                    <a:pt x="2151202" y="888136"/>
                  </a:lnTo>
                  <a:lnTo>
                    <a:pt x="2146770" y="888441"/>
                  </a:lnTo>
                  <a:lnTo>
                    <a:pt x="2143937" y="891755"/>
                  </a:lnTo>
                  <a:lnTo>
                    <a:pt x="2142858" y="893292"/>
                  </a:lnTo>
                  <a:lnTo>
                    <a:pt x="2145855" y="893292"/>
                  </a:lnTo>
                  <a:lnTo>
                    <a:pt x="2148243" y="893292"/>
                  </a:lnTo>
                  <a:lnTo>
                    <a:pt x="2152662" y="893000"/>
                  </a:lnTo>
                  <a:lnTo>
                    <a:pt x="2155507" y="889685"/>
                  </a:lnTo>
                  <a:lnTo>
                    <a:pt x="2156587" y="888136"/>
                  </a:lnTo>
                  <a:close/>
                </a:path>
                <a:path w="2213610" h="1628140">
                  <a:moveTo>
                    <a:pt x="2169668" y="919086"/>
                  </a:moveTo>
                  <a:lnTo>
                    <a:pt x="2156231" y="919086"/>
                  </a:lnTo>
                  <a:lnTo>
                    <a:pt x="2149119" y="927150"/>
                  </a:lnTo>
                  <a:lnTo>
                    <a:pt x="2157222" y="927150"/>
                  </a:lnTo>
                  <a:lnTo>
                    <a:pt x="2162556" y="927150"/>
                  </a:lnTo>
                  <a:lnTo>
                    <a:pt x="2169668" y="919086"/>
                  </a:lnTo>
                  <a:close/>
                </a:path>
                <a:path w="2213610" h="1628140">
                  <a:moveTo>
                    <a:pt x="2202777" y="719886"/>
                  </a:moveTo>
                  <a:lnTo>
                    <a:pt x="2190597" y="719886"/>
                  </a:lnTo>
                  <a:lnTo>
                    <a:pt x="2181809" y="726071"/>
                  </a:lnTo>
                  <a:lnTo>
                    <a:pt x="2189861" y="726071"/>
                  </a:lnTo>
                  <a:lnTo>
                    <a:pt x="2193988" y="726071"/>
                  </a:lnTo>
                  <a:lnTo>
                    <a:pt x="2202777" y="719886"/>
                  </a:lnTo>
                  <a:close/>
                </a:path>
                <a:path w="2213610" h="1628140">
                  <a:moveTo>
                    <a:pt x="2210320" y="811555"/>
                  </a:moveTo>
                  <a:lnTo>
                    <a:pt x="2206333" y="811555"/>
                  </a:lnTo>
                  <a:lnTo>
                    <a:pt x="2197277" y="817410"/>
                  </a:lnTo>
                  <a:lnTo>
                    <a:pt x="2209177" y="817410"/>
                  </a:lnTo>
                  <a:lnTo>
                    <a:pt x="2210320" y="811555"/>
                  </a:lnTo>
                  <a:close/>
                </a:path>
                <a:path w="2213610" h="1628140">
                  <a:moveTo>
                    <a:pt x="2213559" y="792810"/>
                  </a:moveTo>
                  <a:lnTo>
                    <a:pt x="2210905" y="795083"/>
                  </a:lnTo>
                  <a:lnTo>
                    <a:pt x="2213254" y="795083"/>
                  </a:lnTo>
                  <a:lnTo>
                    <a:pt x="2213559" y="792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95432" y="8355697"/>
              <a:ext cx="1826260" cy="1338580"/>
            </a:xfrm>
            <a:custGeom>
              <a:avLst/>
              <a:gdLst/>
              <a:ahLst/>
              <a:cxnLst/>
              <a:rect l="l" t="t" r="r" b="b"/>
              <a:pathLst>
                <a:path w="1826260" h="1338579">
                  <a:moveTo>
                    <a:pt x="19291" y="1128433"/>
                  </a:moveTo>
                  <a:lnTo>
                    <a:pt x="11087" y="1128433"/>
                  </a:lnTo>
                  <a:lnTo>
                    <a:pt x="0" y="1133170"/>
                  </a:lnTo>
                  <a:lnTo>
                    <a:pt x="5715" y="1133170"/>
                  </a:lnTo>
                  <a:lnTo>
                    <a:pt x="8191" y="1133170"/>
                  </a:lnTo>
                  <a:lnTo>
                    <a:pt x="19291" y="1128433"/>
                  </a:lnTo>
                  <a:close/>
                </a:path>
                <a:path w="1826260" h="1338579">
                  <a:moveTo>
                    <a:pt x="169303" y="867219"/>
                  </a:moveTo>
                  <a:lnTo>
                    <a:pt x="154305" y="867232"/>
                  </a:lnTo>
                  <a:lnTo>
                    <a:pt x="151866" y="875906"/>
                  </a:lnTo>
                  <a:lnTo>
                    <a:pt x="160032" y="875906"/>
                  </a:lnTo>
                  <a:lnTo>
                    <a:pt x="166878" y="875906"/>
                  </a:lnTo>
                  <a:lnTo>
                    <a:pt x="169303" y="867219"/>
                  </a:lnTo>
                  <a:close/>
                </a:path>
                <a:path w="1826260" h="1338579">
                  <a:moveTo>
                    <a:pt x="348983" y="999337"/>
                  </a:moveTo>
                  <a:lnTo>
                    <a:pt x="335902" y="999337"/>
                  </a:lnTo>
                  <a:lnTo>
                    <a:pt x="328269" y="1006843"/>
                  </a:lnTo>
                  <a:lnTo>
                    <a:pt x="336384" y="1006843"/>
                  </a:lnTo>
                  <a:lnTo>
                    <a:pt x="341350" y="1006843"/>
                  </a:lnTo>
                  <a:lnTo>
                    <a:pt x="348983" y="999337"/>
                  </a:lnTo>
                  <a:close/>
                </a:path>
                <a:path w="1826260" h="1338579">
                  <a:moveTo>
                    <a:pt x="391579" y="792480"/>
                  </a:moveTo>
                  <a:lnTo>
                    <a:pt x="377355" y="796721"/>
                  </a:lnTo>
                  <a:lnTo>
                    <a:pt x="372770" y="798245"/>
                  </a:lnTo>
                  <a:lnTo>
                    <a:pt x="382625" y="798245"/>
                  </a:lnTo>
                  <a:lnTo>
                    <a:pt x="391579" y="792480"/>
                  </a:lnTo>
                  <a:close/>
                </a:path>
                <a:path w="1826260" h="1338579">
                  <a:moveTo>
                    <a:pt x="409257" y="1217879"/>
                  </a:moveTo>
                  <a:lnTo>
                    <a:pt x="394195" y="1217879"/>
                  </a:lnTo>
                  <a:lnTo>
                    <a:pt x="391858" y="1226705"/>
                  </a:lnTo>
                  <a:lnTo>
                    <a:pt x="400024" y="1226705"/>
                  </a:lnTo>
                  <a:lnTo>
                    <a:pt x="406908" y="1226705"/>
                  </a:lnTo>
                  <a:lnTo>
                    <a:pt x="409257" y="1217879"/>
                  </a:lnTo>
                  <a:close/>
                </a:path>
                <a:path w="1826260" h="1338579">
                  <a:moveTo>
                    <a:pt x="418744" y="1106525"/>
                  </a:moveTo>
                  <a:lnTo>
                    <a:pt x="406247" y="1106525"/>
                  </a:lnTo>
                  <a:lnTo>
                    <a:pt x="397840" y="1113155"/>
                  </a:lnTo>
                  <a:lnTo>
                    <a:pt x="405930" y="1113155"/>
                  </a:lnTo>
                  <a:lnTo>
                    <a:pt x="410349" y="1113155"/>
                  </a:lnTo>
                  <a:lnTo>
                    <a:pt x="418744" y="1106525"/>
                  </a:lnTo>
                  <a:close/>
                </a:path>
                <a:path w="1826260" h="1338579">
                  <a:moveTo>
                    <a:pt x="554240" y="780796"/>
                  </a:moveTo>
                  <a:lnTo>
                    <a:pt x="542061" y="780796"/>
                  </a:lnTo>
                  <a:lnTo>
                    <a:pt x="533285" y="786980"/>
                  </a:lnTo>
                  <a:lnTo>
                    <a:pt x="541337" y="786980"/>
                  </a:lnTo>
                  <a:lnTo>
                    <a:pt x="545452" y="786980"/>
                  </a:lnTo>
                  <a:lnTo>
                    <a:pt x="554240" y="780796"/>
                  </a:lnTo>
                  <a:close/>
                </a:path>
                <a:path w="1826260" h="1338579">
                  <a:moveTo>
                    <a:pt x="589114" y="1238719"/>
                  </a:moveTo>
                  <a:lnTo>
                    <a:pt x="577596" y="1238719"/>
                  </a:lnTo>
                  <a:lnTo>
                    <a:pt x="568071" y="1243990"/>
                  </a:lnTo>
                  <a:lnTo>
                    <a:pt x="576046" y="1243990"/>
                  </a:lnTo>
                  <a:lnTo>
                    <a:pt x="579589" y="1243990"/>
                  </a:lnTo>
                  <a:lnTo>
                    <a:pt x="589114" y="1238719"/>
                  </a:lnTo>
                  <a:close/>
                </a:path>
                <a:path w="1826260" h="1338579">
                  <a:moveTo>
                    <a:pt x="609434" y="909345"/>
                  </a:moveTo>
                  <a:lnTo>
                    <a:pt x="601497" y="909345"/>
                  </a:lnTo>
                  <a:lnTo>
                    <a:pt x="590321" y="913853"/>
                  </a:lnTo>
                  <a:lnTo>
                    <a:pt x="595922" y="913853"/>
                  </a:lnTo>
                  <a:lnTo>
                    <a:pt x="598258" y="913853"/>
                  </a:lnTo>
                  <a:lnTo>
                    <a:pt x="609434" y="909345"/>
                  </a:lnTo>
                  <a:close/>
                </a:path>
                <a:path w="1826260" h="1338579">
                  <a:moveTo>
                    <a:pt x="610489" y="743178"/>
                  </a:moveTo>
                  <a:lnTo>
                    <a:pt x="595388" y="743178"/>
                  </a:lnTo>
                  <a:lnTo>
                    <a:pt x="593153" y="752170"/>
                  </a:lnTo>
                  <a:lnTo>
                    <a:pt x="601306" y="752170"/>
                  </a:lnTo>
                  <a:lnTo>
                    <a:pt x="608253" y="752170"/>
                  </a:lnTo>
                  <a:lnTo>
                    <a:pt x="610489" y="743178"/>
                  </a:lnTo>
                  <a:close/>
                </a:path>
                <a:path w="1826260" h="1338579">
                  <a:moveTo>
                    <a:pt x="716584" y="1058113"/>
                  </a:moveTo>
                  <a:lnTo>
                    <a:pt x="703084" y="1058100"/>
                  </a:lnTo>
                  <a:lnTo>
                    <a:pt x="696048" y="1066266"/>
                  </a:lnTo>
                  <a:lnTo>
                    <a:pt x="704164" y="1066266"/>
                  </a:lnTo>
                  <a:lnTo>
                    <a:pt x="709561" y="1066266"/>
                  </a:lnTo>
                  <a:lnTo>
                    <a:pt x="716584" y="1058113"/>
                  </a:lnTo>
                  <a:close/>
                </a:path>
                <a:path w="1826260" h="1338579">
                  <a:moveTo>
                    <a:pt x="726262" y="888479"/>
                  </a:moveTo>
                  <a:lnTo>
                    <a:pt x="712800" y="888479"/>
                  </a:lnTo>
                  <a:lnTo>
                    <a:pt x="705713" y="896581"/>
                  </a:lnTo>
                  <a:lnTo>
                    <a:pt x="713828" y="896581"/>
                  </a:lnTo>
                  <a:lnTo>
                    <a:pt x="719188" y="896581"/>
                  </a:lnTo>
                  <a:lnTo>
                    <a:pt x="726262" y="888479"/>
                  </a:lnTo>
                  <a:close/>
                </a:path>
                <a:path w="1826260" h="1338579">
                  <a:moveTo>
                    <a:pt x="765086" y="1331163"/>
                  </a:moveTo>
                  <a:lnTo>
                    <a:pt x="752208" y="1331163"/>
                  </a:lnTo>
                  <a:lnTo>
                    <a:pt x="744308" y="1338351"/>
                  </a:lnTo>
                  <a:lnTo>
                    <a:pt x="752411" y="1338351"/>
                  </a:lnTo>
                  <a:lnTo>
                    <a:pt x="757186" y="1338351"/>
                  </a:lnTo>
                  <a:lnTo>
                    <a:pt x="765086" y="1331163"/>
                  </a:lnTo>
                  <a:close/>
                </a:path>
                <a:path w="1826260" h="1338579">
                  <a:moveTo>
                    <a:pt x="770890" y="1203401"/>
                  </a:moveTo>
                  <a:lnTo>
                    <a:pt x="757936" y="1203401"/>
                  </a:lnTo>
                  <a:lnTo>
                    <a:pt x="750125" y="1210703"/>
                  </a:lnTo>
                  <a:lnTo>
                    <a:pt x="758228" y="1210703"/>
                  </a:lnTo>
                  <a:lnTo>
                    <a:pt x="763066" y="1210703"/>
                  </a:lnTo>
                  <a:lnTo>
                    <a:pt x="770890" y="1203401"/>
                  </a:lnTo>
                  <a:close/>
                </a:path>
                <a:path w="1826260" h="1338579">
                  <a:moveTo>
                    <a:pt x="778979" y="760704"/>
                  </a:moveTo>
                  <a:lnTo>
                    <a:pt x="764120" y="760704"/>
                  </a:lnTo>
                  <a:lnTo>
                    <a:pt x="761377" y="768946"/>
                  </a:lnTo>
                  <a:lnTo>
                    <a:pt x="769569" y="768946"/>
                  </a:lnTo>
                  <a:lnTo>
                    <a:pt x="776249" y="768946"/>
                  </a:lnTo>
                  <a:lnTo>
                    <a:pt x="778979" y="760704"/>
                  </a:lnTo>
                  <a:close/>
                </a:path>
                <a:path w="1826260" h="1338579">
                  <a:moveTo>
                    <a:pt x="865670" y="865847"/>
                  </a:moveTo>
                  <a:lnTo>
                    <a:pt x="852500" y="865847"/>
                  </a:lnTo>
                  <a:lnTo>
                    <a:pt x="844994" y="873480"/>
                  </a:lnTo>
                  <a:lnTo>
                    <a:pt x="853097" y="873480"/>
                  </a:lnTo>
                  <a:lnTo>
                    <a:pt x="858151" y="873480"/>
                  </a:lnTo>
                  <a:lnTo>
                    <a:pt x="865670" y="865847"/>
                  </a:lnTo>
                  <a:close/>
                </a:path>
                <a:path w="1826260" h="1338579">
                  <a:moveTo>
                    <a:pt x="900684" y="710730"/>
                  </a:moveTo>
                  <a:lnTo>
                    <a:pt x="889165" y="710730"/>
                  </a:lnTo>
                  <a:lnTo>
                    <a:pt x="879640" y="716000"/>
                  </a:lnTo>
                  <a:lnTo>
                    <a:pt x="887615" y="716000"/>
                  </a:lnTo>
                  <a:lnTo>
                    <a:pt x="891159" y="716000"/>
                  </a:lnTo>
                  <a:lnTo>
                    <a:pt x="900684" y="710730"/>
                  </a:lnTo>
                  <a:close/>
                </a:path>
                <a:path w="1826260" h="1338579">
                  <a:moveTo>
                    <a:pt x="908177" y="983754"/>
                  </a:moveTo>
                  <a:lnTo>
                    <a:pt x="894651" y="983767"/>
                  </a:lnTo>
                  <a:lnTo>
                    <a:pt x="887641" y="991920"/>
                  </a:lnTo>
                  <a:lnTo>
                    <a:pt x="895743" y="991920"/>
                  </a:lnTo>
                  <a:lnTo>
                    <a:pt x="901153" y="991920"/>
                  </a:lnTo>
                  <a:lnTo>
                    <a:pt x="908177" y="983754"/>
                  </a:lnTo>
                  <a:close/>
                </a:path>
                <a:path w="1826260" h="1338579">
                  <a:moveTo>
                    <a:pt x="919797" y="1178242"/>
                  </a:moveTo>
                  <a:lnTo>
                    <a:pt x="906348" y="1178242"/>
                  </a:lnTo>
                  <a:lnTo>
                    <a:pt x="899236" y="1186294"/>
                  </a:lnTo>
                  <a:lnTo>
                    <a:pt x="907338" y="1186294"/>
                  </a:lnTo>
                  <a:lnTo>
                    <a:pt x="912672" y="1186294"/>
                  </a:lnTo>
                  <a:lnTo>
                    <a:pt x="919797" y="1178242"/>
                  </a:lnTo>
                  <a:close/>
                </a:path>
                <a:path w="1826260" h="1338579">
                  <a:moveTo>
                    <a:pt x="1026629" y="758609"/>
                  </a:moveTo>
                  <a:lnTo>
                    <a:pt x="1011631" y="758609"/>
                  </a:lnTo>
                  <a:lnTo>
                    <a:pt x="1009154" y="767232"/>
                  </a:lnTo>
                  <a:lnTo>
                    <a:pt x="1017333" y="767232"/>
                  </a:lnTo>
                  <a:lnTo>
                    <a:pt x="1024140" y="767232"/>
                  </a:lnTo>
                  <a:lnTo>
                    <a:pt x="1026629" y="758609"/>
                  </a:lnTo>
                  <a:close/>
                </a:path>
                <a:path w="1826260" h="1338579">
                  <a:moveTo>
                    <a:pt x="1036218" y="1116761"/>
                  </a:moveTo>
                  <a:lnTo>
                    <a:pt x="1021105" y="1116761"/>
                  </a:lnTo>
                  <a:lnTo>
                    <a:pt x="1018895" y="1125791"/>
                  </a:lnTo>
                  <a:lnTo>
                    <a:pt x="1027061" y="1125791"/>
                  </a:lnTo>
                  <a:lnTo>
                    <a:pt x="1034008" y="1125791"/>
                  </a:lnTo>
                  <a:lnTo>
                    <a:pt x="1036218" y="1116761"/>
                  </a:lnTo>
                  <a:close/>
                </a:path>
                <a:path w="1826260" h="1338579">
                  <a:moveTo>
                    <a:pt x="1042123" y="1280947"/>
                  </a:moveTo>
                  <a:lnTo>
                    <a:pt x="1027176" y="1280947"/>
                  </a:lnTo>
                  <a:lnTo>
                    <a:pt x="1024610" y="1289456"/>
                  </a:lnTo>
                  <a:lnTo>
                    <a:pt x="1032789" y="1289456"/>
                  </a:lnTo>
                  <a:lnTo>
                    <a:pt x="1039558" y="1289456"/>
                  </a:lnTo>
                  <a:lnTo>
                    <a:pt x="1042123" y="1280947"/>
                  </a:lnTo>
                  <a:close/>
                </a:path>
                <a:path w="1826260" h="1338579">
                  <a:moveTo>
                    <a:pt x="1042123" y="163957"/>
                  </a:moveTo>
                  <a:lnTo>
                    <a:pt x="1027176" y="163957"/>
                  </a:lnTo>
                  <a:lnTo>
                    <a:pt x="1024610" y="172466"/>
                  </a:lnTo>
                  <a:lnTo>
                    <a:pt x="1032789" y="172466"/>
                  </a:lnTo>
                  <a:lnTo>
                    <a:pt x="1039558" y="172466"/>
                  </a:lnTo>
                  <a:lnTo>
                    <a:pt x="1042123" y="163957"/>
                  </a:lnTo>
                  <a:close/>
                </a:path>
                <a:path w="1826260" h="1338579">
                  <a:moveTo>
                    <a:pt x="1084402" y="991882"/>
                  </a:moveTo>
                  <a:lnTo>
                    <a:pt x="1071537" y="991882"/>
                  </a:lnTo>
                  <a:lnTo>
                    <a:pt x="1063612" y="999045"/>
                  </a:lnTo>
                  <a:lnTo>
                    <a:pt x="1071067" y="999045"/>
                  </a:lnTo>
                  <a:lnTo>
                    <a:pt x="1079563" y="996264"/>
                  </a:lnTo>
                  <a:lnTo>
                    <a:pt x="1084402" y="991882"/>
                  </a:lnTo>
                  <a:close/>
                </a:path>
                <a:path w="1826260" h="1338579">
                  <a:moveTo>
                    <a:pt x="1091387" y="859675"/>
                  </a:moveTo>
                  <a:lnTo>
                    <a:pt x="1083195" y="859675"/>
                  </a:lnTo>
                  <a:lnTo>
                    <a:pt x="1072095" y="864412"/>
                  </a:lnTo>
                  <a:lnTo>
                    <a:pt x="1077823" y="864412"/>
                  </a:lnTo>
                  <a:lnTo>
                    <a:pt x="1080300" y="864412"/>
                  </a:lnTo>
                  <a:lnTo>
                    <a:pt x="1091387" y="859675"/>
                  </a:lnTo>
                  <a:close/>
                </a:path>
                <a:path w="1826260" h="1338579">
                  <a:moveTo>
                    <a:pt x="1108798" y="1277137"/>
                  </a:moveTo>
                  <a:lnTo>
                    <a:pt x="1100645" y="1277124"/>
                  </a:lnTo>
                  <a:lnTo>
                    <a:pt x="1089533" y="1281836"/>
                  </a:lnTo>
                  <a:lnTo>
                    <a:pt x="1095235" y="1281836"/>
                  </a:lnTo>
                  <a:lnTo>
                    <a:pt x="1097686" y="1281836"/>
                  </a:lnTo>
                  <a:lnTo>
                    <a:pt x="1108798" y="1277137"/>
                  </a:lnTo>
                  <a:close/>
                </a:path>
                <a:path w="1826260" h="1338579">
                  <a:moveTo>
                    <a:pt x="1108798" y="160147"/>
                  </a:moveTo>
                  <a:lnTo>
                    <a:pt x="1100645" y="160147"/>
                  </a:lnTo>
                  <a:lnTo>
                    <a:pt x="1089533" y="164846"/>
                  </a:lnTo>
                  <a:lnTo>
                    <a:pt x="1095235" y="164846"/>
                  </a:lnTo>
                  <a:lnTo>
                    <a:pt x="1097686" y="164846"/>
                  </a:lnTo>
                  <a:lnTo>
                    <a:pt x="1108798" y="160147"/>
                  </a:lnTo>
                  <a:close/>
                </a:path>
                <a:path w="1826260" h="1338579">
                  <a:moveTo>
                    <a:pt x="1115631" y="1133221"/>
                  </a:moveTo>
                  <a:lnTo>
                    <a:pt x="1100683" y="1133221"/>
                  </a:lnTo>
                  <a:lnTo>
                    <a:pt x="1098118" y="1141730"/>
                  </a:lnTo>
                  <a:lnTo>
                    <a:pt x="1106309" y="1141730"/>
                  </a:lnTo>
                  <a:lnTo>
                    <a:pt x="1113078" y="1141730"/>
                  </a:lnTo>
                  <a:lnTo>
                    <a:pt x="1115631" y="1133221"/>
                  </a:lnTo>
                  <a:close/>
                </a:path>
                <a:path w="1826260" h="1338579">
                  <a:moveTo>
                    <a:pt x="1165542" y="1134110"/>
                  </a:moveTo>
                  <a:lnTo>
                    <a:pt x="1164183" y="1133627"/>
                  </a:lnTo>
                  <a:lnTo>
                    <a:pt x="1163040" y="1134110"/>
                  </a:lnTo>
                  <a:lnTo>
                    <a:pt x="1165542" y="1134110"/>
                  </a:lnTo>
                  <a:close/>
                </a:path>
                <a:path w="1826260" h="1338579">
                  <a:moveTo>
                    <a:pt x="1803882" y="100850"/>
                  </a:moveTo>
                  <a:lnTo>
                    <a:pt x="1801050" y="93218"/>
                  </a:lnTo>
                  <a:lnTo>
                    <a:pt x="1795576" y="87033"/>
                  </a:lnTo>
                  <a:lnTo>
                    <a:pt x="1788515" y="83362"/>
                  </a:lnTo>
                  <a:lnTo>
                    <a:pt x="1780120" y="82791"/>
                  </a:lnTo>
                  <a:lnTo>
                    <a:pt x="1772856" y="85458"/>
                  </a:lnTo>
                  <a:lnTo>
                    <a:pt x="1767027" y="90703"/>
                  </a:lnTo>
                  <a:lnTo>
                    <a:pt x="1762963" y="97828"/>
                  </a:lnTo>
                  <a:lnTo>
                    <a:pt x="1744929" y="142379"/>
                  </a:lnTo>
                  <a:lnTo>
                    <a:pt x="1725472" y="186664"/>
                  </a:lnTo>
                  <a:lnTo>
                    <a:pt x="1704238" y="230200"/>
                  </a:lnTo>
                  <a:lnTo>
                    <a:pt x="1680857" y="272554"/>
                  </a:lnTo>
                  <a:lnTo>
                    <a:pt x="1654949" y="313270"/>
                  </a:lnTo>
                  <a:lnTo>
                    <a:pt x="1626133" y="351904"/>
                  </a:lnTo>
                  <a:lnTo>
                    <a:pt x="1594053" y="387985"/>
                  </a:lnTo>
                  <a:lnTo>
                    <a:pt x="1559839" y="419671"/>
                  </a:lnTo>
                  <a:lnTo>
                    <a:pt x="1522437" y="447484"/>
                  </a:lnTo>
                  <a:lnTo>
                    <a:pt x="1513192" y="461314"/>
                  </a:lnTo>
                  <a:lnTo>
                    <a:pt x="1516189" y="476389"/>
                  </a:lnTo>
                  <a:lnTo>
                    <a:pt x="1527556" y="485952"/>
                  </a:lnTo>
                  <a:lnTo>
                    <a:pt x="1543392" y="483260"/>
                  </a:lnTo>
                  <a:lnTo>
                    <a:pt x="1584820" y="452488"/>
                  </a:lnTo>
                  <a:lnTo>
                    <a:pt x="1622399" y="417791"/>
                  </a:lnTo>
                  <a:lnTo>
                    <a:pt x="1656422" y="379717"/>
                  </a:lnTo>
                  <a:lnTo>
                    <a:pt x="1687144" y="338823"/>
                  </a:lnTo>
                  <a:lnTo>
                    <a:pt x="1714881" y="295656"/>
                  </a:lnTo>
                  <a:lnTo>
                    <a:pt x="1739887" y="250774"/>
                  </a:lnTo>
                  <a:lnTo>
                    <a:pt x="1762480" y="204736"/>
                  </a:lnTo>
                  <a:lnTo>
                    <a:pt x="1783448" y="157086"/>
                  </a:lnTo>
                  <a:lnTo>
                    <a:pt x="1803006" y="108839"/>
                  </a:lnTo>
                  <a:lnTo>
                    <a:pt x="1803882" y="100850"/>
                  </a:lnTo>
                  <a:close/>
                </a:path>
                <a:path w="1826260" h="1338579">
                  <a:moveTo>
                    <a:pt x="1825726" y="20713"/>
                  </a:moveTo>
                  <a:lnTo>
                    <a:pt x="1820722" y="6464"/>
                  </a:lnTo>
                  <a:lnTo>
                    <a:pt x="1805673" y="0"/>
                  </a:lnTo>
                  <a:lnTo>
                    <a:pt x="1790649" y="6464"/>
                  </a:lnTo>
                  <a:lnTo>
                    <a:pt x="1785620" y="20713"/>
                  </a:lnTo>
                  <a:lnTo>
                    <a:pt x="1790636" y="34950"/>
                  </a:lnTo>
                  <a:lnTo>
                    <a:pt x="1805673" y="41427"/>
                  </a:lnTo>
                  <a:lnTo>
                    <a:pt x="1820710" y="34950"/>
                  </a:lnTo>
                  <a:lnTo>
                    <a:pt x="1825726" y="20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66419" y="529456"/>
            <a:ext cx="14168755" cy="1564005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750"/>
              </a:spcBef>
            </a:pPr>
            <a:r>
              <a:rPr dirty="0" sz="5250"/>
              <a:t>Значение</a:t>
            </a:r>
            <a:r>
              <a:rPr dirty="0" sz="5250" spc="-25"/>
              <a:t> </a:t>
            </a:r>
            <a:r>
              <a:rPr dirty="0" sz="5250"/>
              <a:t>правильного</a:t>
            </a:r>
            <a:r>
              <a:rPr dirty="0" sz="5250" spc="-25"/>
              <a:t> </a:t>
            </a:r>
            <a:r>
              <a:rPr dirty="0" sz="5250"/>
              <a:t>питания</a:t>
            </a:r>
            <a:r>
              <a:rPr dirty="0" sz="5250" spc="-25"/>
              <a:t> </a:t>
            </a:r>
            <a:r>
              <a:rPr dirty="0" sz="5250"/>
              <a:t>и</a:t>
            </a:r>
            <a:r>
              <a:rPr dirty="0" sz="5250" spc="-20"/>
              <a:t> </a:t>
            </a:r>
            <a:r>
              <a:rPr dirty="0" sz="5250" spc="-10"/>
              <a:t>гидратации </a:t>
            </a:r>
            <a:r>
              <a:rPr dirty="0" sz="5250"/>
              <a:t>в</a:t>
            </a:r>
            <a:r>
              <a:rPr dirty="0" sz="5250" spc="-30"/>
              <a:t> </a:t>
            </a:r>
            <a:r>
              <a:rPr dirty="0" sz="5250"/>
              <a:t>управлении</a:t>
            </a:r>
            <a:r>
              <a:rPr dirty="0" sz="5250" spc="-15"/>
              <a:t> </a:t>
            </a:r>
            <a:r>
              <a:rPr dirty="0" sz="5250" spc="-10"/>
              <a:t>стрессом</a:t>
            </a:r>
            <a:endParaRPr sz="5250"/>
          </a:p>
        </p:txBody>
      </p:sp>
      <p:sp>
        <p:nvSpPr>
          <p:cNvPr id="18" name="object 18" descr=""/>
          <p:cNvSpPr txBox="1"/>
          <p:nvPr/>
        </p:nvSpPr>
        <p:spPr>
          <a:xfrm>
            <a:off x="566419" y="6394881"/>
            <a:ext cx="4900930" cy="199961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385"/>
              </a:spcBef>
            </a:pPr>
            <a:r>
              <a:rPr dirty="0" sz="2300" spc="170">
                <a:latin typeface="Trebuchet MS"/>
                <a:cs typeface="Trebuchet MS"/>
              </a:rPr>
              <a:t>Стресс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65">
                <a:latin typeface="Trebuchet MS"/>
                <a:cs typeface="Trebuchet MS"/>
              </a:rPr>
              <a:t>и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55">
                <a:latin typeface="Trebuchet MS"/>
                <a:cs typeface="Trebuchet MS"/>
              </a:rPr>
              <a:t>питание: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10">
                <a:latin typeface="Trebuchet MS"/>
                <a:cs typeface="Trebuchet MS"/>
              </a:rPr>
              <a:t>взаимосвязь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5">
                <a:latin typeface="Trebuchet MS"/>
                <a:cs typeface="Trebuchet MS"/>
              </a:rPr>
              <a:t>и </a:t>
            </a:r>
            <a:r>
              <a:rPr dirty="0" sz="2300" spc="85">
                <a:latin typeface="Trebuchet MS"/>
                <a:cs typeface="Trebuchet MS"/>
              </a:rPr>
              <a:t>последствия.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00">
                <a:latin typeface="Trebuchet MS"/>
                <a:cs typeface="Trebuchet MS"/>
              </a:rPr>
              <a:t>Исследования </a:t>
            </a:r>
            <a:r>
              <a:rPr dirty="0" sz="2300" spc="95">
                <a:latin typeface="Trebuchet MS"/>
                <a:cs typeface="Trebuchet MS"/>
              </a:rPr>
              <a:t>показывают,</a:t>
            </a:r>
            <a:r>
              <a:rPr dirty="0" sz="2300" spc="-15">
                <a:latin typeface="Trebuchet MS"/>
                <a:cs typeface="Trebuchet MS"/>
              </a:rPr>
              <a:t> </a:t>
            </a:r>
            <a:r>
              <a:rPr dirty="0" sz="2300" spc="145">
                <a:latin typeface="Trebuchet MS"/>
                <a:cs typeface="Trebuchet MS"/>
              </a:rPr>
              <a:t>что</a:t>
            </a:r>
            <a:r>
              <a:rPr dirty="0" sz="2300" spc="-15">
                <a:latin typeface="Trebuchet MS"/>
                <a:cs typeface="Trebuchet MS"/>
              </a:rPr>
              <a:t> </a:t>
            </a:r>
            <a:r>
              <a:rPr dirty="0" sz="2300" spc="140">
                <a:latin typeface="Trebuchet MS"/>
                <a:cs typeface="Trebuchet MS"/>
              </a:rPr>
              <a:t>стресс</a:t>
            </a:r>
            <a:r>
              <a:rPr dirty="0" sz="2300" spc="-15">
                <a:latin typeface="Trebuchet MS"/>
                <a:cs typeface="Trebuchet MS"/>
              </a:rPr>
              <a:t> </a:t>
            </a:r>
            <a:r>
              <a:rPr dirty="0" sz="2300" spc="145">
                <a:latin typeface="Trebuchet MS"/>
                <a:cs typeface="Trebuchet MS"/>
              </a:rPr>
              <a:t>может </a:t>
            </a:r>
            <a:r>
              <a:rPr dirty="0" sz="2300" spc="100">
                <a:latin typeface="Trebuchet MS"/>
                <a:cs typeface="Trebuchet MS"/>
              </a:rPr>
              <a:t>влиять</a:t>
            </a:r>
            <a:r>
              <a:rPr dirty="0" sz="2300" spc="-30">
                <a:latin typeface="Trebuchet MS"/>
                <a:cs typeface="Trebuchet MS"/>
              </a:rPr>
              <a:t> </a:t>
            </a:r>
            <a:r>
              <a:rPr dirty="0" sz="2300" spc="90">
                <a:latin typeface="Trebuchet MS"/>
                <a:cs typeface="Trebuchet MS"/>
              </a:rPr>
              <a:t>на</a:t>
            </a:r>
            <a:r>
              <a:rPr dirty="0" sz="2300" spc="-30">
                <a:latin typeface="Trebuchet MS"/>
                <a:cs typeface="Trebuchet MS"/>
              </a:rPr>
              <a:t> </a:t>
            </a:r>
            <a:r>
              <a:rPr dirty="0" sz="2300" spc="114">
                <a:latin typeface="Trebuchet MS"/>
                <a:cs typeface="Trebuchet MS"/>
              </a:rPr>
              <a:t>пищевые</a:t>
            </a:r>
            <a:r>
              <a:rPr dirty="0" sz="2300" spc="-30">
                <a:latin typeface="Trebuchet MS"/>
                <a:cs typeface="Trebuchet MS"/>
              </a:rPr>
              <a:t> </a:t>
            </a:r>
            <a:r>
              <a:rPr dirty="0" sz="2300" spc="50">
                <a:latin typeface="Trebuchet MS"/>
                <a:cs typeface="Trebuchet MS"/>
              </a:rPr>
              <a:t>привычки, </a:t>
            </a:r>
            <a:r>
              <a:rPr dirty="0" sz="2300" spc="105">
                <a:latin typeface="Trebuchet MS"/>
                <a:cs typeface="Trebuchet MS"/>
              </a:rPr>
              <a:t>приводя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55">
                <a:latin typeface="Trebuchet MS"/>
                <a:cs typeface="Trebuchet MS"/>
              </a:rPr>
              <a:t>к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00">
                <a:latin typeface="Trebuchet MS"/>
                <a:cs typeface="Trebuchet MS"/>
              </a:rPr>
              <a:t>перееданию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35">
                <a:latin typeface="Trebuchet MS"/>
                <a:cs typeface="Trebuchet MS"/>
              </a:rPr>
              <a:t>или </a:t>
            </a:r>
            <a:r>
              <a:rPr dirty="0" sz="2300" spc="65">
                <a:latin typeface="Trebuchet MS"/>
                <a:cs typeface="Trebuchet MS"/>
              </a:rPr>
              <a:t>недоеданию.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62419" y="6394881"/>
            <a:ext cx="4867275" cy="329501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24765">
              <a:lnSpc>
                <a:spcPts val="2550"/>
              </a:lnSpc>
              <a:spcBef>
                <a:spcPts val="385"/>
              </a:spcBef>
            </a:pPr>
            <a:r>
              <a:rPr dirty="0" sz="2300" spc="75">
                <a:solidFill>
                  <a:srgbClr val="FFFFFF"/>
                </a:solidFill>
                <a:latin typeface="Trebuchet MS"/>
                <a:cs typeface="Trebuchet MS"/>
              </a:rPr>
              <a:t>Дефицит</a:t>
            </a:r>
            <a:r>
              <a:rPr dirty="0" sz="23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25">
                <a:solidFill>
                  <a:srgbClr val="FFFFFF"/>
                </a:solidFill>
                <a:latin typeface="Trebuchet MS"/>
                <a:cs typeface="Trebuchet MS"/>
              </a:rPr>
              <a:t>воды</a:t>
            </a:r>
            <a:r>
              <a:rPr dirty="0" sz="23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5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3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85">
                <a:solidFill>
                  <a:srgbClr val="FFFFFF"/>
                </a:solidFill>
                <a:latin typeface="Trebuchet MS"/>
                <a:cs typeface="Trebuchet MS"/>
              </a:rPr>
              <a:t>организме </a:t>
            </a:r>
            <a:r>
              <a:rPr dirty="0" sz="2300" spc="155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dirty="0" sz="23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5">
                <a:solidFill>
                  <a:srgbClr val="FFFFFF"/>
                </a:solidFill>
                <a:latin typeface="Trebuchet MS"/>
                <a:cs typeface="Trebuchet MS"/>
              </a:rPr>
              <a:t>привести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5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0">
                <a:solidFill>
                  <a:srgbClr val="FFFFFF"/>
                </a:solidFill>
                <a:latin typeface="Trebuchet MS"/>
                <a:cs typeface="Trebuchet MS"/>
              </a:rPr>
              <a:t>усталости, </a:t>
            </a:r>
            <a:r>
              <a:rPr dirty="0" sz="2300" spc="114">
                <a:solidFill>
                  <a:srgbClr val="FFFFFF"/>
                </a:solidFill>
                <a:latin typeface="Trebuchet MS"/>
                <a:cs typeface="Trebuchet MS"/>
              </a:rPr>
              <a:t>раздражительности</a:t>
            </a:r>
            <a:r>
              <a:rPr dirty="0" sz="23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6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3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0">
                <a:solidFill>
                  <a:srgbClr val="FFFFFF"/>
                </a:solidFill>
                <a:latin typeface="Trebuchet MS"/>
                <a:cs typeface="Trebuchet MS"/>
              </a:rPr>
              <a:t>снижению </a:t>
            </a:r>
            <a:r>
              <a:rPr dirty="0" sz="2300" spc="114">
                <a:solidFill>
                  <a:srgbClr val="FFFFFF"/>
                </a:solidFill>
                <a:latin typeface="Trebuchet MS"/>
                <a:cs typeface="Trebuchet MS"/>
              </a:rPr>
              <a:t>концентрации</a:t>
            </a:r>
            <a:r>
              <a:rPr dirty="0" sz="23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5">
                <a:solidFill>
                  <a:srgbClr val="FFFFFF"/>
                </a:solidFill>
                <a:latin typeface="Trebuchet MS"/>
                <a:cs typeface="Trebuchet MS"/>
              </a:rPr>
              <a:t>внимания,</a:t>
            </a:r>
            <a:r>
              <a:rPr dirty="0" sz="23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20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dirty="0" sz="2300" spc="140">
                <a:solidFill>
                  <a:srgbClr val="FFFFFF"/>
                </a:solidFill>
                <a:latin typeface="Trebuchet MS"/>
                <a:cs typeface="Trebuchet MS"/>
              </a:rPr>
              <a:t>часто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5">
                <a:solidFill>
                  <a:srgbClr val="FFFFFF"/>
                </a:solidFill>
                <a:latin typeface="Trebuchet MS"/>
                <a:cs typeface="Trebuchet MS"/>
              </a:rPr>
              <a:t>связано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50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5">
                <a:solidFill>
                  <a:srgbClr val="FFFFFF"/>
                </a:solidFill>
                <a:latin typeface="Trebuchet MS"/>
                <a:cs typeface="Trebuchet MS"/>
              </a:rPr>
              <a:t>стрессом.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ts val="2550"/>
              </a:lnSpc>
            </a:pPr>
            <a:r>
              <a:rPr dirty="0" sz="2300" spc="110">
                <a:solidFill>
                  <a:srgbClr val="FFFFFF"/>
                </a:solidFill>
                <a:latin typeface="Trebuchet MS"/>
                <a:cs typeface="Trebuchet MS"/>
              </a:rPr>
              <a:t>Исследования</a:t>
            </a:r>
            <a:r>
              <a:rPr dirty="0" sz="23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5">
                <a:solidFill>
                  <a:srgbClr val="FFFFFF"/>
                </a:solidFill>
                <a:latin typeface="Trebuchet MS"/>
                <a:cs typeface="Trebuchet MS"/>
              </a:rPr>
              <a:t>показывают,</a:t>
            </a:r>
            <a:r>
              <a:rPr dirty="0" sz="23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20">
                <a:solidFill>
                  <a:srgbClr val="FFFFFF"/>
                </a:solidFill>
                <a:latin typeface="Trebuchet MS"/>
                <a:cs typeface="Trebuchet MS"/>
              </a:rPr>
              <a:t>что </a:t>
            </a:r>
            <a:r>
              <a:rPr dirty="0" sz="2300" spc="135">
                <a:solidFill>
                  <a:srgbClr val="FFFFFF"/>
                </a:solidFill>
                <a:latin typeface="Trebuchet MS"/>
                <a:cs typeface="Trebuchet MS"/>
              </a:rPr>
              <a:t>даже</a:t>
            </a:r>
            <a:r>
              <a:rPr dirty="0" sz="23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0">
                <a:solidFill>
                  <a:srgbClr val="FFFFFF"/>
                </a:solidFill>
                <a:latin typeface="Trebuchet MS"/>
                <a:cs typeface="Trebuchet MS"/>
              </a:rPr>
              <a:t>небольшое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5">
                <a:solidFill>
                  <a:srgbClr val="FFFFFF"/>
                </a:solidFill>
                <a:latin typeface="Trebuchet MS"/>
                <a:cs typeface="Trebuchet MS"/>
              </a:rPr>
              <a:t>обезвоживание </a:t>
            </a:r>
            <a:r>
              <a:rPr dirty="0" sz="2300" spc="155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95">
                <a:solidFill>
                  <a:srgbClr val="FFFFFF"/>
                </a:solidFill>
                <a:latin typeface="Trebuchet MS"/>
                <a:cs typeface="Trebuchet MS"/>
              </a:rPr>
              <a:t>негативно</a:t>
            </a:r>
            <a:r>
              <a:rPr dirty="0" sz="23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05">
                <a:solidFill>
                  <a:srgbClr val="FFFFFF"/>
                </a:solidFill>
                <a:latin typeface="Trebuchet MS"/>
                <a:cs typeface="Trebuchet MS"/>
              </a:rPr>
              <a:t>повлиять</a:t>
            </a:r>
            <a:r>
              <a:rPr dirty="0" sz="23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65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dirty="0" sz="2300" spc="90">
                <a:solidFill>
                  <a:srgbClr val="FFFFFF"/>
                </a:solidFill>
                <a:latin typeface="Trebuchet MS"/>
                <a:cs typeface="Trebuchet MS"/>
              </a:rPr>
              <a:t>когнитивные</a:t>
            </a:r>
            <a:r>
              <a:rPr dirty="0" sz="23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50">
                <a:solidFill>
                  <a:srgbClr val="FFFFFF"/>
                </a:solidFill>
                <a:latin typeface="Trebuchet MS"/>
                <a:cs typeface="Trebuchet MS"/>
              </a:rPr>
              <a:t>функции</a:t>
            </a:r>
            <a:r>
              <a:rPr dirty="0" sz="23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15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dirty="0" sz="2300" spc="65">
                <a:solidFill>
                  <a:srgbClr val="FFFFFF"/>
                </a:solidFill>
                <a:latin typeface="Trebuchet MS"/>
                <a:cs typeface="Trebuchet MS"/>
              </a:rPr>
              <a:t>настроение.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758419" y="6394881"/>
            <a:ext cx="4058285" cy="167576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385"/>
              </a:spcBef>
            </a:pPr>
            <a:r>
              <a:rPr dirty="0" sz="2300" spc="85">
                <a:latin typeface="Trebuchet MS"/>
                <a:cs typeface="Trebuchet MS"/>
              </a:rPr>
              <a:t>Влияние</a:t>
            </a:r>
            <a:r>
              <a:rPr dirty="0" sz="2300" spc="-30">
                <a:latin typeface="Trebuchet MS"/>
                <a:cs typeface="Trebuchet MS"/>
              </a:rPr>
              <a:t> </a:t>
            </a:r>
            <a:r>
              <a:rPr dirty="0" sz="2300" spc="120">
                <a:latin typeface="Trebuchet MS"/>
                <a:cs typeface="Trebuchet MS"/>
              </a:rPr>
              <a:t>диеты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90">
                <a:latin typeface="Trebuchet MS"/>
                <a:cs typeface="Trebuchet MS"/>
              </a:rPr>
              <a:t>на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00">
                <a:latin typeface="Trebuchet MS"/>
                <a:cs typeface="Trebuchet MS"/>
              </a:rPr>
              <a:t>уровень </a:t>
            </a:r>
            <a:r>
              <a:rPr dirty="0" sz="2300" spc="75">
                <a:latin typeface="Trebuchet MS"/>
                <a:cs typeface="Trebuchet MS"/>
              </a:rPr>
              <a:t>кортизола.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10">
                <a:latin typeface="Trebuchet MS"/>
                <a:cs typeface="Trebuchet MS"/>
              </a:rPr>
              <a:t>Кортизол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620">
                <a:latin typeface="Trebuchet MS"/>
                <a:cs typeface="Trebuchet MS"/>
              </a:rPr>
              <a:t>—</a:t>
            </a:r>
            <a:r>
              <a:rPr dirty="0" sz="2300" spc="-20">
                <a:latin typeface="Trebuchet MS"/>
                <a:cs typeface="Trebuchet MS"/>
              </a:rPr>
              <a:t> </a:t>
            </a:r>
            <a:r>
              <a:rPr dirty="0" sz="2300" spc="120">
                <a:latin typeface="Trebuchet MS"/>
                <a:cs typeface="Trebuchet MS"/>
              </a:rPr>
              <a:t>это </a:t>
            </a:r>
            <a:r>
              <a:rPr dirty="0" sz="2300" spc="65">
                <a:latin typeface="Trebuchet MS"/>
                <a:cs typeface="Trebuchet MS"/>
              </a:rPr>
              <a:t>гормон,</a:t>
            </a:r>
            <a:r>
              <a:rPr dirty="0" sz="2300" spc="-25">
                <a:latin typeface="Trebuchet MS"/>
                <a:cs typeface="Trebuchet MS"/>
              </a:rPr>
              <a:t> </a:t>
            </a:r>
            <a:r>
              <a:rPr dirty="0" sz="2300" spc="114">
                <a:latin typeface="Trebuchet MS"/>
                <a:cs typeface="Trebuchet MS"/>
              </a:rPr>
              <a:t>который </a:t>
            </a:r>
            <a:r>
              <a:rPr dirty="0" sz="2300" spc="125">
                <a:latin typeface="Trebuchet MS"/>
                <a:cs typeface="Trebuchet MS"/>
              </a:rPr>
              <a:t>вырабатывается</a:t>
            </a:r>
            <a:r>
              <a:rPr dirty="0" sz="2300" spc="-15">
                <a:latin typeface="Trebuchet MS"/>
                <a:cs typeface="Trebuchet MS"/>
              </a:rPr>
              <a:t> </a:t>
            </a:r>
            <a:r>
              <a:rPr dirty="0" sz="2300" spc="105">
                <a:latin typeface="Trebuchet MS"/>
                <a:cs typeface="Trebuchet MS"/>
              </a:rPr>
              <a:t>в</a:t>
            </a:r>
            <a:r>
              <a:rPr dirty="0" sz="2300" spc="-10">
                <a:latin typeface="Trebuchet MS"/>
                <a:cs typeface="Trebuchet MS"/>
              </a:rPr>
              <a:t> </a:t>
            </a:r>
            <a:r>
              <a:rPr dirty="0" sz="2300" spc="140">
                <a:latin typeface="Trebuchet MS"/>
                <a:cs typeface="Trebuchet MS"/>
              </a:rPr>
              <a:t>ответ</a:t>
            </a:r>
            <a:r>
              <a:rPr dirty="0" sz="2300" spc="-10">
                <a:latin typeface="Trebuchet MS"/>
                <a:cs typeface="Trebuchet MS"/>
              </a:rPr>
              <a:t> </a:t>
            </a:r>
            <a:r>
              <a:rPr dirty="0" sz="2300" spc="65">
                <a:latin typeface="Trebuchet MS"/>
                <a:cs typeface="Trebuchet MS"/>
              </a:rPr>
              <a:t>на </a:t>
            </a:r>
            <a:r>
              <a:rPr dirty="0" sz="2300" spc="80">
                <a:latin typeface="Trebuchet MS"/>
                <a:cs typeface="Trebuchet MS"/>
              </a:rPr>
              <a:t>стресс.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87387" y="3429545"/>
            <a:ext cx="1727200" cy="1856739"/>
          </a:xfrm>
          <a:custGeom>
            <a:avLst/>
            <a:gdLst/>
            <a:ahLst/>
            <a:cxnLst/>
            <a:rect l="l" t="t" r="r" b="b"/>
            <a:pathLst>
              <a:path w="1727200" h="1856739">
                <a:moveTo>
                  <a:pt x="1726641" y="1585760"/>
                </a:moveTo>
                <a:lnTo>
                  <a:pt x="1109980" y="1585760"/>
                </a:lnTo>
                <a:lnTo>
                  <a:pt x="1109980" y="196850"/>
                </a:lnTo>
                <a:lnTo>
                  <a:pt x="1109980" y="0"/>
                </a:lnTo>
                <a:lnTo>
                  <a:pt x="103860" y="0"/>
                </a:lnTo>
                <a:lnTo>
                  <a:pt x="103860" y="196850"/>
                </a:lnTo>
                <a:lnTo>
                  <a:pt x="688060" y="196850"/>
                </a:lnTo>
                <a:lnTo>
                  <a:pt x="688060" y="1586230"/>
                </a:lnTo>
                <a:lnTo>
                  <a:pt x="0" y="1586230"/>
                </a:lnTo>
                <a:lnTo>
                  <a:pt x="0" y="1653540"/>
                </a:lnTo>
                <a:lnTo>
                  <a:pt x="0" y="1856740"/>
                </a:lnTo>
                <a:lnTo>
                  <a:pt x="1726641" y="1856740"/>
                </a:lnTo>
                <a:lnTo>
                  <a:pt x="1726641" y="1653921"/>
                </a:lnTo>
                <a:lnTo>
                  <a:pt x="1726641" y="1653540"/>
                </a:lnTo>
                <a:lnTo>
                  <a:pt x="1726641" y="158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013031" y="3429000"/>
            <a:ext cx="1805305" cy="1857375"/>
          </a:xfrm>
          <a:custGeom>
            <a:avLst/>
            <a:gdLst/>
            <a:ahLst/>
            <a:cxnLst/>
            <a:rect l="l" t="t" r="r" b="b"/>
            <a:pathLst>
              <a:path w="1805304" h="1857375">
                <a:moveTo>
                  <a:pt x="409404" y="489295"/>
                </a:moveTo>
                <a:lnTo>
                  <a:pt x="463" y="489295"/>
                </a:lnTo>
                <a:lnTo>
                  <a:pt x="0" y="437234"/>
                </a:lnTo>
                <a:lnTo>
                  <a:pt x="4172" y="386762"/>
                </a:lnTo>
                <a:lnTo>
                  <a:pt x="12982" y="337880"/>
                </a:lnTo>
                <a:lnTo>
                  <a:pt x="26428" y="290588"/>
                </a:lnTo>
                <a:lnTo>
                  <a:pt x="44510" y="244885"/>
                </a:lnTo>
                <a:lnTo>
                  <a:pt x="67229" y="200772"/>
                </a:lnTo>
                <a:lnTo>
                  <a:pt x="94585" y="158249"/>
                </a:lnTo>
                <a:lnTo>
                  <a:pt x="122831" y="121939"/>
                </a:lnTo>
                <a:lnTo>
                  <a:pt x="154019" y="87658"/>
                </a:lnTo>
                <a:lnTo>
                  <a:pt x="188148" y="55406"/>
                </a:lnTo>
                <a:lnTo>
                  <a:pt x="225219" y="25182"/>
                </a:lnTo>
                <a:lnTo>
                  <a:pt x="260954" y="0"/>
                </a:lnTo>
                <a:lnTo>
                  <a:pt x="1529954" y="0"/>
                </a:lnTo>
                <a:lnTo>
                  <a:pt x="1565216" y="24273"/>
                </a:lnTo>
                <a:lnTo>
                  <a:pt x="1606631" y="59195"/>
                </a:lnTo>
                <a:lnTo>
                  <a:pt x="1643631" y="97492"/>
                </a:lnTo>
                <a:lnTo>
                  <a:pt x="1676214" y="139165"/>
                </a:lnTo>
                <a:lnTo>
                  <a:pt x="1704381" y="184213"/>
                </a:lnTo>
                <a:lnTo>
                  <a:pt x="1709329" y="193950"/>
                </a:lnTo>
                <a:lnTo>
                  <a:pt x="886502" y="193950"/>
                </a:lnTo>
                <a:lnTo>
                  <a:pt x="827884" y="195606"/>
                </a:lnTo>
                <a:lnTo>
                  <a:pt x="772577" y="200574"/>
                </a:lnTo>
                <a:lnTo>
                  <a:pt x="720582" y="208853"/>
                </a:lnTo>
                <a:lnTo>
                  <a:pt x="671898" y="220445"/>
                </a:lnTo>
                <a:lnTo>
                  <a:pt x="626526" y="235348"/>
                </a:lnTo>
                <a:lnTo>
                  <a:pt x="584466" y="253562"/>
                </a:lnTo>
                <a:lnTo>
                  <a:pt x="545718" y="275089"/>
                </a:lnTo>
                <a:lnTo>
                  <a:pt x="498722" y="309622"/>
                </a:lnTo>
                <a:lnTo>
                  <a:pt x="461593" y="348309"/>
                </a:lnTo>
                <a:lnTo>
                  <a:pt x="434330" y="391151"/>
                </a:lnTo>
                <a:lnTo>
                  <a:pt x="416934" y="438146"/>
                </a:lnTo>
                <a:lnTo>
                  <a:pt x="409404" y="489295"/>
                </a:lnTo>
                <a:close/>
              </a:path>
              <a:path w="1805304" h="1857375">
                <a:moveTo>
                  <a:pt x="1804994" y="1857375"/>
                </a:moveTo>
                <a:lnTo>
                  <a:pt x="36164" y="1857375"/>
                </a:lnTo>
                <a:lnTo>
                  <a:pt x="36164" y="1618756"/>
                </a:lnTo>
                <a:lnTo>
                  <a:pt x="361172" y="1395188"/>
                </a:lnTo>
                <a:lnTo>
                  <a:pt x="734001" y="1131875"/>
                </a:lnTo>
                <a:lnTo>
                  <a:pt x="848558" y="1048693"/>
                </a:lnTo>
                <a:lnTo>
                  <a:pt x="915712" y="998847"/>
                </a:lnTo>
                <a:lnTo>
                  <a:pt x="961691" y="963056"/>
                </a:lnTo>
                <a:lnTo>
                  <a:pt x="1004425" y="929248"/>
                </a:lnTo>
                <a:lnTo>
                  <a:pt x="1043913" y="897424"/>
                </a:lnTo>
                <a:lnTo>
                  <a:pt x="1080155" y="867583"/>
                </a:lnTo>
                <a:lnTo>
                  <a:pt x="1113151" y="839725"/>
                </a:lnTo>
                <a:lnTo>
                  <a:pt x="1142902" y="813851"/>
                </a:lnTo>
                <a:lnTo>
                  <a:pt x="1182255" y="776324"/>
                </a:lnTo>
                <a:lnTo>
                  <a:pt x="1215927" y="741637"/>
                </a:lnTo>
                <a:lnTo>
                  <a:pt x="1243920" y="709790"/>
                </a:lnTo>
                <a:lnTo>
                  <a:pt x="1285504" y="652384"/>
                </a:lnTo>
                <a:lnTo>
                  <a:pt x="1313092" y="600456"/>
                </a:lnTo>
                <a:lnTo>
                  <a:pt x="1327088" y="552584"/>
                </a:lnTo>
                <a:lnTo>
                  <a:pt x="1333579" y="503900"/>
                </a:lnTo>
                <a:lnTo>
                  <a:pt x="1334390" y="479559"/>
                </a:lnTo>
                <a:lnTo>
                  <a:pt x="1331347" y="438584"/>
                </a:lnTo>
                <a:lnTo>
                  <a:pt x="1322219" y="400043"/>
                </a:lnTo>
                <a:lnTo>
                  <a:pt x="1307006" y="363936"/>
                </a:lnTo>
                <a:lnTo>
                  <a:pt x="1285707" y="330263"/>
                </a:lnTo>
                <a:lnTo>
                  <a:pt x="1259540" y="299634"/>
                </a:lnTo>
                <a:lnTo>
                  <a:pt x="1226476" y="272655"/>
                </a:lnTo>
                <a:lnTo>
                  <a:pt x="1186515" y="249328"/>
                </a:lnTo>
                <a:lnTo>
                  <a:pt x="1139656" y="229651"/>
                </a:lnTo>
                <a:lnTo>
                  <a:pt x="1098373" y="216799"/>
                </a:lnTo>
                <a:lnTo>
                  <a:pt x="1052415" y="206803"/>
                </a:lnTo>
                <a:lnTo>
                  <a:pt x="1001785" y="199662"/>
                </a:lnTo>
                <a:lnTo>
                  <a:pt x="946480" y="195378"/>
                </a:lnTo>
                <a:lnTo>
                  <a:pt x="886502" y="193950"/>
                </a:lnTo>
                <a:lnTo>
                  <a:pt x="1709329" y="193950"/>
                </a:lnTo>
                <a:lnTo>
                  <a:pt x="1740446" y="264631"/>
                </a:lnTo>
                <a:lnTo>
                  <a:pt x="1753067" y="308356"/>
                </a:lnTo>
                <a:lnTo>
                  <a:pt x="1762082" y="354425"/>
                </a:lnTo>
                <a:lnTo>
                  <a:pt x="1767490" y="402837"/>
                </a:lnTo>
                <a:lnTo>
                  <a:pt x="1769293" y="453594"/>
                </a:lnTo>
                <a:lnTo>
                  <a:pt x="1767220" y="500745"/>
                </a:lnTo>
                <a:lnTo>
                  <a:pt x="1761000" y="546994"/>
                </a:lnTo>
                <a:lnTo>
                  <a:pt x="1750633" y="592342"/>
                </a:lnTo>
                <a:lnTo>
                  <a:pt x="1736118" y="636788"/>
                </a:lnTo>
                <a:lnTo>
                  <a:pt x="1717456" y="680332"/>
                </a:lnTo>
                <a:lnTo>
                  <a:pt x="1694645" y="722975"/>
                </a:lnTo>
                <a:lnTo>
                  <a:pt x="1668233" y="764717"/>
                </a:lnTo>
                <a:lnTo>
                  <a:pt x="1638755" y="805557"/>
                </a:lnTo>
                <a:lnTo>
                  <a:pt x="1606209" y="845495"/>
                </a:lnTo>
                <a:lnTo>
                  <a:pt x="1570597" y="884532"/>
                </a:lnTo>
                <a:lnTo>
                  <a:pt x="1531920" y="922667"/>
                </a:lnTo>
                <a:lnTo>
                  <a:pt x="1490177" y="959901"/>
                </a:lnTo>
                <a:lnTo>
                  <a:pt x="1453350" y="991297"/>
                </a:lnTo>
                <a:lnTo>
                  <a:pt x="1415198" y="1022428"/>
                </a:lnTo>
                <a:lnTo>
                  <a:pt x="1375722" y="1053294"/>
                </a:lnTo>
                <a:lnTo>
                  <a:pt x="1334921" y="1083895"/>
                </a:lnTo>
                <a:lnTo>
                  <a:pt x="1292794" y="1114231"/>
                </a:lnTo>
                <a:lnTo>
                  <a:pt x="1249343" y="1144301"/>
                </a:lnTo>
                <a:lnTo>
                  <a:pt x="1204568" y="1174107"/>
                </a:lnTo>
                <a:lnTo>
                  <a:pt x="1124443" y="1224008"/>
                </a:lnTo>
                <a:lnTo>
                  <a:pt x="1043101" y="1273097"/>
                </a:lnTo>
                <a:lnTo>
                  <a:pt x="960542" y="1321375"/>
                </a:lnTo>
                <a:lnTo>
                  <a:pt x="876765" y="1368840"/>
                </a:lnTo>
                <a:lnTo>
                  <a:pt x="471817" y="1618756"/>
                </a:lnTo>
                <a:lnTo>
                  <a:pt x="282827" y="1618756"/>
                </a:lnTo>
                <a:lnTo>
                  <a:pt x="308792" y="1719368"/>
                </a:lnTo>
                <a:lnTo>
                  <a:pt x="1804994" y="1719368"/>
                </a:lnTo>
                <a:lnTo>
                  <a:pt x="1804994" y="1857375"/>
                </a:lnTo>
                <a:close/>
              </a:path>
              <a:path w="1805304" h="1857375">
                <a:moveTo>
                  <a:pt x="308792" y="1719368"/>
                </a:moveTo>
                <a:lnTo>
                  <a:pt x="282827" y="1618756"/>
                </a:lnTo>
                <a:lnTo>
                  <a:pt x="471817" y="1618756"/>
                </a:lnTo>
                <a:lnTo>
                  <a:pt x="308792" y="1719368"/>
                </a:lnTo>
                <a:close/>
              </a:path>
              <a:path w="1805304" h="1857375">
                <a:moveTo>
                  <a:pt x="1804994" y="1719368"/>
                </a:moveTo>
                <a:lnTo>
                  <a:pt x="308792" y="1719368"/>
                </a:lnTo>
                <a:lnTo>
                  <a:pt x="471817" y="1618756"/>
                </a:lnTo>
                <a:lnTo>
                  <a:pt x="1804994" y="1618756"/>
                </a:lnTo>
                <a:lnTo>
                  <a:pt x="1804994" y="1719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444759" y="3429000"/>
            <a:ext cx="1847214" cy="1857375"/>
          </a:xfrm>
          <a:custGeom>
            <a:avLst/>
            <a:gdLst/>
            <a:ahLst/>
            <a:cxnLst/>
            <a:rect l="l" t="t" r="r" b="b"/>
            <a:pathLst>
              <a:path w="1847215" h="1857375">
                <a:moveTo>
                  <a:pt x="431991" y="497950"/>
                </a:moveTo>
                <a:lnTo>
                  <a:pt x="23050" y="497950"/>
                </a:lnTo>
                <a:lnTo>
                  <a:pt x="21878" y="448004"/>
                </a:lnTo>
                <a:lnTo>
                  <a:pt x="24862" y="399804"/>
                </a:lnTo>
                <a:lnTo>
                  <a:pt x="31975" y="353522"/>
                </a:lnTo>
                <a:lnTo>
                  <a:pt x="43244" y="308986"/>
                </a:lnTo>
                <a:lnTo>
                  <a:pt x="58661" y="266253"/>
                </a:lnTo>
                <a:lnTo>
                  <a:pt x="78224" y="225323"/>
                </a:lnTo>
                <a:lnTo>
                  <a:pt x="102476" y="185294"/>
                </a:lnTo>
                <a:lnTo>
                  <a:pt x="129793" y="147429"/>
                </a:lnTo>
                <a:lnTo>
                  <a:pt x="160175" y="111728"/>
                </a:lnTo>
                <a:lnTo>
                  <a:pt x="193622" y="78191"/>
                </a:lnTo>
                <a:lnTo>
                  <a:pt x="230135" y="46817"/>
                </a:lnTo>
                <a:lnTo>
                  <a:pt x="269712" y="17608"/>
                </a:lnTo>
                <a:lnTo>
                  <a:pt x="297827" y="0"/>
                </a:lnTo>
                <a:lnTo>
                  <a:pt x="1569806" y="0"/>
                </a:lnTo>
                <a:lnTo>
                  <a:pt x="1632119" y="45559"/>
                </a:lnTo>
                <a:lnTo>
                  <a:pt x="1668482" y="79074"/>
                </a:lnTo>
                <a:lnTo>
                  <a:pt x="1701003" y="114974"/>
                </a:lnTo>
                <a:lnTo>
                  <a:pt x="1729419" y="152066"/>
                </a:lnTo>
                <a:lnTo>
                  <a:pt x="1753462" y="191013"/>
                </a:lnTo>
                <a:lnTo>
                  <a:pt x="1759051" y="202604"/>
                </a:lnTo>
                <a:lnTo>
                  <a:pt x="912334" y="202604"/>
                </a:lnTo>
                <a:lnTo>
                  <a:pt x="854510" y="204260"/>
                </a:lnTo>
                <a:lnTo>
                  <a:pt x="799733" y="209228"/>
                </a:lnTo>
                <a:lnTo>
                  <a:pt x="748003" y="217507"/>
                </a:lnTo>
                <a:lnTo>
                  <a:pt x="699320" y="229098"/>
                </a:lnTo>
                <a:lnTo>
                  <a:pt x="653683" y="244001"/>
                </a:lnTo>
                <a:lnTo>
                  <a:pt x="611093" y="262216"/>
                </a:lnTo>
                <a:lnTo>
                  <a:pt x="571550" y="283743"/>
                </a:lnTo>
                <a:lnTo>
                  <a:pt x="523386" y="318276"/>
                </a:lnTo>
                <a:lnTo>
                  <a:pt x="485348" y="356962"/>
                </a:lnTo>
                <a:lnTo>
                  <a:pt x="457436" y="399804"/>
                </a:lnTo>
                <a:lnTo>
                  <a:pt x="439650" y="446799"/>
                </a:lnTo>
                <a:lnTo>
                  <a:pt x="431991" y="497950"/>
                </a:lnTo>
                <a:close/>
              </a:path>
              <a:path w="1847215" h="1857375">
                <a:moveTo>
                  <a:pt x="1775371" y="1666352"/>
                </a:moveTo>
                <a:lnTo>
                  <a:pt x="912334" y="1666352"/>
                </a:lnTo>
                <a:lnTo>
                  <a:pt x="976914" y="1664762"/>
                </a:lnTo>
                <a:lnTo>
                  <a:pt x="1037123" y="1659993"/>
                </a:lnTo>
                <a:lnTo>
                  <a:pt x="1092960" y="1652045"/>
                </a:lnTo>
                <a:lnTo>
                  <a:pt x="1144425" y="1640917"/>
                </a:lnTo>
                <a:lnTo>
                  <a:pt x="1191519" y="1626611"/>
                </a:lnTo>
                <a:lnTo>
                  <a:pt x="1234241" y="1609124"/>
                </a:lnTo>
                <a:lnTo>
                  <a:pt x="1272592" y="1588459"/>
                </a:lnTo>
                <a:lnTo>
                  <a:pt x="1311268" y="1559245"/>
                </a:lnTo>
                <a:lnTo>
                  <a:pt x="1342913" y="1525706"/>
                </a:lnTo>
                <a:lnTo>
                  <a:pt x="1367525" y="1487841"/>
                </a:lnTo>
                <a:lnTo>
                  <a:pt x="1385105" y="1445649"/>
                </a:lnTo>
                <a:lnTo>
                  <a:pt x="1395653" y="1399131"/>
                </a:lnTo>
                <a:lnTo>
                  <a:pt x="1399169" y="1348285"/>
                </a:lnTo>
                <a:lnTo>
                  <a:pt x="1395112" y="1298429"/>
                </a:lnTo>
                <a:lnTo>
                  <a:pt x="1382941" y="1252721"/>
                </a:lnTo>
                <a:lnTo>
                  <a:pt x="1362656" y="1211160"/>
                </a:lnTo>
                <a:lnTo>
                  <a:pt x="1334258" y="1173746"/>
                </a:lnTo>
                <a:lnTo>
                  <a:pt x="1297745" y="1140479"/>
                </a:lnTo>
                <a:lnTo>
                  <a:pt x="1253119" y="1111359"/>
                </a:lnTo>
                <a:lnTo>
                  <a:pt x="1214730" y="1091581"/>
                </a:lnTo>
                <a:lnTo>
                  <a:pt x="1172588" y="1074441"/>
                </a:lnTo>
                <a:lnTo>
                  <a:pt x="1126694" y="1059937"/>
                </a:lnTo>
                <a:lnTo>
                  <a:pt x="1077047" y="1048071"/>
                </a:lnTo>
                <a:lnTo>
                  <a:pt x="1023647" y="1038841"/>
                </a:lnTo>
                <a:lnTo>
                  <a:pt x="966495" y="1032249"/>
                </a:lnTo>
                <a:lnTo>
                  <a:pt x="905590" y="1028293"/>
                </a:lnTo>
                <a:lnTo>
                  <a:pt x="840932" y="1026975"/>
                </a:lnTo>
                <a:lnTo>
                  <a:pt x="565059" y="1026975"/>
                </a:lnTo>
                <a:lnTo>
                  <a:pt x="565059" y="790049"/>
                </a:lnTo>
                <a:lnTo>
                  <a:pt x="840932" y="790049"/>
                </a:lnTo>
                <a:lnTo>
                  <a:pt x="901606" y="789058"/>
                </a:lnTo>
                <a:lnTo>
                  <a:pt x="958133" y="786082"/>
                </a:lnTo>
                <a:lnTo>
                  <a:pt x="1010513" y="781124"/>
                </a:lnTo>
                <a:lnTo>
                  <a:pt x="1058746" y="774182"/>
                </a:lnTo>
                <a:lnTo>
                  <a:pt x="1102831" y="765257"/>
                </a:lnTo>
                <a:lnTo>
                  <a:pt x="1142769" y="754348"/>
                </a:lnTo>
                <a:lnTo>
                  <a:pt x="1195713" y="734469"/>
                </a:lnTo>
                <a:lnTo>
                  <a:pt x="1240948" y="710533"/>
                </a:lnTo>
                <a:lnTo>
                  <a:pt x="1278475" y="682540"/>
                </a:lnTo>
                <a:lnTo>
                  <a:pt x="1308293" y="650491"/>
                </a:lnTo>
                <a:lnTo>
                  <a:pt x="1332432" y="614587"/>
                </a:lnTo>
                <a:lnTo>
                  <a:pt x="1349674" y="575031"/>
                </a:lnTo>
                <a:lnTo>
                  <a:pt x="1360019" y="531825"/>
                </a:lnTo>
                <a:lnTo>
                  <a:pt x="1363468" y="484967"/>
                </a:lnTo>
                <a:lnTo>
                  <a:pt x="1358664" y="434077"/>
                </a:lnTo>
                <a:lnTo>
                  <a:pt x="1344254" y="387860"/>
                </a:lnTo>
                <a:lnTo>
                  <a:pt x="1320237" y="346317"/>
                </a:lnTo>
                <a:lnTo>
                  <a:pt x="1286613" y="309447"/>
                </a:lnTo>
                <a:lnTo>
                  <a:pt x="1243382" y="277252"/>
                </a:lnTo>
                <a:lnTo>
                  <a:pt x="1207217" y="257447"/>
                </a:lnTo>
                <a:lnTo>
                  <a:pt x="1167343" y="240690"/>
                </a:lnTo>
                <a:lnTo>
                  <a:pt x="1123760" y="226979"/>
                </a:lnTo>
                <a:lnTo>
                  <a:pt x="1076468" y="216315"/>
                </a:lnTo>
                <a:lnTo>
                  <a:pt x="1025466" y="208698"/>
                </a:lnTo>
                <a:lnTo>
                  <a:pt x="970755" y="204128"/>
                </a:lnTo>
                <a:lnTo>
                  <a:pt x="912334" y="202604"/>
                </a:lnTo>
                <a:lnTo>
                  <a:pt x="1759051" y="202604"/>
                </a:lnTo>
                <a:lnTo>
                  <a:pt x="1788435" y="274470"/>
                </a:lnTo>
                <a:lnTo>
                  <a:pt x="1799364" y="318980"/>
                </a:lnTo>
                <a:lnTo>
                  <a:pt x="1805921" y="365345"/>
                </a:lnTo>
                <a:lnTo>
                  <a:pt x="1808107" y="413565"/>
                </a:lnTo>
                <a:lnTo>
                  <a:pt x="1805641" y="468739"/>
                </a:lnTo>
                <a:lnTo>
                  <a:pt x="1798244" y="520019"/>
                </a:lnTo>
                <a:lnTo>
                  <a:pt x="1785912" y="567404"/>
                </a:lnTo>
                <a:lnTo>
                  <a:pt x="1768645" y="610895"/>
                </a:lnTo>
                <a:lnTo>
                  <a:pt x="1746441" y="650491"/>
                </a:lnTo>
                <a:lnTo>
                  <a:pt x="1719700" y="686581"/>
                </a:lnTo>
                <a:lnTo>
                  <a:pt x="1688804" y="719555"/>
                </a:lnTo>
                <a:lnTo>
                  <a:pt x="1653753" y="749415"/>
                </a:lnTo>
                <a:lnTo>
                  <a:pt x="1614546" y="776158"/>
                </a:lnTo>
                <a:lnTo>
                  <a:pt x="1571184" y="799786"/>
                </a:lnTo>
                <a:lnTo>
                  <a:pt x="1524189" y="819389"/>
                </a:lnTo>
                <a:lnTo>
                  <a:pt x="1474077" y="836655"/>
                </a:lnTo>
                <a:lnTo>
                  <a:pt x="1420850" y="851584"/>
                </a:lnTo>
                <a:lnTo>
                  <a:pt x="1364507" y="864177"/>
                </a:lnTo>
                <a:lnTo>
                  <a:pt x="1305048" y="874434"/>
                </a:lnTo>
                <a:lnTo>
                  <a:pt x="1260869" y="880527"/>
                </a:lnTo>
                <a:lnTo>
                  <a:pt x="1229673" y="884170"/>
                </a:lnTo>
                <a:lnTo>
                  <a:pt x="970754" y="884170"/>
                </a:lnTo>
                <a:lnTo>
                  <a:pt x="970754" y="900398"/>
                </a:lnTo>
                <a:lnTo>
                  <a:pt x="1201002" y="900398"/>
                </a:lnTo>
                <a:lnTo>
                  <a:pt x="1227751" y="903378"/>
                </a:lnTo>
                <a:lnTo>
                  <a:pt x="1275175" y="909605"/>
                </a:lnTo>
                <a:lnTo>
                  <a:pt x="1321275" y="916626"/>
                </a:lnTo>
                <a:lnTo>
                  <a:pt x="1374106" y="926182"/>
                </a:lnTo>
                <a:lnTo>
                  <a:pt x="1424413" y="937541"/>
                </a:lnTo>
                <a:lnTo>
                  <a:pt x="1472194" y="950704"/>
                </a:lnTo>
                <a:lnTo>
                  <a:pt x="1517452" y="965670"/>
                </a:lnTo>
                <a:lnTo>
                  <a:pt x="1560185" y="982438"/>
                </a:lnTo>
                <a:lnTo>
                  <a:pt x="1600394" y="1001010"/>
                </a:lnTo>
                <a:lnTo>
                  <a:pt x="1645053" y="1024897"/>
                </a:lnTo>
                <a:lnTo>
                  <a:pt x="1685558" y="1052419"/>
                </a:lnTo>
                <a:lnTo>
                  <a:pt x="1721910" y="1083576"/>
                </a:lnTo>
                <a:lnTo>
                  <a:pt x="1754105" y="1118369"/>
                </a:lnTo>
                <a:lnTo>
                  <a:pt x="1782143" y="1156797"/>
                </a:lnTo>
                <a:lnTo>
                  <a:pt x="1805513" y="1197950"/>
                </a:lnTo>
                <a:lnTo>
                  <a:pt x="1823688" y="1243518"/>
                </a:lnTo>
                <a:lnTo>
                  <a:pt x="1836670" y="1293499"/>
                </a:lnTo>
                <a:lnTo>
                  <a:pt x="1844458" y="1347895"/>
                </a:lnTo>
                <a:lnTo>
                  <a:pt x="1847054" y="1406705"/>
                </a:lnTo>
                <a:lnTo>
                  <a:pt x="1844669" y="1457836"/>
                </a:lnTo>
                <a:lnTo>
                  <a:pt x="1837516" y="1507379"/>
                </a:lnTo>
                <a:lnTo>
                  <a:pt x="1825593" y="1555334"/>
                </a:lnTo>
                <a:lnTo>
                  <a:pt x="1808902" y="1601700"/>
                </a:lnTo>
                <a:lnTo>
                  <a:pt x="1787441" y="1646477"/>
                </a:lnTo>
                <a:lnTo>
                  <a:pt x="1775371" y="1666352"/>
                </a:lnTo>
                <a:close/>
              </a:path>
              <a:path w="1847215" h="1857375">
                <a:moveTo>
                  <a:pt x="970754" y="900398"/>
                </a:moveTo>
                <a:lnTo>
                  <a:pt x="970754" y="884170"/>
                </a:lnTo>
                <a:lnTo>
                  <a:pt x="1024803" y="886422"/>
                </a:lnTo>
                <a:lnTo>
                  <a:pt x="1077527" y="889469"/>
                </a:lnTo>
                <a:lnTo>
                  <a:pt x="1128926" y="893310"/>
                </a:lnTo>
                <a:lnTo>
                  <a:pt x="1129671" y="893379"/>
                </a:lnTo>
                <a:lnTo>
                  <a:pt x="1121177" y="894039"/>
                </a:lnTo>
                <a:lnTo>
                  <a:pt x="1072228" y="896953"/>
                </a:lnTo>
                <a:lnTo>
                  <a:pt x="1022088" y="899073"/>
                </a:lnTo>
                <a:lnTo>
                  <a:pt x="970754" y="900398"/>
                </a:lnTo>
                <a:close/>
              </a:path>
              <a:path w="1847215" h="1857375">
                <a:moveTo>
                  <a:pt x="1129671" y="893379"/>
                </a:moveTo>
                <a:lnTo>
                  <a:pt x="1128926" y="893310"/>
                </a:lnTo>
                <a:lnTo>
                  <a:pt x="1077527" y="889469"/>
                </a:lnTo>
                <a:lnTo>
                  <a:pt x="1024803" y="886422"/>
                </a:lnTo>
                <a:lnTo>
                  <a:pt x="970754" y="884170"/>
                </a:lnTo>
                <a:lnTo>
                  <a:pt x="1229673" y="884170"/>
                </a:lnTo>
                <a:lnTo>
                  <a:pt x="1215497" y="885826"/>
                </a:lnTo>
                <a:lnTo>
                  <a:pt x="1168933" y="890330"/>
                </a:lnTo>
                <a:lnTo>
                  <a:pt x="1129671" y="893379"/>
                </a:lnTo>
                <a:close/>
              </a:path>
              <a:path w="1847215" h="1857375">
                <a:moveTo>
                  <a:pt x="1201002" y="900398"/>
                </a:moveTo>
                <a:lnTo>
                  <a:pt x="970754" y="900398"/>
                </a:lnTo>
                <a:lnTo>
                  <a:pt x="1022088" y="899073"/>
                </a:lnTo>
                <a:lnTo>
                  <a:pt x="1072228" y="896953"/>
                </a:lnTo>
                <a:lnTo>
                  <a:pt x="1121177" y="894039"/>
                </a:lnTo>
                <a:lnTo>
                  <a:pt x="1129671" y="893379"/>
                </a:lnTo>
                <a:lnTo>
                  <a:pt x="1179001" y="897947"/>
                </a:lnTo>
                <a:lnTo>
                  <a:pt x="1201002" y="900398"/>
                </a:lnTo>
                <a:close/>
              </a:path>
              <a:path w="1847215" h="1857375">
                <a:moveTo>
                  <a:pt x="1589118" y="1857375"/>
                </a:moveTo>
                <a:lnTo>
                  <a:pt x="261853" y="1857375"/>
                </a:lnTo>
                <a:lnTo>
                  <a:pt x="235635" y="1839176"/>
                </a:lnTo>
                <a:lnTo>
                  <a:pt x="197398" y="1808596"/>
                </a:lnTo>
                <a:lnTo>
                  <a:pt x="162204" y="1776090"/>
                </a:lnTo>
                <a:lnTo>
                  <a:pt x="130052" y="1741657"/>
                </a:lnTo>
                <a:lnTo>
                  <a:pt x="100943" y="1705299"/>
                </a:lnTo>
                <a:lnTo>
                  <a:pt x="71866" y="1660853"/>
                </a:lnTo>
                <a:lnTo>
                  <a:pt x="47689" y="1614686"/>
                </a:lnTo>
                <a:lnTo>
                  <a:pt x="28415" y="1566797"/>
                </a:lnTo>
                <a:lnTo>
                  <a:pt x="14042" y="1517187"/>
                </a:lnTo>
                <a:lnTo>
                  <a:pt x="4570" y="1465854"/>
                </a:lnTo>
                <a:lnTo>
                  <a:pt x="0" y="1412799"/>
                </a:lnTo>
                <a:lnTo>
                  <a:pt x="331" y="1358021"/>
                </a:lnTo>
                <a:lnTo>
                  <a:pt x="409272" y="1358021"/>
                </a:lnTo>
                <a:lnTo>
                  <a:pt x="414952" y="1403660"/>
                </a:lnTo>
                <a:lnTo>
                  <a:pt x="428745" y="1446460"/>
                </a:lnTo>
                <a:lnTo>
                  <a:pt x="450653" y="1486421"/>
                </a:lnTo>
                <a:lnTo>
                  <a:pt x="480674" y="1523548"/>
                </a:lnTo>
                <a:lnTo>
                  <a:pt x="517593" y="1555800"/>
                </a:lnTo>
                <a:lnTo>
                  <a:pt x="560191" y="1584402"/>
                </a:lnTo>
                <a:lnTo>
                  <a:pt x="608469" y="1609352"/>
                </a:lnTo>
                <a:lnTo>
                  <a:pt x="662426" y="1630651"/>
                </a:lnTo>
                <a:lnTo>
                  <a:pt x="708773" y="1643499"/>
                </a:lnTo>
                <a:lnTo>
                  <a:pt x="756937" y="1653495"/>
                </a:lnTo>
                <a:lnTo>
                  <a:pt x="806918" y="1660637"/>
                </a:lnTo>
                <a:lnTo>
                  <a:pt x="858718" y="1664923"/>
                </a:lnTo>
                <a:lnTo>
                  <a:pt x="912334" y="1666352"/>
                </a:lnTo>
                <a:lnTo>
                  <a:pt x="1775371" y="1666352"/>
                </a:lnTo>
                <a:lnTo>
                  <a:pt x="1761212" y="1689665"/>
                </a:lnTo>
                <a:lnTo>
                  <a:pt x="1730213" y="1731263"/>
                </a:lnTo>
                <a:lnTo>
                  <a:pt x="1700297" y="1765188"/>
                </a:lnTo>
                <a:lnTo>
                  <a:pt x="1667336" y="1797186"/>
                </a:lnTo>
                <a:lnTo>
                  <a:pt x="1631331" y="1827258"/>
                </a:lnTo>
                <a:lnTo>
                  <a:pt x="1592283" y="1855403"/>
                </a:lnTo>
                <a:lnTo>
                  <a:pt x="1589118" y="1857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854952" y="3429000"/>
            <a:ext cx="2025650" cy="1857375"/>
          </a:xfrm>
          <a:custGeom>
            <a:avLst/>
            <a:gdLst/>
            <a:ahLst/>
            <a:cxnLst/>
            <a:rect l="l" t="t" r="r" b="b"/>
            <a:pathLst>
              <a:path w="2025650" h="1857375">
                <a:moveTo>
                  <a:pt x="1230068" y="1500829"/>
                </a:moveTo>
                <a:lnTo>
                  <a:pt x="0" y="1500829"/>
                </a:lnTo>
                <a:lnTo>
                  <a:pt x="0" y="1179516"/>
                </a:lnTo>
                <a:lnTo>
                  <a:pt x="1079802" y="0"/>
                </a:lnTo>
                <a:lnTo>
                  <a:pt x="1651989" y="0"/>
                </a:lnTo>
                <a:lnTo>
                  <a:pt x="1651989" y="179885"/>
                </a:lnTo>
                <a:lnTo>
                  <a:pt x="1230068" y="179885"/>
                </a:lnTo>
                <a:lnTo>
                  <a:pt x="1230068" y="366988"/>
                </a:lnTo>
                <a:lnTo>
                  <a:pt x="504080" y="1179516"/>
                </a:lnTo>
                <a:lnTo>
                  <a:pt x="314819" y="1179516"/>
                </a:lnTo>
                <a:lnTo>
                  <a:pt x="376485" y="1322320"/>
                </a:lnTo>
                <a:lnTo>
                  <a:pt x="1230068" y="1322320"/>
                </a:lnTo>
                <a:lnTo>
                  <a:pt x="1230068" y="1500829"/>
                </a:lnTo>
                <a:close/>
              </a:path>
              <a:path w="2025650" h="1857375">
                <a:moveTo>
                  <a:pt x="1230068" y="366988"/>
                </a:moveTo>
                <a:lnTo>
                  <a:pt x="1230068" y="179885"/>
                </a:lnTo>
                <a:lnTo>
                  <a:pt x="1356646" y="225323"/>
                </a:lnTo>
                <a:lnTo>
                  <a:pt x="1230068" y="366988"/>
                </a:lnTo>
                <a:close/>
              </a:path>
              <a:path w="2025650" h="1857375">
                <a:moveTo>
                  <a:pt x="1651989" y="1857375"/>
                </a:moveTo>
                <a:lnTo>
                  <a:pt x="1230068" y="1857375"/>
                </a:lnTo>
                <a:lnTo>
                  <a:pt x="1230068" y="366988"/>
                </a:lnTo>
                <a:lnTo>
                  <a:pt x="1356646" y="225323"/>
                </a:lnTo>
                <a:lnTo>
                  <a:pt x="1230068" y="179885"/>
                </a:lnTo>
                <a:lnTo>
                  <a:pt x="1651989" y="179885"/>
                </a:lnTo>
                <a:lnTo>
                  <a:pt x="1651989" y="1179516"/>
                </a:lnTo>
                <a:lnTo>
                  <a:pt x="1281998" y="1179516"/>
                </a:lnTo>
                <a:lnTo>
                  <a:pt x="1281998" y="1500829"/>
                </a:lnTo>
                <a:lnTo>
                  <a:pt x="1651989" y="1500829"/>
                </a:lnTo>
                <a:lnTo>
                  <a:pt x="1651989" y="1857375"/>
                </a:lnTo>
                <a:close/>
              </a:path>
              <a:path w="2025650" h="1857375">
                <a:moveTo>
                  <a:pt x="376485" y="1322320"/>
                </a:moveTo>
                <a:lnTo>
                  <a:pt x="314819" y="1179516"/>
                </a:lnTo>
                <a:lnTo>
                  <a:pt x="504080" y="1179516"/>
                </a:lnTo>
                <a:lnTo>
                  <a:pt x="376485" y="1322320"/>
                </a:lnTo>
                <a:close/>
              </a:path>
              <a:path w="2025650" h="1857375">
                <a:moveTo>
                  <a:pt x="1230068" y="1322320"/>
                </a:moveTo>
                <a:lnTo>
                  <a:pt x="376485" y="1322320"/>
                </a:lnTo>
                <a:lnTo>
                  <a:pt x="504080" y="1179516"/>
                </a:lnTo>
                <a:lnTo>
                  <a:pt x="1230068" y="1179516"/>
                </a:lnTo>
                <a:lnTo>
                  <a:pt x="1230068" y="1322320"/>
                </a:lnTo>
                <a:close/>
              </a:path>
              <a:path w="2025650" h="1857375">
                <a:moveTo>
                  <a:pt x="1600063" y="1500829"/>
                </a:moveTo>
                <a:lnTo>
                  <a:pt x="1281998" y="1500829"/>
                </a:lnTo>
                <a:lnTo>
                  <a:pt x="1281998" y="1179516"/>
                </a:lnTo>
                <a:lnTo>
                  <a:pt x="1600063" y="1179516"/>
                </a:lnTo>
                <a:lnTo>
                  <a:pt x="1600063" y="1500829"/>
                </a:lnTo>
                <a:close/>
              </a:path>
              <a:path w="2025650" h="1857375">
                <a:moveTo>
                  <a:pt x="1651989" y="1500829"/>
                </a:moveTo>
                <a:lnTo>
                  <a:pt x="1600063" y="1500829"/>
                </a:lnTo>
                <a:lnTo>
                  <a:pt x="1600063" y="1179516"/>
                </a:lnTo>
                <a:lnTo>
                  <a:pt x="1651989" y="1179516"/>
                </a:lnTo>
                <a:lnTo>
                  <a:pt x="1651989" y="1500829"/>
                </a:lnTo>
                <a:close/>
              </a:path>
              <a:path w="2025650" h="1857375">
                <a:moveTo>
                  <a:pt x="2025229" y="1500829"/>
                </a:moveTo>
                <a:lnTo>
                  <a:pt x="1651989" y="1500829"/>
                </a:lnTo>
                <a:lnTo>
                  <a:pt x="1651989" y="1179516"/>
                </a:lnTo>
                <a:lnTo>
                  <a:pt x="2025229" y="1179516"/>
                </a:lnTo>
                <a:lnTo>
                  <a:pt x="2025229" y="1500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666244" y="2865114"/>
            <a:ext cx="23495" cy="6858000"/>
          </a:xfrm>
          <a:custGeom>
            <a:avLst/>
            <a:gdLst/>
            <a:ahLst/>
            <a:cxnLst/>
            <a:rect l="l" t="t" r="r" b="b"/>
            <a:pathLst>
              <a:path w="23495" h="6858000">
                <a:moveTo>
                  <a:pt x="0" y="0"/>
                </a:moveTo>
                <a:lnTo>
                  <a:pt x="22949" y="0"/>
                </a:lnTo>
                <a:lnTo>
                  <a:pt x="22949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101084" y="2865113"/>
            <a:ext cx="23495" cy="6858000"/>
          </a:xfrm>
          <a:custGeom>
            <a:avLst/>
            <a:gdLst/>
            <a:ahLst/>
            <a:cxnLst/>
            <a:rect l="l" t="t" r="r" b="b"/>
            <a:pathLst>
              <a:path w="23495" h="6858000">
                <a:moveTo>
                  <a:pt x="0" y="0"/>
                </a:moveTo>
                <a:lnTo>
                  <a:pt x="22969" y="0"/>
                </a:lnTo>
                <a:lnTo>
                  <a:pt x="2296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535924" y="2865113"/>
            <a:ext cx="23495" cy="6858000"/>
          </a:xfrm>
          <a:custGeom>
            <a:avLst/>
            <a:gdLst/>
            <a:ahLst/>
            <a:cxnLst/>
            <a:rect l="l" t="t" r="r" b="b"/>
            <a:pathLst>
              <a:path w="23494" h="6858000">
                <a:moveTo>
                  <a:pt x="0" y="0"/>
                </a:moveTo>
                <a:lnTo>
                  <a:pt x="22969" y="0"/>
                </a:lnTo>
                <a:lnTo>
                  <a:pt x="2296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1957" y="1651211"/>
            <a:ext cx="1198256" cy="94995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2398" y="8719413"/>
            <a:ext cx="4690850" cy="156687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6419" y="530218"/>
            <a:ext cx="163233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029" algn="l"/>
                <a:tab pos="6910070" algn="l"/>
                <a:tab pos="7952105" algn="l"/>
                <a:tab pos="10186035" algn="l"/>
                <a:tab pos="14098905" algn="l"/>
              </a:tabLst>
            </a:pPr>
            <a:r>
              <a:rPr dirty="0" sz="4800" spc="-10"/>
              <a:t>Социальная</a:t>
            </a:r>
            <a:r>
              <a:rPr dirty="0" sz="4800"/>
              <a:t>	</a:t>
            </a:r>
            <a:r>
              <a:rPr dirty="0" sz="4800" spc="-10"/>
              <a:t>поддержка</a:t>
            </a:r>
            <a:r>
              <a:rPr dirty="0" sz="4800"/>
              <a:t>	</a:t>
            </a:r>
            <a:r>
              <a:rPr dirty="0" sz="4800" spc="-25"/>
              <a:t>как</a:t>
            </a:r>
            <a:r>
              <a:rPr dirty="0" sz="4800"/>
              <a:t>	</a:t>
            </a:r>
            <a:r>
              <a:rPr dirty="0" sz="4800" spc="-10"/>
              <a:t>фактор</a:t>
            </a:r>
            <a:r>
              <a:rPr dirty="0" sz="4800"/>
              <a:t>	</a:t>
            </a:r>
            <a:r>
              <a:rPr dirty="0" sz="4800" spc="-10"/>
              <a:t>преодоления</a:t>
            </a:r>
            <a:r>
              <a:rPr dirty="0" sz="4800"/>
              <a:t>	</a:t>
            </a:r>
            <a:r>
              <a:rPr dirty="0" sz="4800" spc="-10"/>
              <a:t>стресса</a:t>
            </a:r>
            <a:endParaRPr sz="4800"/>
          </a:p>
        </p:txBody>
      </p:sp>
      <p:sp>
        <p:nvSpPr>
          <p:cNvPr id="12" name="object 12" descr=""/>
          <p:cNvSpPr txBox="1"/>
          <p:nvPr/>
        </p:nvSpPr>
        <p:spPr>
          <a:xfrm>
            <a:off x="566419" y="5874420"/>
            <a:ext cx="3783329" cy="382905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390"/>
              </a:spcBef>
            </a:pPr>
            <a:r>
              <a:rPr dirty="0" sz="2250">
                <a:latin typeface="Gothic Uralic"/>
                <a:cs typeface="Gothic Uralic"/>
              </a:rPr>
              <a:t>Социальная</a:t>
            </a:r>
            <a:r>
              <a:rPr dirty="0" sz="2250" spc="-8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поддержка </a:t>
            </a:r>
            <a:r>
              <a:rPr dirty="0" sz="2250">
                <a:latin typeface="Gothic Uralic"/>
                <a:cs typeface="Gothic Uralic"/>
              </a:rPr>
              <a:t>как</a:t>
            </a:r>
            <a:r>
              <a:rPr dirty="0" sz="2250" spc="-15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фактор</a:t>
            </a:r>
            <a:r>
              <a:rPr dirty="0" sz="2250" spc="-1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преодоления </a:t>
            </a:r>
            <a:r>
              <a:rPr dirty="0" sz="2250" spc="-95">
                <a:latin typeface="Gothic Uralic"/>
                <a:cs typeface="Gothic Uralic"/>
              </a:rPr>
              <a:t>стресса:</a:t>
            </a:r>
            <a:r>
              <a:rPr dirty="0" sz="2250" spc="-2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исследования </a:t>
            </a:r>
            <a:r>
              <a:rPr dirty="0" sz="2250" spc="50">
                <a:latin typeface="Gothic Uralic"/>
                <a:cs typeface="Gothic Uralic"/>
              </a:rPr>
              <a:t>показывают,</a:t>
            </a:r>
            <a:r>
              <a:rPr dirty="0" sz="2250" spc="30">
                <a:latin typeface="Gothic Uralic"/>
                <a:cs typeface="Gothic Uralic"/>
              </a:rPr>
              <a:t> </a:t>
            </a:r>
            <a:r>
              <a:rPr dirty="0" sz="2250" spc="140">
                <a:latin typeface="Gothic Uralic"/>
                <a:cs typeface="Gothic Uralic"/>
              </a:rPr>
              <a:t>что</a:t>
            </a:r>
            <a:r>
              <a:rPr dirty="0" sz="2250" spc="3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люди, </a:t>
            </a:r>
            <a:r>
              <a:rPr dirty="0" sz="2250" spc="-35">
                <a:latin typeface="Gothic Uralic"/>
                <a:cs typeface="Gothic Uralic"/>
              </a:rPr>
              <a:t>имеющие</a:t>
            </a:r>
            <a:r>
              <a:rPr dirty="0" sz="2250" spc="-9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сильную </a:t>
            </a:r>
            <a:r>
              <a:rPr dirty="0" sz="2250">
                <a:latin typeface="Gothic Uralic"/>
                <a:cs typeface="Gothic Uralic"/>
              </a:rPr>
              <a:t>социальную</a:t>
            </a:r>
            <a:r>
              <a:rPr dirty="0" sz="2250" spc="-7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поддержку</a:t>
            </a:r>
            <a:r>
              <a:rPr dirty="0" sz="2250" spc="-65">
                <a:latin typeface="Gothic Uralic"/>
                <a:cs typeface="Gothic Uralic"/>
              </a:rPr>
              <a:t> </a:t>
            </a:r>
            <a:r>
              <a:rPr dirty="0" sz="2250" spc="150">
                <a:latin typeface="Gothic Uralic"/>
                <a:cs typeface="Gothic Uralic"/>
              </a:rPr>
              <a:t>в </a:t>
            </a:r>
            <a:r>
              <a:rPr dirty="0" sz="2250">
                <a:latin typeface="Gothic Uralic"/>
                <a:cs typeface="Gothic Uralic"/>
              </a:rPr>
              <a:t>виде</a:t>
            </a:r>
            <a:r>
              <a:rPr dirty="0" sz="2250" spc="-9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семьи,</a:t>
            </a:r>
            <a:r>
              <a:rPr dirty="0" sz="2250" spc="-9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друзей</a:t>
            </a:r>
            <a:r>
              <a:rPr dirty="0" sz="2250" spc="-90">
                <a:latin typeface="Gothic Uralic"/>
                <a:cs typeface="Gothic Uralic"/>
              </a:rPr>
              <a:t> </a:t>
            </a:r>
            <a:r>
              <a:rPr dirty="0" sz="2250" spc="-50">
                <a:latin typeface="Gothic Uralic"/>
                <a:cs typeface="Gothic Uralic"/>
              </a:rPr>
              <a:t>и </a:t>
            </a:r>
            <a:r>
              <a:rPr dirty="0" sz="2250" spc="-45">
                <a:latin typeface="Gothic Uralic"/>
                <a:cs typeface="Gothic Uralic"/>
              </a:rPr>
              <a:t>сообщества,</a:t>
            </a:r>
            <a:r>
              <a:rPr dirty="0" sz="2250" spc="-100">
                <a:latin typeface="Gothic Uralic"/>
                <a:cs typeface="Gothic Uralic"/>
              </a:rPr>
              <a:t> </a:t>
            </a:r>
            <a:r>
              <a:rPr dirty="0" sz="2250" spc="95">
                <a:latin typeface="Gothic Uralic"/>
                <a:cs typeface="Gothic Uralic"/>
              </a:rPr>
              <a:t>испытывают </a:t>
            </a:r>
            <a:r>
              <a:rPr dirty="0" sz="2250">
                <a:latin typeface="Gothic Uralic"/>
                <a:cs typeface="Gothic Uralic"/>
              </a:rPr>
              <a:t>меньше</a:t>
            </a:r>
            <a:r>
              <a:rPr dirty="0" sz="2250" spc="20">
                <a:latin typeface="Gothic Uralic"/>
                <a:cs typeface="Gothic Uralic"/>
              </a:rPr>
              <a:t> </a:t>
            </a:r>
            <a:r>
              <a:rPr dirty="0" sz="2250" spc="-105">
                <a:latin typeface="Gothic Uralic"/>
                <a:cs typeface="Gothic Uralic"/>
              </a:rPr>
              <a:t>стресса</a:t>
            </a:r>
            <a:r>
              <a:rPr dirty="0" sz="2250" spc="30">
                <a:latin typeface="Gothic Uralic"/>
                <a:cs typeface="Gothic Uralic"/>
              </a:rPr>
              <a:t> </a:t>
            </a:r>
            <a:r>
              <a:rPr dirty="0" sz="2250" spc="-50">
                <a:latin typeface="Gothic Uralic"/>
                <a:cs typeface="Gothic Uralic"/>
              </a:rPr>
              <a:t>и </a:t>
            </a:r>
            <a:r>
              <a:rPr dirty="0" sz="2250" spc="-10">
                <a:latin typeface="Gothic Uralic"/>
                <a:cs typeface="Gothic Uralic"/>
              </a:rPr>
              <a:t>быстрее </a:t>
            </a:r>
            <a:r>
              <a:rPr dirty="0" sz="2250">
                <a:latin typeface="Gothic Uralic"/>
                <a:cs typeface="Gothic Uralic"/>
              </a:rPr>
              <a:t>восстанавливаются</a:t>
            </a:r>
            <a:r>
              <a:rPr dirty="0" sz="2250" spc="165">
                <a:latin typeface="Gothic Uralic"/>
                <a:cs typeface="Gothic Uralic"/>
              </a:rPr>
              <a:t> </a:t>
            </a:r>
            <a:r>
              <a:rPr dirty="0" sz="2250" spc="-25">
                <a:latin typeface="Gothic Uralic"/>
                <a:cs typeface="Gothic Uralic"/>
              </a:rPr>
              <a:t>после </a:t>
            </a:r>
            <a:r>
              <a:rPr dirty="0" sz="2250">
                <a:latin typeface="Gothic Uralic"/>
                <a:cs typeface="Gothic Uralic"/>
              </a:rPr>
              <a:t>стрессовых</a:t>
            </a:r>
            <a:r>
              <a:rPr dirty="0" sz="2250" spc="-3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ситуаций.</a:t>
            </a:r>
            <a:endParaRPr sz="2250">
              <a:latin typeface="Gothic Uralic"/>
              <a:cs typeface="Gothic Ural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86020" y="5874420"/>
            <a:ext cx="3794760" cy="257175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84"/>
              </a:spcBef>
            </a:pPr>
            <a:r>
              <a:rPr dirty="0" sz="2250">
                <a:latin typeface="Gothic Uralic"/>
                <a:cs typeface="Gothic Uralic"/>
              </a:rPr>
              <a:t>Программы</a:t>
            </a:r>
            <a:r>
              <a:rPr dirty="0" sz="2250" spc="-4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социальной </a:t>
            </a:r>
            <a:r>
              <a:rPr dirty="0" sz="2250">
                <a:latin typeface="Gothic Uralic"/>
                <a:cs typeface="Gothic Uralic"/>
              </a:rPr>
              <a:t>поддержки</a:t>
            </a:r>
            <a:r>
              <a:rPr dirty="0" sz="2250" spc="-60">
                <a:latin typeface="Gothic Uralic"/>
                <a:cs typeface="Gothic Uralic"/>
              </a:rPr>
              <a:t> </a:t>
            </a:r>
            <a:r>
              <a:rPr dirty="0" sz="2250" spc="65">
                <a:latin typeface="Gothic Uralic"/>
                <a:cs typeface="Gothic Uralic"/>
              </a:rPr>
              <a:t>для</a:t>
            </a:r>
            <a:r>
              <a:rPr dirty="0" sz="2250" spc="-5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ветеранов </a:t>
            </a:r>
            <a:r>
              <a:rPr dirty="0" sz="2250">
                <a:latin typeface="Gothic Uralic"/>
                <a:cs typeface="Gothic Uralic"/>
              </a:rPr>
              <a:t>направлены</a:t>
            </a:r>
            <a:r>
              <a:rPr dirty="0" sz="2250" spc="70">
                <a:latin typeface="Gothic Uralic"/>
                <a:cs typeface="Gothic Uralic"/>
              </a:rPr>
              <a:t> </a:t>
            </a:r>
            <a:r>
              <a:rPr dirty="0" sz="2250" spc="-25">
                <a:latin typeface="Gothic Uralic"/>
                <a:cs typeface="Gothic Uralic"/>
              </a:rPr>
              <a:t>на предоставление</a:t>
            </a:r>
            <a:r>
              <a:rPr dirty="0" sz="2250" spc="-6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помощи ветеранам</a:t>
            </a:r>
            <a:r>
              <a:rPr dirty="0" sz="2250" spc="-130">
                <a:latin typeface="Gothic Uralic"/>
                <a:cs typeface="Gothic Uralic"/>
              </a:rPr>
              <a:t> </a:t>
            </a:r>
            <a:r>
              <a:rPr dirty="0" sz="2250" spc="-50">
                <a:latin typeface="Gothic Uralic"/>
                <a:cs typeface="Gothic Uralic"/>
              </a:rPr>
              <a:t>с </a:t>
            </a:r>
            <a:r>
              <a:rPr dirty="0" sz="2250" spc="-10">
                <a:latin typeface="Gothic Uralic"/>
                <a:cs typeface="Gothic Uralic"/>
              </a:rPr>
              <a:t>посттравматическим стрессовым </a:t>
            </a:r>
            <a:r>
              <a:rPr dirty="0" sz="2250" spc="-30">
                <a:latin typeface="Gothic Uralic"/>
                <a:cs typeface="Gothic Uralic"/>
              </a:rPr>
              <a:t>расстройством</a:t>
            </a:r>
            <a:r>
              <a:rPr dirty="0" sz="2250" spc="-45">
                <a:latin typeface="Gothic Uralic"/>
                <a:cs typeface="Gothic Uralic"/>
              </a:rPr>
              <a:t> </a:t>
            </a:r>
            <a:r>
              <a:rPr dirty="0" sz="2250" spc="50">
                <a:latin typeface="Gothic Uralic"/>
                <a:cs typeface="Gothic Uralic"/>
              </a:rPr>
              <a:t>(ПТСР).</a:t>
            </a:r>
            <a:endParaRPr sz="2250">
              <a:latin typeface="Gothic Uralic"/>
              <a:cs typeface="Gothic Ural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20859" y="5874420"/>
            <a:ext cx="3797935" cy="257175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84"/>
              </a:spcBef>
            </a:pPr>
            <a:r>
              <a:rPr dirty="0" sz="2250" spc="55">
                <a:latin typeface="Gothic Uralic"/>
                <a:cs typeface="Gothic Uralic"/>
              </a:rPr>
              <a:t>Влияние</a:t>
            </a:r>
            <a:r>
              <a:rPr dirty="0" sz="2250" spc="2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социальной </a:t>
            </a:r>
            <a:r>
              <a:rPr dirty="0" sz="2250" spc="55">
                <a:latin typeface="Gothic Uralic"/>
                <a:cs typeface="Gothic Uralic"/>
              </a:rPr>
              <a:t>изоляции</a:t>
            </a:r>
            <a:r>
              <a:rPr dirty="0" sz="2250" spc="-5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на</a:t>
            </a:r>
            <a:r>
              <a:rPr dirty="0" sz="2250" spc="-5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стресс: </a:t>
            </a:r>
            <a:r>
              <a:rPr dirty="0" sz="2250">
                <a:latin typeface="Gothic Uralic"/>
                <a:cs typeface="Gothic Uralic"/>
              </a:rPr>
              <a:t>социальная</a:t>
            </a:r>
            <a:r>
              <a:rPr dirty="0" sz="2250" spc="-35">
                <a:latin typeface="Gothic Uralic"/>
                <a:cs typeface="Gothic Uralic"/>
              </a:rPr>
              <a:t> </a:t>
            </a:r>
            <a:r>
              <a:rPr dirty="0" sz="2250" spc="85">
                <a:latin typeface="Gothic Uralic"/>
                <a:cs typeface="Gothic Uralic"/>
              </a:rPr>
              <a:t>изоляция</a:t>
            </a:r>
            <a:r>
              <a:rPr dirty="0" sz="2250" spc="-35">
                <a:latin typeface="Gothic Uralic"/>
                <a:cs typeface="Gothic Uralic"/>
              </a:rPr>
              <a:t> </a:t>
            </a:r>
            <a:r>
              <a:rPr dirty="0" sz="2250" spc="-50">
                <a:latin typeface="Gothic Uralic"/>
                <a:cs typeface="Gothic Uralic"/>
              </a:rPr>
              <a:t>и </a:t>
            </a:r>
            <a:r>
              <a:rPr dirty="0" sz="2250" spc="70">
                <a:latin typeface="Gothic Uralic"/>
                <a:cs typeface="Gothic Uralic"/>
              </a:rPr>
              <a:t>отсутствие</a:t>
            </a:r>
            <a:r>
              <a:rPr dirty="0" sz="2250" spc="50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поддержки </a:t>
            </a:r>
            <a:r>
              <a:rPr dirty="0" sz="2250" spc="114">
                <a:latin typeface="Gothic Uralic"/>
                <a:cs typeface="Gothic Uralic"/>
              </a:rPr>
              <a:t>могут</a:t>
            </a:r>
            <a:r>
              <a:rPr dirty="0" sz="2250" spc="15">
                <a:latin typeface="Gothic Uralic"/>
                <a:cs typeface="Gothic Uralic"/>
              </a:rPr>
              <a:t> </a:t>
            </a:r>
            <a:r>
              <a:rPr dirty="0" sz="2250" spc="50">
                <a:latin typeface="Gothic Uralic"/>
                <a:cs typeface="Gothic Uralic"/>
              </a:rPr>
              <a:t>значительно </a:t>
            </a:r>
            <a:r>
              <a:rPr dirty="0" sz="2250" spc="65">
                <a:latin typeface="Gothic Uralic"/>
                <a:cs typeface="Gothic Uralic"/>
              </a:rPr>
              <a:t>усилить</a:t>
            </a:r>
            <a:r>
              <a:rPr dirty="0" sz="2250" spc="-15">
                <a:latin typeface="Gothic Uralic"/>
                <a:cs typeface="Gothic Uralic"/>
              </a:rPr>
              <a:t> </a:t>
            </a:r>
            <a:r>
              <a:rPr dirty="0" sz="2250" spc="-75">
                <a:latin typeface="Gothic Uralic"/>
                <a:cs typeface="Gothic Uralic"/>
              </a:rPr>
              <a:t>стресс</a:t>
            </a:r>
            <a:r>
              <a:rPr dirty="0" sz="2250">
                <a:latin typeface="Gothic Uralic"/>
                <a:cs typeface="Gothic Uralic"/>
              </a:rPr>
              <a:t> </a:t>
            </a:r>
            <a:r>
              <a:rPr dirty="0" sz="2250" spc="-50">
                <a:latin typeface="Gothic Uralic"/>
                <a:cs typeface="Gothic Uralic"/>
              </a:rPr>
              <a:t>и </a:t>
            </a:r>
            <a:r>
              <a:rPr dirty="0" sz="2250">
                <a:latin typeface="Gothic Uralic"/>
                <a:cs typeface="Gothic Uralic"/>
              </a:rPr>
              <a:t>привести</a:t>
            </a:r>
            <a:r>
              <a:rPr dirty="0" sz="2250" spc="90">
                <a:latin typeface="Gothic Uralic"/>
                <a:cs typeface="Gothic Uralic"/>
              </a:rPr>
              <a:t> </a:t>
            </a:r>
            <a:r>
              <a:rPr dirty="0" sz="2250" spc="175">
                <a:latin typeface="Gothic Uralic"/>
                <a:cs typeface="Gothic Uralic"/>
              </a:rPr>
              <a:t>к</a:t>
            </a:r>
            <a:r>
              <a:rPr dirty="0" sz="2250" spc="9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развитию </a:t>
            </a:r>
            <a:r>
              <a:rPr dirty="0" sz="2250">
                <a:latin typeface="Gothic Uralic"/>
                <a:cs typeface="Gothic Uralic"/>
              </a:rPr>
              <a:t>психических</a:t>
            </a:r>
            <a:r>
              <a:rPr dirty="0" sz="2250" spc="150">
                <a:latin typeface="Gothic Uralic"/>
                <a:cs typeface="Gothic Uralic"/>
              </a:rPr>
              <a:t> </a:t>
            </a:r>
            <a:r>
              <a:rPr dirty="0" sz="2250" spc="-20">
                <a:latin typeface="Gothic Uralic"/>
                <a:cs typeface="Gothic Uralic"/>
              </a:rPr>
              <a:t>расстройств.</a:t>
            </a:r>
            <a:endParaRPr sz="2250">
              <a:latin typeface="Gothic Uralic"/>
              <a:cs typeface="Gothic Ural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855700" y="5874420"/>
            <a:ext cx="3787140" cy="351472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390"/>
              </a:spcBef>
            </a:pPr>
            <a:r>
              <a:rPr dirty="0" sz="2250" spc="55">
                <a:latin typeface="Gothic Uralic"/>
                <a:cs typeface="Gothic Uralic"/>
              </a:rPr>
              <a:t>Роль</a:t>
            </a:r>
            <a:r>
              <a:rPr dirty="0" sz="2250" spc="9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социальных</a:t>
            </a:r>
            <a:r>
              <a:rPr dirty="0" sz="2250" spc="95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сетей</a:t>
            </a:r>
            <a:r>
              <a:rPr dirty="0" sz="2250" spc="90">
                <a:latin typeface="Gothic Uralic"/>
                <a:cs typeface="Gothic Uralic"/>
              </a:rPr>
              <a:t> </a:t>
            </a:r>
            <a:r>
              <a:rPr dirty="0" sz="2250" spc="150">
                <a:latin typeface="Gothic Uralic"/>
                <a:cs typeface="Gothic Uralic"/>
              </a:rPr>
              <a:t>в </a:t>
            </a:r>
            <a:r>
              <a:rPr dirty="0" sz="2250" spc="-45">
                <a:latin typeface="Gothic Uralic"/>
                <a:cs typeface="Gothic Uralic"/>
              </a:rPr>
              <a:t>преодолении</a:t>
            </a:r>
            <a:r>
              <a:rPr dirty="0" sz="2250" spc="-5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стресса: </a:t>
            </a:r>
            <a:r>
              <a:rPr dirty="0" sz="2250">
                <a:latin typeface="Gothic Uralic"/>
                <a:cs typeface="Gothic Uralic"/>
              </a:rPr>
              <a:t>несмотря</a:t>
            </a:r>
            <a:r>
              <a:rPr dirty="0" sz="2250" spc="1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на</a:t>
            </a:r>
            <a:r>
              <a:rPr dirty="0" sz="2250" spc="10">
                <a:latin typeface="Gothic Uralic"/>
                <a:cs typeface="Gothic Uralic"/>
              </a:rPr>
              <a:t> </a:t>
            </a:r>
            <a:r>
              <a:rPr dirty="0" sz="2250" spc="130">
                <a:latin typeface="Gothic Uralic"/>
                <a:cs typeface="Gothic Uralic"/>
              </a:rPr>
              <a:t>то</a:t>
            </a:r>
            <a:r>
              <a:rPr dirty="0" sz="2250" spc="15">
                <a:latin typeface="Gothic Uralic"/>
                <a:cs typeface="Gothic Uralic"/>
              </a:rPr>
              <a:t> </a:t>
            </a:r>
            <a:r>
              <a:rPr dirty="0" sz="2250" spc="114">
                <a:latin typeface="Gothic Uralic"/>
                <a:cs typeface="Gothic Uralic"/>
              </a:rPr>
              <a:t>что </a:t>
            </a:r>
            <a:r>
              <a:rPr dirty="0" sz="2250">
                <a:latin typeface="Gothic Uralic"/>
                <a:cs typeface="Gothic Uralic"/>
              </a:rPr>
              <a:t>некоторые</a:t>
            </a:r>
            <a:r>
              <a:rPr dirty="0" sz="2250" spc="229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исследования </a:t>
            </a:r>
            <a:r>
              <a:rPr dirty="0" sz="2250" spc="70">
                <a:latin typeface="Gothic Uralic"/>
                <a:cs typeface="Gothic Uralic"/>
              </a:rPr>
              <a:t>указывают</a:t>
            </a:r>
            <a:r>
              <a:rPr dirty="0" sz="2250" spc="-5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на</a:t>
            </a:r>
            <a:r>
              <a:rPr dirty="0" sz="2250" spc="-45">
                <a:latin typeface="Gothic Uralic"/>
                <a:cs typeface="Gothic Uralic"/>
              </a:rPr>
              <a:t> </a:t>
            </a:r>
            <a:r>
              <a:rPr dirty="0" sz="2250" spc="60">
                <a:latin typeface="Gothic Uralic"/>
                <a:cs typeface="Gothic Uralic"/>
              </a:rPr>
              <a:t>негативные </a:t>
            </a:r>
            <a:r>
              <a:rPr dirty="0" sz="2250">
                <a:latin typeface="Gothic Uralic"/>
                <a:cs typeface="Gothic Uralic"/>
              </a:rPr>
              <a:t>последствия</a:t>
            </a:r>
            <a:r>
              <a:rPr dirty="0" sz="2250" spc="22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чрезмерного использования </a:t>
            </a:r>
            <a:r>
              <a:rPr dirty="0" sz="2250">
                <a:latin typeface="Gothic Uralic"/>
                <a:cs typeface="Gothic Uralic"/>
              </a:rPr>
              <a:t>социальных</a:t>
            </a:r>
            <a:r>
              <a:rPr dirty="0" sz="2250" spc="125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сетей,</a:t>
            </a:r>
            <a:r>
              <a:rPr dirty="0" sz="2250" spc="135">
                <a:latin typeface="Gothic Uralic"/>
                <a:cs typeface="Gothic Uralic"/>
              </a:rPr>
              <a:t> </a:t>
            </a:r>
            <a:r>
              <a:rPr dirty="0" sz="2250" spc="-25">
                <a:latin typeface="Gothic Uralic"/>
                <a:cs typeface="Gothic Uralic"/>
              </a:rPr>
              <a:t>они </a:t>
            </a:r>
            <a:r>
              <a:rPr dirty="0" sz="2250" spc="75">
                <a:latin typeface="Gothic Uralic"/>
                <a:cs typeface="Gothic Uralic"/>
              </a:rPr>
              <a:t>также</a:t>
            </a:r>
            <a:r>
              <a:rPr dirty="0" sz="2250" spc="20">
                <a:latin typeface="Gothic Uralic"/>
                <a:cs typeface="Gothic Uralic"/>
              </a:rPr>
              <a:t> </a:t>
            </a:r>
            <a:r>
              <a:rPr dirty="0" sz="2250" spc="114">
                <a:latin typeface="Gothic Uralic"/>
                <a:cs typeface="Gothic Uralic"/>
              </a:rPr>
              <a:t>могут</a:t>
            </a:r>
            <a:r>
              <a:rPr dirty="0" sz="2250" spc="25">
                <a:latin typeface="Gothic Uralic"/>
                <a:cs typeface="Gothic Uralic"/>
              </a:rPr>
              <a:t> </a:t>
            </a:r>
            <a:r>
              <a:rPr dirty="0" sz="2250" spc="95">
                <a:latin typeface="Gothic Uralic"/>
                <a:cs typeface="Gothic Uralic"/>
              </a:rPr>
              <a:t>служить </a:t>
            </a:r>
            <a:r>
              <a:rPr dirty="0" sz="2250">
                <a:latin typeface="Gothic Uralic"/>
                <a:cs typeface="Gothic Uralic"/>
              </a:rPr>
              <a:t>источником</a:t>
            </a:r>
            <a:r>
              <a:rPr dirty="0" sz="2250" spc="415">
                <a:latin typeface="Gothic Uralic"/>
                <a:cs typeface="Gothic Uralic"/>
              </a:rPr>
              <a:t> </a:t>
            </a:r>
            <a:r>
              <a:rPr dirty="0" sz="2250" spc="-10">
                <a:latin typeface="Gothic Uralic"/>
                <a:cs typeface="Gothic Uralic"/>
              </a:rPr>
              <a:t>социальной </a:t>
            </a:r>
            <a:r>
              <a:rPr dirty="0" sz="2250">
                <a:latin typeface="Gothic Uralic"/>
                <a:cs typeface="Gothic Uralic"/>
              </a:rPr>
              <a:t>поддержки</a:t>
            </a:r>
            <a:r>
              <a:rPr dirty="0" sz="2250" spc="-40">
                <a:latin typeface="Gothic Uralic"/>
                <a:cs typeface="Gothic Uralic"/>
              </a:rPr>
              <a:t> </a:t>
            </a:r>
            <a:r>
              <a:rPr dirty="0" sz="2250">
                <a:latin typeface="Gothic Uralic"/>
                <a:cs typeface="Gothic Uralic"/>
              </a:rPr>
              <a:t>и</a:t>
            </a:r>
            <a:r>
              <a:rPr dirty="0" sz="2250" spc="-35">
                <a:latin typeface="Gothic Uralic"/>
                <a:cs typeface="Gothic Uralic"/>
              </a:rPr>
              <a:t> </a:t>
            </a:r>
            <a:r>
              <a:rPr dirty="0" sz="2250" spc="55">
                <a:latin typeface="Gothic Uralic"/>
                <a:cs typeface="Gothic Uralic"/>
              </a:rPr>
              <a:t>помогать</a:t>
            </a:r>
            <a:r>
              <a:rPr dirty="0" sz="2250" spc="-35">
                <a:latin typeface="Gothic Uralic"/>
                <a:cs typeface="Gothic Uralic"/>
              </a:rPr>
              <a:t> </a:t>
            </a:r>
            <a:r>
              <a:rPr dirty="0" sz="2250" spc="70">
                <a:latin typeface="Gothic Uralic"/>
                <a:cs typeface="Gothic Uralic"/>
              </a:rPr>
              <a:t>в.</a:t>
            </a:r>
            <a:endParaRPr sz="225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Шуайнат Хатипова</dc:creator>
  <cp:keywords>DAGdIlQwi84,BAGXrndbYGA,0</cp:keywords>
  <dc:title>Причины и стратегии преодолени.pptx</dc:title>
  <dcterms:created xsi:type="dcterms:W3CDTF">2025-01-29T19:51:23Z</dcterms:created>
  <dcterms:modified xsi:type="dcterms:W3CDTF">2025-01-29T19:51:23Z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Creator">
    <vt:lpwstr>Canva</vt:lpwstr>
  </property>
  <property fmtid="{D5CDD505-2E9C-101B-9397-08002B2CF9AE}" pid="4" name="LastSaved">
    <vt:filetime>2025-01-29T00:00:00Z</vt:filetime>
  </property>
  <property fmtid="{D5CDD505-2E9C-101B-9397-08002B2CF9AE}" pid="5" name="Producer">
    <vt:lpwstr>3-Heights(TM) PDF Security Shell 4.8.25.2 (http://www.pdf-tools.com)</vt:lpwstr>
  </property>
</Properties>
</file>