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4" r:id="rId3"/>
    <p:sldId id="267" r:id="rId4"/>
    <p:sldId id="263" r:id="rId5"/>
    <p:sldId id="266" r:id="rId6"/>
    <p:sldId id="262" r:id="rId7"/>
    <p:sldId id="268" r:id="rId8"/>
    <p:sldId id="269" r:id="rId9"/>
    <p:sldId id="270" r:id="rId10"/>
    <p:sldId id="271" r:id="rId11"/>
    <p:sldId id="272" r:id="rId12"/>
    <p:sldId id="273" r:id="rId13"/>
    <p:sldId id="258" r:id="rId14"/>
    <p:sldId id="257" r:id="rId15"/>
    <p:sldId id="259" r:id="rId16"/>
    <p:sldId id="274" r:id="rId17"/>
    <p:sldId id="275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631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36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7F695-5AE4-4536-B67E-D810BE13B9A9}" type="datetimeFigureOut">
              <a:rPr lang="ru-RU"/>
              <a:pPr>
                <a:defRPr/>
              </a:pPr>
              <a:t>26.10.2013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E2C1D-B44C-4107-A64A-C03C3363EA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292DD-1D6F-4DE6-92FC-95BC709C122F}" type="datetimeFigureOut">
              <a:rPr lang="ru-RU"/>
              <a:pPr>
                <a:defRPr/>
              </a:pPr>
              <a:t>26.10.2013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FD159-1F3F-44EF-8D2E-BE133396B9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8B15B-F76A-4A30-8A73-D1D00EC20613}" type="datetimeFigureOut">
              <a:rPr lang="ru-RU"/>
              <a:pPr>
                <a:defRPr/>
              </a:pPr>
              <a:t>26.10.2013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D7AA1-EDB5-4B25-96F1-DAFB02E930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202C4-F875-4730-A6C5-C24BEDE2B706}" type="datetimeFigureOut">
              <a:rPr lang="ru-RU"/>
              <a:pPr>
                <a:defRPr/>
              </a:pPr>
              <a:t>26.10.2013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56F88-1C7D-4A91-BFC0-1C37B42DBE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0D787-3EDE-4447-BCAA-D4B051F590D6}" type="datetimeFigureOut">
              <a:rPr lang="ru-RU"/>
              <a:pPr>
                <a:defRPr/>
              </a:pPr>
              <a:t>26.10.2013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E7E28-073C-44D7-82B4-616A0E504E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C7BD7-66E5-42CC-B5B6-A6C1EC409980}" type="datetimeFigureOut">
              <a:rPr lang="ru-RU"/>
              <a:pPr>
                <a:defRPr/>
              </a:pPr>
              <a:t>26.10.2013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1EC33-2BA7-4160-BDF1-1A1776378D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9C02E-6A5D-41B6-A5AA-AB275F744048}" type="datetimeFigureOut">
              <a:rPr lang="ru-RU"/>
              <a:pPr>
                <a:defRPr/>
              </a:pPr>
              <a:t>26.10.2013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62D72-E01B-4F6E-9672-74D3EF5C2C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3ACCB-DBB4-4C1A-8D92-4CD5B3BF0747}" type="datetimeFigureOut">
              <a:rPr lang="ru-RU"/>
              <a:pPr>
                <a:defRPr/>
              </a:pPr>
              <a:t>26.10.2013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020A6-7DFC-4191-B172-6195CD1C79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6DA91-85C1-4348-B0FC-F7572F64BAA0}" type="datetimeFigureOut">
              <a:rPr lang="ru-RU"/>
              <a:pPr>
                <a:defRPr/>
              </a:pPr>
              <a:t>26.10.2013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DBA33-316F-4D9F-8A15-098DE2879A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EB6EA-1CC9-40D9-B47B-0FB74727FD55}" type="datetimeFigureOut">
              <a:rPr lang="ru-RU"/>
              <a:pPr>
                <a:defRPr/>
              </a:pPr>
              <a:t>26.10.2013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0E537-5182-44A4-833B-CEFF8D4C1E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0FBC6-0CF2-498D-8F25-1F4D212EE707}" type="datetimeFigureOut">
              <a:rPr lang="ru-RU"/>
              <a:pPr>
                <a:defRPr/>
              </a:pPr>
              <a:t>26.10.2013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D752F-3ACE-4A42-84F1-2AA8058A3F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93EBDD0-0497-4E00-8F8A-1A507C2ACEE6}" type="datetimeFigureOut">
              <a:rPr lang="ru-RU"/>
              <a:pPr>
                <a:defRPr/>
              </a:pPr>
              <a:t>26.10.2013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DBEBAD7-C17E-479E-88E9-91650AA501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5" r:id="rId3"/>
    <p:sldLayoutId id="2147483682" r:id="rId4"/>
    <p:sldLayoutId id="2147483681" r:id="rId5"/>
    <p:sldLayoutId id="2147483680" r:id="rId6"/>
    <p:sldLayoutId id="2147483679" r:id="rId7"/>
    <p:sldLayoutId id="2147483678" r:id="rId8"/>
    <p:sldLayoutId id="2147483686" r:id="rId9"/>
    <p:sldLayoutId id="2147483677" r:id="rId10"/>
    <p:sldLayoutId id="214748367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179388" y="1511300"/>
            <a:ext cx="89646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4000" i="1"/>
              <a:t>«Здоровые зубы - каждому любы!</a:t>
            </a:r>
            <a:r>
              <a:rPr lang="ru-RU" sz="4000"/>
              <a:t>»</a:t>
            </a:r>
          </a:p>
        </p:txBody>
      </p:sp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2205038"/>
            <a:ext cx="4386262" cy="45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>
          <a:xfrm>
            <a:off x="684213" y="1052513"/>
            <a:ext cx="8229600" cy="936625"/>
          </a:xfrm>
        </p:spPr>
        <p:txBody>
          <a:bodyPr/>
          <a:lstStyle/>
          <a:p>
            <a:r>
              <a:rPr lang="ru-RU" sz="4600" smtClean="0"/>
              <a:t>6. </a:t>
            </a:r>
            <a:r>
              <a:rPr lang="ru-RU" sz="4600" u="sng" smtClean="0"/>
              <a:t>Каждые полгода нужно проверяться у стоматолога</a:t>
            </a:r>
            <a:r>
              <a:rPr lang="ru-RU" sz="4600" smtClean="0"/>
              <a:t>. </a:t>
            </a: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2276475"/>
            <a:ext cx="5905500" cy="447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>
          <a:xfrm>
            <a:off x="457200" y="1052513"/>
            <a:ext cx="8291513" cy="1655762"/>
          </a:xfrm>
        </p:spPr>
        <p:txBody>
          <a:bodyPr/>
          <a:lstStyle/>
          <a:p>
            <a:r>
              <a:rPr lang="ru-RU" sz="4600" smtClean="0"/>
              <a:t>7. </a:t>
            </a:r>
            <a:r>
              <a:rPr lang="ru-RU" sz="4600" u="sng" smtClean="0"/>
              <a:t>Уделяйте внимание правильному выбору щетки и пасты для ухода за зубами</a:t>
            </a:r>
            <a:r>
              <a:rPr lang="ru-RU" sz="4600" smtClean="0"/>
              <a:t> </a:t>
            </a: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75025"/>
            <a:ext cx="5148263" cy="348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14925" y="3716338"/>
            <a:ext cx="402907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>
          <a:xfrm>
            <a:off x="457200" y="836613"/>
            <a:ext cx="8362950" cy="1655762"/>
          </a:xfrm>
        </p:spPr>
        <p:txBody>
          <a:bodyPr/>
          <a:lstStyle/>
          <a:p>
            <a:r>
              <a:rPr lang="ru-RU" sz="4600" smtClean="0"/>
              <a:t>8. </a:t>
            </a:r>
            <a:r>
              <a:rPr lang="ru-RU" sz="4600" u="sng" smtClean="0"/>
              <a:t>Хорошо мойте щетку после чистки зубов и регулярно меняйте ее.</a:t>
            </a:r>
            <a:r>
              <a:rPr lang="ru-RU" sz="4600" smtClean="0"/>
              <a:t> </a:t>
            </a:r>
          </a:p>
        </p:txBody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>
          <a:xfrm>
            <a:off x="457200" y="2492375"/>
            <a:ext cx="8229600" cy="3832225"/>
          </a:xfrm>
        </p:spPr>
        <p:txBody>
          <a:bodyPr/>
          <a:lstStyle/>
          <a:p>
            <a:r>
              <a:rPr lang="ru-RU" b="1" smtClean="0">
                <a:solidFill>
                  <a:srgbClr val="09631E"/>
                </a:solidFill>
              </a:rPr>
              <a:t>Щетку следует хорошо промывать и стряхивать, чтобы она была чистой и сухой.</a:t>
            </a:r>
          </a:p>
          <a:p>
            <a:r>
              <a:rPr lang="ru-RU" b="1" smtClean="0">
                <a:solidFill>
                  <a:srgbClr val="09631E"/>
                </a:solidFill>
              </a:rPr>
              <a:t>Каждые три месяца щетку лучше всего менять на новую. </a:t>
            </a:r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25" y="4292600"/>
            <a:ext cx="28575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8538" y="3860800"/>
            <a:ext cx="2808287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357188" y="714375"/>
            <a:ext cx="7900987" cy="857250"/>
          </a:xfrm>
        </p:spPr>
        <p:txBody>
          <a:bodyPr/>
          <a:lstStyle/>
          <a:p>
            <a:r>
              <a:rPr lang="ru-RU" smtClean="0"/>
              <a:t>       Правильное  питание</a:t>
            </a:r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4479925"/>
          </a:xfrm>
        </p:spPr>
        <p:txBody>
          <a:bodyPr/>
          <a:lstStyle/>
          <a:p>
            <a:r>
              <a:rPr lang="ru-RU" sz="3200" b="1" smtClean="0">
                <a:solidFill>
                  <a:srgbClr val="09631E"/>
                </a:solidFill>
              </a:rPr>
              <a:t>Все знают, что зубам необходим кальций и фосфор. Поэтому полезно есть молочные продукты, рыбу, сырые овощи, фрукты и зелень. 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75" y="3933825"/>
            <a:ext cx="2659063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2484438" y="704850"/>
            <a:ext cx="3240087" cy="1143000"/>
          </a:xfrm>
        </p:spPr>
        <p:txBody>
          <a:bodyPr/>
          <a:lstStyle/>
          <a:p>
            <a:r>
              <a:rPr lang="ru-RU" smtClean="0"/>
              <a:t>Питание  </a:t>
            </a:r>
          </a:p>
        </p:txBody>
      </p:sp>
      <p:sp>
        <p:nvSpPr>
          <p:cNvPr id="1433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smtClean="0">
                <a:solidFill>
                  <a:srgbClr val="09631E"/>
                </a:solidFill>
              </a:rPr>
              <a:t>Сахар и другие рафинированные сладости зубы не любят, потому что после употребления крахмалов и сахаров в крови начинает циркулировать молочная кислота, разрушающая зубы изнутри. 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0425" y="3716338"/>
            <a:ext cx="2747963" cy="314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428625" y="500063"/>
            <a:ext cx="8229600" cy="1143000"/>
          </a:xfrm>
        </p:spPr>
        <p:txBody>
          <a:bodyPr/>
          <a:lstStyle/>
          <a:p>
            <a:r>
              <a:rPr lang="ru-RU" b="1" smtClean="0"/>
              <a:t>Уход  за  зубами</a:t>
            </a:r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457200" y="1557338"/>
            <a:ext cx="8229600" cy="4767262"/>
          </a:xfrm>
        </p:spPr>
        <p:txBody>
          <a:bodyPr/>
          <a:lstStyle/>
          <a:p>
            <a:r>
              <a:rPr lang="ru-RU" sz="3200" b="1" smtClean="0">
                <a:solidFill>
                  <a:srgbClr val="09631E"/>
                </a:solidFill>
              </a:rPr>
              <a:t>Ежедневно утром и вечером чисти зубы (по 2-3 минуты)!                                                                                                                                     </a:t>
            </a:r>
          </a:p>
          <a:p>
            <a:r>
              <a:rPr lang="ru-RU" sz="3200" b="1" smtClean="0">
                <a:solidFill>
                  <a:srgbClr val="09631E"/>
                </a:solidFill>
              </a:rPr>
              <a:t>Ешь продукты, богатые кальцием (молоко, творог и пр.)</a:t>
            </a:r>
          </a:p>
          <a:p>
            <a:r>
              <a:rPr lang="ru-RU" sz="3200" b="1" smtClean="0">
                <a:solidFill>
                  <a:srgbClr val="09631E"/>
                </a:solidFill>
              </a:rPr>
              <a:t>Не подвергай зубы чрезмерной нагрузке: не грызи зубами семечки и орехи, не перекусывай толстые прочные нитки!</a:t>
            </a:r>
          </a:p>
          <a:p>
            <a:r>
              <a:rPr lang="ru-RU" sz="3200" b="1" smtClean="0">
                <a:solidFill>
                  <a:srgbClr val="09631E"/>
                </a:solidFill>
              </a:rPr>
              <a:t>Поласкай рот после еды!</a:t>
            </a:r>
          </a:p>
          <a:p>
            <a:endParaRPr lang="ru-RU" sz="3200" b="1" smtClean="0">
              <a:solidFill>
                <a:srgbClr val="09631E"/>
              </a:solidFill>
            </a:endParaRPr>
          </a:p>
          <a:p>
            <a:endParaRPr lang="ru-RU" sz="3200" b="1" smtClean="0">
              <a:solidFill>
                <a:srgbClr val="09631E"/>
              </a:solidFill>
            </a:endParaRPr>
          </a:p>
          <a:p>
            <a:endParaRPr lang="ru-RU" sz="3200" b="1" smtClean="0">
              <a:solidFill>
                <a:srgbClr val="09631E"/>
              </a:solidFill>
            </a:endParaRPr>
          </a:p>
          <a:p>
            <a:endParaRPr lang="ru-RU" sz="3200" b="1" smtClean="0">
              <a:solidFill>
                <a:srgbClr val="09631E"/>
              </a:solidFill>
            </a:endParaRPr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/>
          </p:cNvSpPr>
          <p:nvPr>
            <p:ph type="body" idx="1"/>
          </p:nvPr>
        </p:nvSpPr>
        <p:spPr>
          <a:xfrm>
            <a:off x="457200" y="765175"/>
            <a:ext cx="8229600" cy="5559425"/>
          </a:xfrm>
        </p:spPr>
        <p:txBody>
          <a:bodyPr/>
          <a:lstStyle/>
          <a:p>
            <a:r>
              <a:rPr lang="ru-RU" sz="3200" b="1" smtClean="0">
                <a:solidFill>
                  <a:srgbClr val="09631E"/>
                </a:solidFill>
              </a:rPr>
              <a:t>Хороший результат даёт применение жевательной резинки без сахара.  Но при этом необходимо помнить, что жевательную резинку после еды можно жевать не более 10 минут.</a:t>
            </a: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3863975"/>
            <a:ext cx="5400675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>
          <a:xfrm>
            <a:off x="1331913" y="1125538"/>
            <a:ext cx="6624637" cy="1655762"/>
          </a:xfrm>
        </p:spPr>
        <p:txBody>
          <a:bodyPr/>
          <a:lstStyle/>
          <a:p>
            <a:r>
              <a:rPr lang="ru-RU" sz="6600" b="1" i="1" smtClean="0"/>
              <a:t>Берегите зубы!!!</a:t>
            </a:r>
          </a:p>
        </p:txBody>
      </p:sp>
      <p:sp>
        <p:nvSpPr>
          <p:cNvPr id="35843" name="Rectangle 3"/>
          <p:cNvSpPr>
            <a:spLocks noGrp="1"/>
          </p:cNvSpPr>
          <p:nvPr>
            <p:ph type="body" idx="1"/>
          </p:nvPr>
        </p:nvSpPr>
        <p:spPr>
          <a:xfrm>
            <a:off x="179388" y="1844675"/>
            <a:ext cx="9361487" cy="4389438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ru-RU" sz="7200" smtClean="0"/>
          </a:p>
          <a:p>
            <a:pPr>
              <a:buFont typeface="Wingdings 2" pitchFamily="18" charset="2"/>
              <a:buNone/>
            </a:pPr>
            <a:r>
              <a:rPr lang="ru-RU" sz="8000" smtClean="0">
                <a:solidFill>
                  <a:srgbClr val="09631E"/>
                </a:solidFill>
                <a:latin typeface="Monotype Corsiva" pitchFamily="66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>
          <a:xfrm>
            <a:off x="468313" y="1125538"/>
            <a:ext cx="8229600" cy="1582737"/>
          </a:xfrm>
        </p:spPr>
        <p:txBody>
          <a:bodyPr/>
          <a:lstStyle/>
          <a:p>
            <a:r>
              <a:rPr lang="ru-RU" b="1" smtClean="0"/>
              <a:t>Правила ухода за зубами</a:t>
            </a:r>
            <a:br>
              <a:rPr lang="ru-RU" b="1" smtClean="0"/>
            </a:br>
            <a:endParaRPr lang="ru-RU" b="1" smtClean="0"/>
          </a:p>
        </p:txBody>
      </p:sp>
      <p:pic>
        <p:nvPicPr>
          <p:cNvPr id="24580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79613" y="2025650"/>
            <a:ext cx="5184775" cy="45624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>
          <a:xfrm>
            <a:off x="457200" y="981075"/>
            <a:ext cx="8291513" cy="1008063"/>
          </a:xfrm>
        </p:spPr>
        <p:txBody>
          <a:bodyPr/>
          <a:lstStyle/>
          <a:p>
            <a:r>
              <a:rPr lang="ru-RU" sz="4600" smtClean="0"/>
              <a:t>1. </a:t>
            </a:r>
            <a:r>
              <a:rPr lang="ru-RU" sz="4600" u="sng" smtClean="0"/>
              <a:t>Чистите зубы не менее двух раз в день</a:t>
            </a:r>
            <a:r>
              <a:rPr lang="ru-RU" sz="4600" smtClean="0"/>
              <a:t>. </a:t>
            </a:r>
          </a:p>
        </p:txBody>
      </p:sp>
      <p:pic>
        <p:nvPicPr>
          <p:cNvPr id="27653" name="Picture 5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92275" y="2205038"/>
            <a:ext cx="5688013" cy="41195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>
          <a:xfrm>
            <a:off x="611188" y="836613"/>
            <a:ext cx="8229600" cy="4551362"/>
          </a:xfrm>
        </p:spPr>
        <p:txBody>
          <a:bodyPr/>
          <a:lstStyle/>
          <a:p>
            <a:r>
              <a:rPr lang="ru-RU" sz="3600" b="1" i="1" smtClean="0"/>
              <a:t>Зубы чистим пастой мятной, ароматной и приятной.</a:t>
            </a:r>
            <a:br>
              <a:rPr lang="ru-RU" sz="3600" b="1" i="1" smtClean="0"/>
            </a:br>
            <a:r>
              <a:rPr lang="ru-RU" sz="3600" b="1" i="1" smtClean="0"/>
              <a:t>Щеткой действуем умело. Зубы станут очень белы!</a:t>
            </a:r>
            <a:br>
              <a:rPr lang="ru-RU" sz="3600" b="1" i="1" smtClean="0"/>
            </a:br>
            <a:r>
              <a:rPr lang="ru-RU" sz="3600" b="1" i="1" smtClean="0"/>
              <a:t/>
            </a:r>
            <a:br>
              <a:rPr lang="ru-RU" sz="3600" b="1" i="1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23556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24525" y="2997200"/>
            <a:ext cx="2771775" cy="3716338"/>
          </a:xfrm>
          <a:noFill/>
          <a:ln/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3429000"/>
            <a:ext cx="4176713" cy="313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>
          <a:xfrm>
            <a:off x="1042988" y="704850"/>
            <a:ext cx="7643812" cy="1143000"/>
          </a:xfrm>
        </p:spPr>
        <p:txBody>
          <a:bodyPr/>
          <a:lstStyle/>
          <a:p>
            <a:r>
              <a:rPr lang="ru-RU" sz="4600" smtClean="0"/>
              <a:t>2. </a:t>
            </a:r>
            <a:r>
              <a:rPr lang="ru-RU" sz="4600" u="sng" smtClean="0"/>
              <a:t>Зубы нужно чистить регулярно и правильно</a:t>
            </a:r>
            <a:r>
              <a:rPr lang="ru-RU" sz="4600" smtClean="0"/>
              <a:t>. 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44650" y="1935163"/>
            <a:ext cx="5853113" cy="438943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76375" y="1700213"/>
            <a:ext cx="6767513" cy="4968875"/>
          </a:xfrm>
          <a:noFill/>
          <a:ln/>
        </p:spPr>
      </p:pic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0" y="482600"/>
            <a:ext cx="89646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3600" b="1">
                <a:solidFill>
                  <a:srgbClr val="09631E"/>
                </a:solidFill>
              </a:rPr>
              <a:t>   Чистить зубы каждый день мне    нисколечко не лень.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428750"/>
          </a:xfrm>
        </p:spPr>
        <p:txBody>
          <a:bodyPr/>
          <a:lstStyle/>
          <a:p>
            <a:r>
              <a:rPr lang="ru-RU" sz="4600" smtClean="0"/>
              <a:t>3. </a:t>
            </a:r>
            <a:r>
              <a:rPr lang="ru-RU" sz="4600" u="sng" smtClean="0"/>
              <a:t>После еды пользуйтесь зубочистками</a:t>
            </a:r>
            <a:r>
              <a:rPr lang="ru-RU" sz="4600" smtClean="0"/>
              <a:t>. 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859338" y="2133600"/>
            <a:ext cx="3937000" cy="4173538"/>
          </a:xfrm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2852738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4. </a:t>
            </a:r>
            <a:r>
              <a:rPr lang="ru-RU" u="sng" smtClean="0"/>
              <a:t>Пользуйтесь зубной нитью</a:t>
            </a:r>
            <a:r>
              <a:rPr lang="ru-RU" smtClean="0"/>
              <a:t> 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55650" y="2349500"/>
            <a:ext cx="4619625" cy="3957638"/>
          </a:xfrm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25" y="2636838"/>
            <a:ext cx="2373313" cy="291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787525"/>
          </a:xfrm>
        </p:spPr>
        <p:txBody>
          <a:bodyPr/>
          <a:lstStyle/>
          <a:p>
            <a:r>
              <a:rPr lang="ru-RU" smtClean="0"/>
              <a:t>5. </a:t>
            </a:r>
            <a:r>
              <a:rPr lang="ru-RU" u="sng" smtClean="0"/>
              <a:t>Не забывайте про эликсир для полоскания полости рта</a:t>
            </a:r>
            <a:r>
              <a:rPr lang="ru-RU" smtClean="0"/>
              <a:t>. 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6238" y="2636838"/>
            <a:ext cx="424815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102</TotalTime>
  <Words>230</Words>
  <PresentationFormat>Экран (4:3)</PresentationFormat>
  <Paragraphs>46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Constantia</vt:lpstr>
      <vt:lpstr>Arial</vt:lpstr>
      <vt:lpstr>Calibri</vt:lpstr>
      <vt:lpstr>Wingdings 2</vt:lpstr>
      <vt:lpstr>Monotype Corsiva</vt:lpstr>
      <vt:lpstr>Поток</vt:lpstr>
      <vt:lpstr>Поток</vt:lpstr>
      <vt:lpstr>Поток</vt:lpstr>
      <vt:lpstr>Поток</vt:lpstr>
      <vt:lpstr>Слайд 1</vt:lpstr>
      <vt:lpstr>Правила ухода за зубами </vt:lpstr>
      <vt:lpstr>1. Чистите зубы не менее двух раз в день. </vt:lpstr>
      <vt:lpstr>Зубы чистим пастой мятной, ароматной и приятной. Щеткой действуем умело. Зубы станут очень белы!   </vt:lpstr>
      <vt:lpstr>2. Зубы нужно чистить регулярно и правильно. </vt:lpstr>
      <vt:lpstr>Слайд 6</vt:lpstr>
      <vt:lpstr>3. После еды пользуйтесь зубочистками. </vt:lpstr>
      <vt:lpstr>4. Пользуйтесь зубной нитью </vt:lpstr>
      <vt:lpstr>5. Не забывайте про эликсир для полоскания полости рта. </vt:lpstr>
      <vt:lpstr>6. Каждые полгода нужно проверяться у стоматолога. </vt:lpstr>
      <vt:lpstr>7. Уделяйте внимание правильному выбору щетки и пасты для ухода за зубами </vt:lpstr>
      <vt:lpstr>8. Хорошо мойте щетку после чистки зубов и регулярно меняйте ее. </vt:lpstr>
      <vt:lpstr>       Правильное  питание</vt:lpstr>
      <vt:lpstr>Питание  </vt:lpstr>
      <vt:lpstr>Уход  за  зубами</vt:lpstr>
      <vt:lpstr>Слайд 16</vt:lpstr>
      <vt:lpstr>Берегите зубы!!!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 беречь  зубы</dc:title>
  <dc:creator>поликом</dc:creator>
  <cp:lastModifiedBy>Пользователь</cp:lastModifiedBy>
  <cp:revision>7</cp:revision>
  <dcterms:created xsi:type="dcterms:W3CDTF">2013-10-26T12:36:54Z</dcterms:created>
  <dcterms:modified xsi:type="dcterms:W3CDTF">2013-10-26T15:41:01Z</dcterms:modified>
</cp:coreProperties>
</file>