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62" r:id="rId5"/>
    <p:sldId id="264" r:id="rId6"/>
    <p:sldId id="282" r:id="rId7"/>
    <p:sldId id="283" r:id="rId8"/>
    <p:sldId id="267" r:id="rId9"/>
    <p:sldId id="268" r:id="rId10"/>
    <p:sldId id="269" r:id="rId11"/>
    <p:sldId id="270" r:id="rId12"/>
    <p:sldId id="271" r:id="rId13"/>
    <p:sldId id="275" r:id="rId14"/>
    <p:sldId id="272" r:id="rId15"/>
    <p:sldId id="273" r:id="rId16"/>
    <p:sldId id="274" r:id="rId17"/>
    <p:sldId id="276" r:id="rId18"/>
    <p:sldId id="277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BC825-7C1F-4E45-9523-C36CC6ED440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923D-EE20-4612-A4BF-2DA3AF1AD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923D-EE20-4612-A4BF-2DA3AF1AD1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0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EECE-0F65-4F82-B5B3-C238B7281CCD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0579-55A6-4AC6-8DFA-867BDA48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3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D91F-9421-46E9-BD47-79E2ECE436B8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36E3-D244-44A7-B02A-5403B57B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4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4EB3-9036-41D9-9E92-383CCF09635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DFF9-3CBA-4CBB-93ED-C78D63423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5A4E-58F8-4845-AAAD-A78F66418D5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EDA4-025B-4E6A-B4FC-AE32F4730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800B-F1B6-473D-84A7-38B48BFE7F0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DB9F-518E-42A9-84D2-46356AC01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488B-649D-4F18-A2C7-14CD3C7A39A7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5FDA-6BD2-492E-93FC-E68F04E54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0717-BBF3-4BDA-9BB6-C43EDE1B33A7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A6FF-2A08-436A-94C4-14B72C330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6257-E6DB-4CCA-9FD3-FD76C788102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F544-3DFD-481F-9F1D-55F45FE3D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0A53-9E6A-49CA-B686-07B41A4322A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717A-8E9D-47C3-8F6A-A26C21A7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0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BABD-E0A3-48F6-88DB-8805F3ABEA88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CB88-6078-4592-83CD-83C3C5CD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3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06AB-BB04-490B-A9EA-01B31590080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B9ED-DC52-4C9D-9F87-B0C76ED40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7001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452AB9-A914-4204-99D3-A21D7E3FA56C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97E5A-5107-4A13-B8AE-B8DD2918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2376488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Причины нападений подростков на образовательные учреждения. Правила поведения педагогических работников в случае возникновения нештатной ситуации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995488"/>
            <a:ext cx="8229600" cy="2736850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800"/>
            <a:ext cx="8229600" cy="475297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злоумышленник имеет при себе огнестрельное оружие, необходимо действовать следующим образом: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-Немедленно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положение лёжа на полу.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-Расположиться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ниже линии огня. Если есть возможность, лечь на живот и прижаться лицом к полу.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-Категорически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поднимать голову и вставать. Это может привести к серьёзным травмам или даже гибели.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вступать в конфликт или угрожать злоумышленнику. Ваша безопасность превыше всего.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05135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8699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невозможно лечь на пол,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Укрыться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любым доступным предметом. Это может быть стена, мебель или другой крупный объект, способный служить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укрытием;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неподвижность и избегать громких звуков. Необходимо минимизировать свою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заметность;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Дождаться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полиции или других правоохранительных органов. Не предпринимать самостоятельных действий, если это не угрожает жизни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ваша безопасность является приоритетом. Следуя этим рекомендациям, вы сможете минимизировать риск для себя и окружающих.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Самые частые травмы при нападениях на школу и первая помощь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Колото-резаные раны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Огнестрельные раны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Различные кровотечения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Рваные раны и переломы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Ожоги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3518"/>
            <a:ext cx="7128792" cy="41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502"/>
            <a:ext cx="6624736" cy="42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Остановка кровотечения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574"/>
            <a:ext cx="7773135" cy="37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Если у пострадавшего остановка дыхания и сердечной деятельности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7344816" cy="35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33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478"/>
            <a:ext cx="50405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11510"/>
            <a:ext cx="7834064" cy="418271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трагедии в образовательных учреждениях?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социально-психологической службы ОУ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отслеживание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 ситуаций в семьях, работа с родителями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каждого ребенка, раскрытие таланта, поиск увлечения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поощрение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учеников и грамотная помощь при неудачах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 средствами безопасности ( рамки металлоискателя, тревожные кнопки, активное видеонаблюдение)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компетентных сотрудников охраны и постоянный контроль несения службы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оснащение педагога средствами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Данные мировой статистики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5455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33178"/>
            <a:ext cx="22322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половине нападений нападавший предупреждал о своих планах заранее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533179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для нападения злоумышленники находят дома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533178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часть подростков получают от сверстников угрозы за время учебы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altLang="ru-RU" smtClean="0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39552" y="3435846"/>
            <a:ext cx="8229600" cy="288032"/>
          </a:xfrm>
        </p:spPr>
        <p:txBody>
          <a:bodyPr/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9512" y="1107789"/>
            <a:ext cx="1674515" cy="126270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35696" y="2211710"/>
            <a:ext cx="1800200" cy="136815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преследование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55976" y="1851670"/>
            <a:ext cx="1812972" cy="144016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Издевательства над членом коллектива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20272" y="2283717"/>
            <a:ext cx="1800200" cy="144016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имущества и завладение им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endCxn id="2" idx="6"/>
          </p:cNvCxnSpPr>
          <p:nvPr/>
        </p:nvCxnSpPr>
        <p:spPr>
          <a:xfrm flipH="1">
            <a:off x="1854027" y="915566"/>
            <a:ext cx="2141910" cy="823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275856" y="915566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915566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5148064" y="915566"/>
            <a:ext cx="2135841" cy="1579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5736" y="843558"/>
            <a:ext cx="44644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школьного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923678"/>
            <a:ext cx="72008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79512" y="2511886"/>
            <a:ext cx="2880320" cy="156303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насилие: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асмешки, присвоение кличек, бесконечные замечания, отторжение, изоляция, отказ от общения с жертвой и т.п.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511884"/>
            <a:ext cx="2873424" cy="15630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насилие: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физической силы, нанесение травм, шлепки, подзатыльники и т.п.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84168" y="1923676"/>
            <a:ext cx="792088" cy="54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131840" y="3201820"/>
            <a:ext cx="2880320" cy="174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насилие: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и кража личных вещей, вымогательство, отбирание денег, принуждение к воровству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08469" y="192367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подростковой агрессии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059582"/>
            <a:ext cx="2088232" cy="12961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059582"/>
            <a:ext cx="2304256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1050429"/>
            <a:ext cx="2160240" cy="1314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семейные разводы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7" y="2598787"/>
            <a:ext cx="2088231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2576314"/>
            <a:ext cx="2293590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насилие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7" y="2571750"/>
            <a:ext cx="2160240" cy="13007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9671" y="4083918"/>
            <a:ext cx="2292449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Притеснения по национальному признаку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5175"/>
          </a:xfrm>
        </p:spPr>
        <p:txBody>
          <a:bodyPr/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Анализ вооруженных нападений на школы в мире и России.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97330"/>
              </p:ext>
            </p:extLst>
          </p:nvPr>
        </p:nvGraphicFramePr>
        <p:xfrm>
          <a:off x="1475656" y="1059582"/>
          <a:ext cx="6096000" cy="372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98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</a:tr>
              <a:tr h="6902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преступников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Спонтанное,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непредсказуемое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8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плана побега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02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психологических отклонений у нападавших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1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используемого оружия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Несколько типов (огнестрельное, холодное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оружие, СВУ)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8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длится нападение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10-15 минут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98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заканчивается нападение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Либо суицид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нападавшего, либо штурм силовиками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6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83529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При захвате ОУ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39407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наступлении кризисной обстановки необходимо искать защищённое убежище минимум на час (60 минут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первые тридцать минут после начала ЧС происходит значительное повышение уровня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адреналина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организма, что обеспечивает пик энергии и сил для бегства или сопротивления. Однако через полчаса эффект гормона ослабевает: наступает фаза торможения функций тела, ухудшается физическая активность из-за истощения и возрастает уровень страха.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Ошибки заложников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операции по освобождению заложников допускаются два ключевых промаха: попытка бегства на начальной стадии штурма и направление движения навстречу спасателям ближе к завершению операции.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обоих случаях риск попадания под огонь существенно увеличивается, что приводит к неизбежной угрозе жизни заложников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 злоумышленника имеется холодное оружие, то существует определённая зона поражения, которая составляет длину руки плюс 20-30 сантиметров, что в совокупности даёт примерно метр. Если вы сохраняете дистанцию в пределах этой зоны, то обеспечиваете себе определённую степень безопасности.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289</Words>
  <Application>Microsoft Office PowerPoint</Application>
  <PresentationFormat>Экран (16:9)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Причины нападений подростков на образовательные учреждения. Правила поведения педагогических работников в случае возникновения нештатной ситуации</vt:lpstr>
      <vt:lpstr>Данные мировой статистики </vt:lpstr>
      <vt:lpstr>Буллинг </vt:lpstr>
      <vt:lpstr>Презентация PowerPoint</vt:lpstr>
      <vt:lpstr>Причины подростковой агрессии </vt:lpstr>
      <vt:lpstr> Анализ вооруженных нападений на школы в мире и России.</vt:lpstr>
      <vt:lpstr>Презентация PowerPoint</vt:lpstr>
      <vt:lpstr>При захвате ОУ</vt:lpstr>
      <vt:lpstr>Ошибки заложников</vt:lpstr>
      <vt:lpstr>Презентация PowerPoint</vt:lpstr>
      <vt:lpstr>Презентация PowerPoint</vt:lpstr>
      <vt:lpstr>Самые частые травмы при нападениях на школу и первая помощь</vt:lpstr>
      <vt:lpstr>Презентация PowerPoint</vt:lpstr>
      <vt:lpstr>Презентация PowerPoint</vt:lpstr>
      <vt:lpstr>Остановка кровотечения</vt:lpstr>
      <vt:lpstr>Если у пострадавшего остановка дыхания и сердечной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Учитель</cp:lastModifiedBy>
  <cp:revision>66</cp:revision>
  <dcterms:created xsi:type="dcterms:W3CDTF">2019-11-08T08:59:02Z</dcterms:created>
  <dcterms:modified xsi:type="dcterms:W3CDTF">2025-04-10T06:36:12Z</dcterms:modified>
</cp:coreProperties>
</file>